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8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www.estimation180.com/day-118.html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There are 21 marshmallows already, how many more are needed to complete the outline of the 4 leaf clover?  You can be within 5.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20" y="279134"/>
            <a:ext cx="5962918" cy="639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7" y="80274"/>
            <a:ext cx="6220495" cy="660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5" y="143268"/>
            <a:ext cx="5602309" cy="643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4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656" y="1006669"/>
            <a:ext cx="7996986" cy="554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469" y="1247471"/>
            <a:ext cx="6173062" cy="4363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09469" y="5203065"/>
            <a:ext cx="686768" cy="407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03877" y="5290153"/>
            <a:ext cx="686768" cy="407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97864" y="5299289"/>
            <a:ext cx="686768" cy="407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409232" y="5318975"/>
            <a:ext cx="686768" cy="407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Subtracting decimals with the same number of decimal places.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9 (w/c 22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1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3165326"/>
            <a:ext cx="6917387" cy="354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534" y="243249"/>
            <a:ext cx="4910189" cy="614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2" y="59000"/>
            <a:ext cx="6413679" cy="653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9" y="174892"/>
            <a:ext cx="6091706" cy="64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9" y="205303"/>
            <a:ext cx="6387920" cy="64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100929"/>
            <a:ext cx="6645498" cy="657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67</Words>
  <Application>Microsoft Office PowerPoint</Application>
  <PresentationFormat>Custom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Subtracting decimals with the same number of decimal places. You will find the video in SUMMER TERM –Week 9 (w/c 22nd June). It is lesson 1.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144</cp:revision>
  <dcterms:created xsi:type="dcterms:W3CDTF">2020-03-20T09:46:16Z</dcterms:created>
  <dcterms:modified xsi:type="dcterms:W3CDTF">2020-06-22T11:23:20Z</dcterms:modified>
</cp:coreProperties>
</file>