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68" r:id="rId5"/>
    <p:sldId id="269" r:id="rId6"/>
    <p:sldId id="265" r:id="rId7"/>
    <p:sldId id="270" r:id="rId8"/>
    <p:sldId id="283" r:id="rId9"/>
    <p:sldId id="281" r:id="rId10"/>
    <p:sldId id="282" r:id="rId11"/>
    <p:sldId id="280" r:id="rId12"/>
    <p:sldId id="273" r:id="rId13"/>
    <p:sldId id="272" r:id="rId14"/>
    <p:sldId id="284" r:id="rId15"/>
    <p:sldId id="266" r:id="rId16"/>
    <p:sldId id="275" r:id="rId17"/>
    <p:sldId id="257" r:id="rId18"/>
    <p:sldId id="286" r:id="rId19"/>
    <p:sldId id="288" r:id="rId20"/>
    <p:sldId id="300" r:id="rId21"/>
    <p:sldId id="287" r:id="rId22"/>
    <p:sldId id="278" r:id="rId23"/>
    <p:sldId id="297" r:id="rId24"/>
    <p:sldId id="291" r:id="rId25"/>
    <p:sldId id="259" r:id="rId26"/>
    <p:sldId id="298" r:id="rId27"/>
    <p:sldId id="258" r:id="rId28"/>
    <p:sldId id="260" r:id="rId29"/>
    <p:sldId id="293" r:id="rId30"/>
    <p:sldId id="299" r:id="rId31"/>
    <p:sldId id="295" r:id="rId32"/>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985"/>
    <a:srgbClr val="FFFFCC"/>
    <a:srgbClr val="FFFF99"/>
    <a:srgbClr val="002060"/>
    <a:srgbClr val="FF0000"/>
    <a:srgbClr val="D9FF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78" d="100"/>
          <a:sy n="78" d="100"/>
        </p:scale>
        <p:origin x="86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FE9706F7-28C4-4772-969A-F50F4C4CCEB5}" type="datetimeFigureOut">
              <a:rPr lang="en-US" smtClean="0"/>
              <a:t>9/26/2020</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1078460F-8804-496D-BAF1-9C976F09788B}" type="slidenum">
              <a:rPr lang="en-US" smtClean="0"/>
              <a:t>‹#›</a:t>
            </a:fld>
            <a:endParaRPr lang="en-US"/>
          </a:p>
        </p:txBody>
      </p:sp>
    </p:spTree>
    <p:extLst>
      <p:ext uri="{BB962C8B-B14F-4D97-AF65-F5344CB8AC3E}">
        <p14:creationId xmlns:p14="http://schemas.microsoft.com/office/powerpoint/2010/main" val="10600843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7680" units="cm"/>
          <inkml:channel name="Y" type="integer" max="4320" units="cm"/>
          <inkml:channel name="T" type="integer" max="2.14748E9" units="dev"/>
        </inkml:traceFormat>
        <inkml:channelProperties>
          <inkml:channelProperty channel="X" name="resolution" value="150.82483" units="1/cm"/>
          <inkml:channelProperty channel="Y" name="resolution" value="150.83798" units="1/cm"/>
          <inkml:channelProperty channel="T" name="resolution" value="1" units="1/dev"/>
        </inkml:channelProperties>
      </inkml:inkSource>
      <inkml:timestamp xml:id="ts0" timeString="2020-03-20T16:56:36.920"/>
    </inkml:context>
    <inkml:brush xml:id="br0">
      <inkml:brushProperty name="width" value="0.05292" units="cm"/>
      <inkml:brushProperty name="height" value="0.05292" units="cm"/>
    </inkml:brush>
  </inkml:definitions>
  <inkml:trace contextRef="#ctx0" brushRef="#br0">17260 11475 0,'8'0'0,"1"0"15,-4 0-15,-5 0 16,0 0-16,0 0 15,9 0-15,-9 0 0,0 0 16,0 0-16,0 0 16,0 0-16,0 0 0,0-6 15,0 6-15,0 0 16,8-13-16,-8 13 16,0 0-16,0 0 0,9-12 15,-9 12-15,0 0 16,5-19-16,-5 19 15,0 0-15,0 0 16,4-25-16,5 0 0,0 0 16,-9 25-16,-5-25 15,5 0-15,-9-7 16,5 13-16,4-6 0,0 13 16,-4-7-16,-1-6 15,14 0-15,-5 6 16,1-6-16,-1 6 0,-8 0 15,-5-6-15,5-6 16,4 6-16,-5 0 16,1 0-16,-1-7 0,5 1 15,0 6-15,0-7 16,0 7-16,0 0 16,-4-12-16,4 11 0,0-11 15,0 5-15,0 1 16,0-7-16,4 7 0,-4 6 15,5-19-15,-5 7 16,0 5-16,0 1 16,0-1-16,-5 1 0,5-7 15,0 1-15,0-7 16,-4 6-16,4 7 16,-4-7-16,4 1 0,0-1 15,0 0-15,0 13 16,0-19-16,0 13 15,4-13-15,-4 7 0,0-1 16,-13 7-16,13-7 16,-5-6-16,5 6 15,0 1-15,-4 5 0,4 7 16,0-19-16,4 1 16,-8-1-16,4 6 15,0 0-15,0-6 16,0 1-16,-5-1 0,5 6 15,0-6-15,0 6 16,0-5-16,0-1 16,0 6-16,-4 0 0,4 1 15,-4-13-15,4 12 16,-5 0-16,5 1 0,-4-1 16,4 0-16,-5-5 15,5-1-15,0 6 16,-4-6-16,4 0 0,-4 7 15,-1-7-15,1-6 16,4 12-16,-5 0 16,1-6-16,0 0 15,-1 1-15,5-8 0,0 14 16,0-7-16,-4 6 16,4-6-16,0 13 15,0-7-15,0-12 0,-5 6 16,-3 0-16,3 7 15,-4-7-15,5 6 16,-5-6-16,0 0 0,0 13 16,5-7-16,4 1 15,-4-7-15,4 6 0,-5 7 16,1-13-16,-1 6 16,1-6-16,0 7 15,-1-1-15,-8 19 0,4-12 16,5-19-16,-1 12 15,1 1-15,4 5 16,-5 7-16,1-6 0,0-13 16,4 6-16,-5 1 15,1 5-15,4 32 16,0 0-16,-5-25 0,1 0 16,-5-19-16,5 7 15,-1 5-15,1 1 16,0 0-16,4 31 0,0 0 15,0 0-15,-5-26 16,1-5-16,4 6 16,0 12-16,4-12 0,5 0 15,-13 0-15,-5 0 16,-5 6-16,6 7 16,-6-7-16,14 19 0</inkml:trace>
  <inkml:trace contextRef="#ctx0" brushRef="#br0" timeOffset="21319.05">16215 5285 0,'0'0'0,"0"0"16,-22-50-16,13 31 0,9 19 16,0 0-16,-18-19 15,5 13-15,0 0 16,-5-1-16,9 1 0,-22-6 16,5 5-16,-9 1 15,8 12-15,-8-6 16,4 0-16,0 7 0,5 5 15,-5-6-15,0 1 16,9 12-16,0-7 16,22-12-16,-22 13 0,8-1 15,6 1-15,8-13 16,-5 25-16,5-19 16,5 13-16,8-7 0,0 7 15,14 0-15,-5 0 16,4-7-16,9 7 0,-8 0 15,4 0-15,0 0 16,-1-1-16,6-5 16,-5 12-16,-9-6 0,0 6 15,0 0-15,-5 6 16,1-5-16,0-1 16,-10 6-16,1-18 0,0 18 15,-13-6-15,4 6 16,-14 1-16,-3-1 15,-1-6-15,1 6 0,3-5 16,-21-1-16,13 0 16,-9-6-16,13-7 15,-8 7-15,-9-7 16,-1-12-16,6 0 0,12-6 16,18 6-16,-22-6 15,4 0-15,1-13 16,17 19-16,0 0 0,0 0 15,-9-32-15,9 14 16,0 18-16,0 0 0,0 0 16</inkml:trace>
  <inkml:trace contextRef="#ctx0" brushRef="#br0" timeOffset="22302.14">16285 5285 0,'5'6'0,"-10"7"0,5-13 15,0 0-15,9 19 16,-9-19-16,0 12 15,4 13-15,-4 0 0,0-6 16,5 25-16,-5 0 16,4-6-16,-4 12 15,5 0-15,-5-19 0,4 7 16,0-7-16,1 1 16,-10-1-16,1 7 15,4-38-15,0 0 0,0 0 16,0 0-16,-4 12 15,4-12-15,0 0 16,-5 0-16,-4-6 0,1 0 16,-1-32-16,4 0 15,5-5-15,-4 5 16,-1-12-16,10 0 0,-1-1 16,1 7-16,-5 1 15,4-1-15,-4 6 16,13-12-16,-8 25 0,-1-7 15,-4 32-15,9-25 16,0 0-16,-9 25 16,13-6-16,-13 6 0,18 0 15,-5 13-15,9 12 16,-4 0-16,-1 6 16,1-6-16,-1 19 0,-3 0 15,-5-6-15,-1 5 16,-8 1-16,5 7 15,-1-8-15,-4-11 0,-4-1 16,4-6-16,0-25 16,0 0-16,0 0 15,0 0-15,0 0 0,0 0 16,-5 19-16,1-13 16,0 1-16,-1-26 15,1 6-15,-1 7 0,1-32 16,4 1-16,4-1 15,-4-12-15,9 0 16,0 18-16,4-12 0,0 7 16,5-1-16,-5 1 15,1 5-15,-1 7 16,-13 25-16,0 0 0,0 0 16,17-25-16,-3 13 15,3 5-15,-17 7 16,18 7-16,-5-1 0,0 19 15,1 19-15,3-13 16,-8 13-16,-5 0 16,1 12-16,-5-12 0,0 13 15,0-7-15,0-6 16,0 0-16,0-7 16,4 1-16,-4-13 0,0-25 15,0 0-15,9 31 16,0-5-16,-9-26 15,0 0-15,0 0 0,0 0 16</inkml:trace>
  <inkml:trace contextRef="#ctx0" brushRef="#br0" timeOffset="22805.5">16863 5291 0,'-5'-6'15,"5"6"-15,0 0 16,-4 31-16,8 13 0,-4-25 16,0 6-16,0-12 15,0 12-15,5 25 16,-5-6-16,4 0 0,5-19 16,-5 13-16,10 12 15,-6-13-15,1 1 16,0-13-16,0 13 0,4-13 15,0 0-15,5-13 16,-5-24-16,5 6 16,0-13-16,-1-6 0,5-7 15,-9-5-15,-4-1 16,0 0-16,-5-12 16,-4 6-16,-4 0 0,-5-12 15,0 6-15,1 6 16,-10 6-16,-4 13 15,4 6-15,-4-6 0,5 19 16,-5 0-16,-5 6 16,5 0-16,0 0 15,4 0-15,18 0 0,-22-13 16,9 32-16,4 0 16,0 6-16,9 0 15,0 0-15,9 6 0,0 1 16,-9-32-16,0 0 15,0 0-15,0 0 16,0 0-16</inkml:trace>
  <inkml:trace contextRef="#ctx0" brushRef="#br0" timeOffset="23239.26">17277 4595 0,'-9'38'0,"9"-38"15,0 0-15,0 25 16,-4 6-16,0 1 0,8-1 15,-4 0-15,4-6 16,1 32-16,-5 6 16,0 12-16,4-12 0,1 6 15,4 0-15,-9 6 16,8-12-16,-8 5 16,9-5-16,0-13 0,4 19 15,-8-18-15,3-1 16,-3-13-16,-1 7 15,1-6-15,-1 6 16,-4-44-16,0 0 0,0 0 16,0 25-16,0-25 15,0 0-15,0 0 16,0 0-16,0 0 0,0 0 16</inkml:trace>
  <inkml:trace contextRef="#ctx0" brushRef="#br0" timeOffset="23753.99">17608 5053 0,'13'13'0,"-13"-13"15,0 0-15,-22 0 16,18 12-16,-9-6 0,4 7 15,-9-7-15,5 0 16,-9 26-16,-5-13 16,1-1-16,-1 8 15,5-1-15,0 0 0,0 6 16,5-6-16,-1-6 16,5 0-16,13-19 0,0 0 15,0 0-15,0 0 16,0 0-16,-5 19 15,1-7-15,8 1 0,-4-13 16,0 0-16,5 12 16,8-6-16,-13-6 15,0 0-15,13 13 0,5-7 16,0 13-16,-1-6 16,-4 12-16,5-6 15,4-1-15,-4 7 0,-1-6 16,1 6-16,0-6 15,4 6-15,0 0 16,-5 0-16,1-6 0,-5 0 16,0 0-16,-13-19 15,0 0-15,0 0 16,23 12-16,-23-12 16,0 0-16,0 0 0,0 0 15</inkml:trace>
  <inkml:trace contextRef="#ctx0" brushRef="#br0" timeOffset="24424.2">17780 5417 0,'0'19'16,"0"-19"-16,0 0 16,9 12-16,0-6 15,-1 1-15,-3 5 0,-1-6 16,-4-6-16,5 7 16,12-1-16,1-6 15,-5-13-15,-4 7 0,-9 6 16,18-19-16,-5-6 15,5 0-15,-1 6 16,-8-6-16,0 7 0,4-8 16,0 1-16,-8 0 15,-1 6-15,-4 19 16,-4-25-16,-1-6 16,5 31-16,-4-19 0,-5 0 15,9 19-15,-13-12 16,-9 6-16,0-1 0,-5 14 15,10 5-15,-10 7 16,10 0-16,-1 12 16,0 7-16,5-1 0,0 14 15,4-14-15,5 7 16,8 0-16,-4 0 16,9 12-16,0-18 0,4-7 15,9 13-15,0-19 16,-4 7-16,-1-7 15,5-6-15,0-13 0,0 6 16,0 1-16,0-19 16,-8-1-16,12 1 15,-4 0-15,0-7 0,-9-6 16,1 1-16,-1-14 16,-4 13-16,0-18 15,-5 5-15,0-5 0,-8 12 16,-5-7-16,9 32 15,0 0-15,0 0 16</inkml:trace>
  <inkml:trace contextRef="#ctx0" brushRef="#br0" timeOffset="26316.6">15280 3861 0,'0'0'15,"0"0"-15,0 25 0,0-25 16,0 0-16,0 0 15,0 0-15,0 0 16,0 32-16,0-32 0,4 19 16,-4-1-16,5 14 15,3-13-15,1-1 16,0 26-16,0 0 16,0 0-16,-1 13 0,-3-20 15,4 1-15,-1-7 16,-8 7-16,5-7 0,4 1 15,0-14-15,-9-18 16,13 19-16,-13-19 16,0 0-16,17 13 0,1-13 15,-5 0-15,-13 0 16,18-13-16,-9-12 16,4-13-16,-9 1 0,5-1 15,0-6-15,0 7 16,0-13-16,-5 6 15,5 0-15,0 12 0,0 1 16,-9 31-16,0 0 16,0 0-16,0 0 15,0 0-15,0 0 0,0 0 16,8-25-16,-8 25 16,0 0-16,0 6 15,0 13-15,9 12 0,0 7 16,4 12-16,-8 0 15,8-6-15,-9 0 16,9 6-16,1-6 0,-5-6 16,-1-7-16,1 7 15,4-13-15,1 0 16,-14-25-16,0 0 0,17 19 16,-17-19-16,0 0 15,13 0-15,1-13 16,-5 1-16,-1-13 15,1-13-15,0-6 0,-5-6 16,1 0-16,-5 0 16,0-1-16,0 1 0,4-6 15,1 6-15,-5 6 16,0 12-16,4-12 16,-4 1-16,0 5 0,0 38 15,0 0-15,0 0 16,-4-25-16,-1 12 15,5 13-15,0 0 0,0 0 16,0 0-16,0 0 16</inkml:trace>
  <inkml:trace contextRef="#ctx0" brushRef="#br0" timeOffset="27066.15">16069 3861 0,'0'0'15,"-9"13"-15,9-19 16,0 6-16,0 0 0,0 0 16,0 0-16,5 25 15,-5-25-15,0 37 16,4-18-16,-4 0 0,0 6 15,0 6-15,0 13 16,0 13-16,0-13 16,0 6-16,0-6 0,4 0 15,5 0-15,-4-7 16,3 1-16,1-7 16,0-6-16,0 0 0,0-12 15,-9-13-15,0 12 16,0-12-16,0 0 15,-5-6-15,5 6 16,0 0-16,0 0 0,0 0 16</inkml:trace>
  <inkml:trace contextRef="#ctx0" brushRef="#br0" timeOffset="27294.02">16069 3648 0,'0'0'0,"0"0"15,0 0-15,0 0 0,0 0 16,0 0-16,0 19 16,0-19-16,0 0 15,0-6-15,0 6 16,0 0-16,0 0 15,0 0-15,0 0 0</inkml:trace>
  <inkml:trace contextRef="#ctx0" brushRef="#br0" timeOffset="27875.37">16426 3811 0,'5'25'0,"-10"-18"0,5-1 16,0-6-16,-9 0 16,9 0-16,0 0 0,0 0 15,-22 0-15,9 0 16,4 6-16,-8 7 15,17-13-15,-22 12 0,4 1 16,18-13-16,0 0 16,-18 19-16,5-1 15,13 1-15,5 0 16,-1 0-16,5 0 0,4-13 16,-13-6-16,13 19 15,5 0-15,4-1 16,4 1-16,-4-6 0,-4 6 15,0-1-15,-18-18 16,17 25-16,-3 7 16,-6-7-16,-3-6 0,-5 6 15,0 0-15,-9 0 16,0 6-16,0-12 0,-8-6 16,-1-7-16,0 13 15,1 0-15,-5-7 16,4-6-16,0-6 0,18 0 15,0 0-15,0 0 16,0 0-16,0 0 16,-17-6-16,17 6 0,-9-12 15,9-7-15,-4-6 16,8 0-16,-4 25 16,0 0-16,0 0 0</inkml:trace>
  <inkml:trace contextRef="#ctx0" brushRef="#br0" timeOffset="28598">16572 3968 0,'4'6'0,"-4"-6"0,0 0 16,-4 7-16,4-7 15,4 31-15,-8-12 16,4 6-16,-18-6 0,9 6 16,9 12-16,0 20 15,0-7-15,0-6 16,0 12-16,0-12 0,9 6 16,4-12-16,-13 12 15,0-12-15,0-1 16,0-5-16,0-32 0,0 25 15,0-25-15,0 0 16,0 0-16,0 0 16,0 0-16,0 19 0,0-19 15,0 0-15,0 0 16,0-13-16,0-12 16,0-19-16,0 0 0,-13-12 15,4-7-15,9 13 16,0-6-16,0-7 15,-4 6-15,4-5 0,0 5 16,9 7-16,0 6 16,-9-6-16,8 0 15,-8 12-15,5 7 0,-1-1 16,-4 32-16,0 0 16,9-18-16,4-1 15,5 13-15,-1-1 0,1 20 16,4-1-16,-4 1 15,-1 6-15,-17-19 16,18 31-16,-9 7 0,-5 6 16,-4-7-16,0-12 15,-4 7-15,-9-1 16,-1 0-16,-8 7 0,5-19 16,4 6-16,4 6 15,0-6-15,-13-6 16,4-6-16,1-7 0,8-6 15,-13-6-15,22 6 16,-18-13-16,0-12 16,18-6-16,18 12 15,0-6-15,4 6 0,-5 0 16</inkml:trace>
  <inkml:trace contextRef="#ctx0" brushRef="#br0" timeOffset="29221.33">16872 3849 0,'0'0'0,"0"0"0,-5 0 16,5 0-16,0 0 16,0 0-16,-9 75 15,9-44-15,-4-12 0,4-19 16,0 0-16,0 13 15,0 12-15,9 0 16,0 25-16,-5 7 0,9-32 16,-4 12-16,-9-37 15,0 0-15,0 0 16,9 13-16,-9-13 0,0 0 16,22 6-16,-9-12 15,-4-19-15,0-7 16,4 1-16,0-13 0,-4-6 15,4 19-15,-13-1 16,5 7-16,-1-6 16,1-7-16,-5 13 0,0 25 15,0 0-15,0 0 16,0 0-16,0 0 16,0 0-16,0 0 0,-5-12 15,5 12-15,0 0 16,5 18-16,-1 7 15,0 7-15,1 12 0,-1 6 16,1 0-16,-1 7 16,-4 18-16,-4-19 15,-1 7-15,1 12 0,-9-12 16,-1-7-16,-3 20 16,-5-1-16,4-25 15,0 19-15,1-31 0,-5-13 16,0-6-16,0-7 15,22-12-15,-22 0 16,-1 0-16,6-6 0,8 0 16,9 6-16,0 0 15,0 0-15,0 0 16</inkml:trace>
  <inkml:trace contextRef="#ctx0" brushRef="#br0" timeOffset="30003.6">17493 4194 0,'0'37'16,"0"-37"-16,0 0 15,0 0-15,0 26 0,0-8 16,-4 1-16,4-6 16,-4 6-16,-1-1 15,-4 20-15,1 0 16,3-7-16,-4-6 0,9-25 16,0 0-16,0 0 15</inkml:trace>
  <inkml:trace contextRef="#ctx0" brushRef="#br0" timeOffset="31113.75">17718 3799 0,'0'0'0,"0"0"0,0 0 16,0 0-16,5 12 16,-5 1-16,0-1 0,4 1 15,0 6-15,1 6 16,-1 0-16,5 19 16,0-7-16,-5 1 0,1 12 15,-1-12-15,1 18 16,-5-24-16,0-1 15,0-31-15,0 0 0,0 25 16,0-6-16,0-19 16,0 0-16,0 0 15,0 0-15,0 6 0,13-6 16,-4-12-16,-1-7 16,6-6-16,3-7 15,-3-18-15,-1 13 0,4 5 16,-12 1-16,4-1 15,-9 32-15,0 0 16,0 0-16,0 0 0,0 0 16,0 0-16,4-12 15,0-7-15,-4 19 16,5 19-16,-1-13 0,-4 13 16,5 12-16,-5 1 15,4-1-15,-4 7 16,0-1-16,9-18 0,0 13 15,4-14-15,0 1 16,-13-19-16,0 0 16,13 13-16,1-7 0,8-6 15,-22 0-15,17-13 16,-17 13-16,9-12 16,0-19-16,0-7 0,4-12 15,-4 6-15,-5-6 16,5-7-16,-4 20 15,-1-20-15,0 13 0,-4 7 16,-4 5-16,0 1 16,-5 18-16,4-5 15,1-8-15,4 26 0,0 0 16,0 0-16,0 0 16</inkml:trace>
  <inkml:trace contextRef="#ctx0" brushRef="#br0" timeOffset="31815.36">18203 3460 0,'22'-6'0,"-22"6"0,0 0 15,5-7-15,-5 7 16,0 0-16,4 13 16,-4 0-16,9-1 0,-9 13 15,0 0-15,9 7 16,-5 5-16,1 20 16,-5-1-16,0 1 0,-5-1 15,1 7-15,-5 6 16,5-13-16,-10 7 15,10-13-15,-5 7 0,5-7 16,4-6-16,0-19 16,0 0-16,0-25 0,4 25 15,-4-13-15,0-12 16,0 0-16,0 0 16,0 7-16,0-14 15,0-5-15,5-13 0,-1 0 16,5 0-16,4-19 15,0 6-15,0 0 16,5-5-16,0 5 0,-9 7 16,4 5-16,-13 26 15,17-18-15,-17 18 16,0 0-16,9-13 0,0 1 16,9-1-16,-5 26 15,0-7-15,0 13 16,5-7-16,-5 13 0,-4 7 15,0-1-15,0 0 16,-5 13-16,1-6 16,-5-7-16,0 1 0,8-1 15,1-6-15,0 0 16,0 0-16,-9-25 16,0 0-16,13 13 0,-13-13 15,9 6-15,-5-6 16,-4-13-16,-9 1 0,1-7 15,-1-6-15,9 25 16,0 0-16,0 0 16</inkml:trace>
  <inkml:trace contextRef="#ctx0" brushRef="#br0" timeOffset="32143.17">18622 4024 0,'9'51'16,"-9"-33"-16,0-18 0,0 19 16,-13 0-16,13-6 15,4-1-15,-4 13 16,0 13-16,0-7 0,0-6 15,0 7-15,0-32 16,0 0-16,9 19 16,-9 6-16,0-25 0,0 12 15,0-12-15,0 0 16,0 0-16,0-6 0,0 6 16,0 0-16,0 0 15,0 0-15,0 0 16</inkml:trace>
  <inkml:trace contextRef="#ctx0" brushRef="#br0" timeOffset="32358.19">18631 3661 0,'0'0'0,"-13"19"0,13-19 15,0 0-15,0 0 16,0 0-16,0 0 15,0 0-15,4 6 0,-4-6 16,0 0-16,0 0 16,0 0-16,0 0 15,0 0-15,0 0 0,0 0 16,0 0-16</inkml:trace>
  <inkml:trace contextRef="#ctx0" brushRef="#br0" timeOffset="33086.61">18821 3460 0,'0'0'0,"4"13"0,-4-13 16,0 0-16,0 0 15,0 0-15,9 18 16,-5 1-16,1 6 0,-1 0 15,-4-12-15,0 6 16,5 37-16,-1-6 16,-8 1-16,8 11 0,-4-5 15,-9-1-15,5 13 16,4-19-16,9 0 16,-1 1-16,-8-1 0,5-6 15,-1 0-15,9 0 16,1-13-16,-1-6 15,-4 0-15,4 0 0,9-19 16,0 13-16,-4-38 16,-1 13-16,1-25 15,0 6-15,8 6 0,1-6 16,-5-13-16,-5 1 16,1 18-16,-1-19 15,1 7-15,-5 6 0,-13 25 16,-4-32-16,4 1 15,-4 6-15,4 25 16,-9-38-16,4 7 0,-4 12 16,-4 0-16,0 7 15,-5 12-15,5 12 16,0 7-16,4 6 0,-4-6 16,4 6-16,0 25 15,9-18-15,-4-7 16,4 0-16,0-25 0,-5 37 15,5-5-15,0-1 16,0 19-16,5-25 16,4 0-16,-1 0 0,10 1 15,-5-14-15,9-6 16,-4 19-16,8-31 16,-3 6-16,3-19 0,0 19 15,-4-18-15,-4-1 16,0-6-16,-9-7 15,-1 1-15,6 0 0,-14-1 16,0-5-16,0 5 16,0 1-16,0 31 15,0 0-15</inkml:trace>
  <inkml:trace contextRef="#ctx0" brushRef="#br0" timeOffset="33488.4">18777 3761 0,'-22'6'15,"22"-6"-15,0 0 16,8-6-16,1 6 16,4 0-16,-4 0 0,9 0 15,-5 0-15,9-12 16,5-1-16,3 7 16,-3-7-16,4 1 0,-5-1 15,1 1-15,-1 5 16,-4 7-16,5 0 15,-5-6-15,-22 6 0,0 0 16,17 0-16,-3-6 16,-6-7-16,6-6 15,-14 19-15,0 0 0,0 0 16,0 0 0</inkml:trace>
  <inkml:trace contextRef="#ctx0" brushRef="#br0" timeOffset="38124.61">18918 10741 0,'0'0'0,"26"-6"0,-26 6 16,0 0-16,13-6 15,-13 6-15,0 0 0,0 0 16,0 0-16,9 6 15,-9-6-15,5-44 16,-1 19-16,0 0 0,-4 12 16,9-12-16,-9 25 15,0 0-15,5-25 16,-5 25-16,0 0 0,0 0 16,4-31-16,0 6 15,1 12-15,4-12 16,0-6-16,4 12 0,-4-6 15,-9 25-15,13-31 16,0-13-16,9-6 16,-9 12-16,1 0 0,-1-18 15,0 6-15,0-7 16,5 1-16,-5 6 16,0-1-16,1 1 0,8-6 15,-5-1-15,1 1 16,0-13-16,-5 19 15,0 0-15,5-7 0,4-6 16,-13 7-16,4-7 16,0 7-16,5-1 15,-1-5-15,10 5 0,-5-6 16,0-5-16,0 5 16,-5 0-16,6-6 15,-1 13-15,-5 5 0,1-18 16,8 0-16,-12 13 15,12 0-15,-4-7 16,0 6-16,0-5 0,9-7 16,0 6-16,-9-6 15,4 0-15,1 6 16,-1 1-16,1-14 0,-1 7 16,-8 7-16,4-7 15,4 0-15,1 19 16,-5-7-16,0 1 0,-4 5 15,4-5-15,4-7 16,-4 19-16,5-12 16,-1 6-16,-4-7 0,0-5 15,0 11-15,0-5 16,-4 6-16,4-7 16,-4 7-16,-1 19 0,1-13 15,-1 0-15,6 6 16,-6-12-16,10 13 15,-1-7-15,-4 6 0,-4 0 16,-5 1-16,0-1 16,-4 1-16,9 5 15,-5-5-15,0 11 0,0-5 16,1 0-16,3-1 16,1 1-16,4 6 15,-13-6-15,0 6 0,4 6 16,-4-6-16,-1 0 15,1 6-15,-4 0 16,-5 19-16,0 0 0,0 0 16,8-25-16,1 6 15,-9 19-15,0 0 16,0 0-16,0 0 0,0 0 16,0 0-16,0 0 15,0 0-15,0 0 16,0 0-16,0 0 0,0 0 15,0 0-15,0 0 16,0 0-16,0 0 16,0 0-16,0 0 0,0 0 15,0 0-15,-4-19 16,4 19-16,0 0 16,0 0-16,0 0 0</inkml:trace>
  <inkml:trace contextRef="#ctx0" brushRef="#br0" timeOffset="40666.98">21290 5066 0,'0'0'0,"0"-32"0,0 38 16,0-18-16,0 12 15,0 0-15,0-13 16,0 13-16,0 0 0,0 0 16,-4-25-16,4 13 15,-5-13-15,5 25 16,-4-13-16,-5-6 0,0 0 15,-8 7-15,17 12 16,-9-13-16,-9 26 16,1 12-16,-1 0 0,0 0 15,5 0-15,-9 7 16,0 5-16,0 13 16,9-18-16,-1-7 0,6 0 15,-1 13-15,0-1 16,5 13-16,8-12 0,0-13 15,5 0-15,0 7 16,0 18-16,4-13 16,5 1-16,4-13 0,0 6 15,4-5-15,-8-1 16,4-19-16,9-12 16,0-13-16,-9 0 0,-5-6 15,-3 0-15,-14 25 16,0 0-16,0 0 15,0 0-15</inkml:trace>
  <inkml:trace contextRef="#ctx0" brushRef="#br0" timeOffset="41321.28">21475 5066 0,'0'6'16,"0"-6"-16,0 0 0,0 0 15,0 0-15,-13 12 16,9 7-16,4 6 16,-5-6-16,10 0 0,-5 0 15,-5 25-15,1 12 16,-1-18-16,5-1 16,5 7-16,-5-12 0,0 11 15,9-11-15,0-7 16,4 0-16,0-6 15,-13-19-15,22 12 0,-9-5 16,5-1-16,0-12 16,-5-7-16,9 1 15,-5-14-15,6-11 0,-10 12 16,0-13-16,-9-6 16,5-6-16,-9 6 15,0 13-15,0-13 0,-13 6 16,9 1-16,-10-1 15,-3 13-15,3 6 16,-3-6-16,-10 12 0,5 7 16,5 6-16,17 0 15,-22-6-15,0 6 16,4 0-16,0 0 0,5 6 16,4-6-16,9 0 15,0 0-15,-4 6 16,4-6-16,0 0 0,0 0 15,0 0-15,0 0 16,0 0-16,0 0 16,0 0-16</inkml:trace>
  <inkml:trace contextRef="#ctx0" brushRef="#br0" timeOffset="41775.61">21762 4394 0,'0'0'0,"0"13"16,4 0-16,-4-13 15,0 0-15,5 18 0,-1 1 16,1 0-16,-1 0 15,0-7-15,1 26 16,4 6-16,-5 0 0,0 0 16,1 12-16,-1 1 15,-4-7-15,9 6 16,0 1-16,0 5 0,0 7 16,-1-12-16,-3-1 15,4 1-15,-1-1 16,-3-6-16,4 0 0,0-6 15,-1-12-15,-3-1 16,-5-31-16,0 0 16,0 0-16,0 0 0,0 0 15,0 0-15,9 19 16,-5 0-16,0-38 16,-4 19-16,-4-38 0,-5 1 15,5-1-15,4 0 16,-9 7-16</inkml:trace>
  <inkml:trace contextRef="#ctx0" brushRef="#br0" timeOffset="42291.34">22102 5053 0,'0'19'0,"-5"0"16,1-7-16,4 1 0,-5 6 16,5-1-16,0 1 15,-9 25-15,9-6 16,5-1-16,-5 1 0,4 0 16,5-1-16,0-12 15,0 0-15,-9-25 16,13 13-16,0-1 0,-4 1 15,9-19-15,-10-7 16,1 7-16,5-7 16,-6-12-16,1 0 0,-4-6 15,-1 0-15,-4-1 16,4 1-16,-4-13 16,-4 13-16,0-1 0,4-5 15,-5 5-15,-4 13 16,-4-12-16,0 6 15,0 0-15,13 25 0,-18-32 16,0 20-16,1-1 16,-5 7-16,22 6 15,0 0-15,-18 0 0,5 19 16,0-7-16,4 20 16,9-32-16,0 0 0,4 19 15,1-1-15,-5-18 16,0 0-16,0 0 15,0 0-15</inkml:trace>
  <inkml:trace contextRef="#ctx0" brushRef="#br0" timeOffset="42927.65">22331 4971 0,'0'13'0,"0"-13"16,0 0-16,0 0 16,0 31-16,-9-6 0,5 1 15,4-1-15,0-7 16,0 8-16,4 11 16,5 13-16,-9-6 0,9-12 15,-5-1-15,-4-31 16,4 44-16,5-19 15,0 0-15,0-6 0,-9-19 16,0 0-16,13 6 16,-4-6-16,4-6 15,5 6-15,-1-32 0,-3 7 16,-5 0-16,4-6 16,-9 0-16,5-7 0,0-6 15,-5 6-15,1 7 16,-5-7-16,0 1 15,0 12-15,0 25 16,0 0-16,0 0 0,0-32 16,0 32-16,0 0 15,0 0-15,0 0 16,0 0-16,0 0 0,0-12 16,0-7-16,4 19 15,-4 0-15,4 6 16,1 26-16,-1-7 0,1 6 15,8 7-15,-4 6 16,0 0-16,-5-1 16,0 1-16,1-12 0,-1-1 15,-4 0-15,0-31 16,0 0-16,0 0 0,0 0 16,5 19-16,-5-6 15,0-13-15,4-7 16,0-11-16,1-1 0,-5 19 15,0 0-15,0 0 16</inkml:trace>
  <inkml:trace contextRef="#ctx0" brushRef="#br0" timeOffset="43402.38">22684 4971 0,'0'38'0,"0"-38"16,0 0-16,0 0 15,0 0-15,0 31 16,13 7-16,-4-19 0,-9 6 16,4-12-16,-4 12 15,9 19-15,-5-7 16,1 7-16,-5-25 0,0 12 16,0-6-16,0-25 15,0 0-15,0 0 0,0 0 16,0 0-16,0 0 15,0 0-15,0 0 16,4 19-16,-4-19 0,0 0 16,0 0-16,-4-12 15,4-7-15,0-6 16,-5-13-16,5-6 0,5 0 16,-5 0-16,0 7 15,4 5-15,1 1 16,-5 31-16,4-38 0,0 7 15,-4 31-15,0 0 16,14-25-16,-10-6 16,-4 31-16,18-19 0,-5 6 15,0 1-15,5 5 16,-1 14-16,-3-7 16,-1 6-16,-13-6 0,0 0 15,0 0-15,0 0 16,0 0-16</inkml:trace>
  <inkml:trace contextRef="#ctx0" brushRef="#br0" timeOffset="43956.89">23204 4470 0,'-9'-7'0,"9"7"16,-4 0-16,-1-25 0,5 13 16,0-1-16,-8 7 15,8 6-15,0 0 16,4-19-16,-8-6 0,-5 19 15,9 6-15,-18-19 16,0 19-16,1 0 16,-1 6-16,9 7 0,-8 12 15,-10 6-15,14-6 16,13 13-16,-4 0 16,4 6-16,-5 6 0,5 0 15,0 6-15,5 7 16,-1 0-16,5-13 15,-5 6-15,9 7 0,1 0 16,-10 0-16,5-7 16,0 0-16,0 1 15,-5-1-15,-4 13 0,0-6 16,-4 0-16,-1-13 16,1 0-16,-5-6 15,0-13-15,0 7 0,5-13 16,4-25-16,-5 31 15,-8-24-15,4-1 16,1-12-16,8 6 16,0 0-16,0 0 0,0 0 15</inkml:trace>
  <inkml:trace contextRef="#ctx0" brushRef="#br0" timeOffset="44270.71">22953 5053 0,'-27'13'0,"32"5"16,-5-18-16,0 0 0,0 0 16,0 0-16,0 13 15,8-19-15,-8 6 16,0 0-16,18-7 0,-5 1 15,-4 6-15,9-6 16,13-7-16,-5-6 16,0 1-16,1 5 15,-9-12-15,-1 0 0,1 6 16,-5 13-16,-13 6 16,0 0-16,0 0 15,0 0-15,0 0 0,0 0 16</inkml:trace>
  <inkml:trace contextRef="#ctx0" brushRef="#br0" timeOffset="44893.36">23266 4921 0,'9'-31'0,"-9"31"15,0 0-15,0 0 16,0 0-16,0 0 0,4 56 15,-4-31-15,0-25 16,0 0-16,0 0 16,9 69-16,-5-31 0,1-13 15,-1-6-15,5 25 16,-9-44-16,9 63 16,-1-26-16,1 1 0,-9-38 15,5 19-15,3 6 16,1-6-16,-9-19 15,0 0-15,9 6 0,0 0 16,4-18-16,-4 5 16,9-18-16,-10-12 15,1-7-15,0-6 0,-5 24 16,5-5-16,-9-7 16,0 1-16,0 37 0,0 0 15,5-44-15,-1 6 16,-4 13-16,0 25 15,0 0-15,0 0 16,0 0-16,-4-12 0,4-1 16,0 13-16,0 0 15,0 0-15,0 0 16,4 13-16,1 12 0,-1 19 16,0-7-16,1 13 15,4-12-15,-5 0 16,5-7-16,0 7 0,-5-7 15,-4-31-15,0 0 16,0 0-16,4 19 16,5 6-16,0-19 0,4 1 15,-4-7-15,-9 0 16,13-7-16,-4-24 16,0-7-16,0-6 15,-5 13-15,-4-7 0,0 38 16</inkml:trace>
  <inkml:trace contextRef="#ctx0" brushRef="#br0" timeOffset="45294.68">23751 4269 0,'-31'6'0,"40"13"16,-9-19-16,0 0 15,0 0-15,0 0 0,-9 25 16,4 7-16,1-7 16,4 6-16,0-6 15,-4 32-15,8 5 16,-8 1-16,8 0 0,5 6 16,-5-7-16,1-5 15,8 6-15,-4-1 0,-5-5 16,5-1-16,9-6 15,-10 1-15,1-1 16,5-13-16,-6-12 0,6 1 16,-14-26-16,0 0 15,13 25-15,4-13 16,1-6-16,0-6 0,4-6 16,-5-19-16,5 0 15,-4-6-15,-5-13 16,1 6-16,-6 0 0,1 7 15,-9 31-15</inkml:trace>
  <inkml:trace contextRef="#ctx0" brushRef="#br0" timeOffset="49208.58">21440 6088 0,'0'0'0,"0"0"0,0 0 16,0 0-16,18-13 16,-18 13-16,0 0 15,4-25-15,-17 13 16,4-7-16,0 6 0,9 1 15,-4-1-15,-9-12 16,-5 0-16,18 25 16,0 0-16,0 0 0,0 0 15,0 0-15,0 0 16,-26-19-16,8 7 16,0-1-16,1 7 0,-10 0 15,5 18-15,-4 13 16,8 0-16,9 0 15,0 0-15,1 13 0,-1 0 16,13 18-16,1-18 16,3-13-16,1 19 15,0 6-15,0 6 0,0-12 16,4 25-16,-4-19 16,-5 7-16,5 12 15,-5-6-15,1-13 0,-1 13 16,5 6-16,-5-13 15,-4 7-15,0-1 16,-4-5-16,4-1 0,-4 1 16,-5-13-16,0-7 15,-4 7-15,13-44 16,0 0-16,-22 13 0,8-1 16,-3-5-16,-1-14 15,0 1-15,5 12 16,-4-25-16,17 19 0,-22-25 15,8-12-15,-3-1 16,8 7-16,0 6 16,9 25-16,0 0 0,0 0 15</inkml:trace>
  <inkml:trace contextRef="#ctx0" brushRef="#br0" timeOffset="49476.43">21158 6495 0,'4'0'0,"-4"0"0,0 0 16,0 0-16,0 0 16,0 0-16,9-6 0,4 6 15,-4-6-15,0 12 16,4-6-16,-4 0 15,17-12-15,-3-1 0,-1 1 16,0-7-16,0-6 16,4 0-16,-4-7 15,0 13-15,-4 1 16,-18 18-16</inkml:trace>
  <inkml:trace contextRef="#ctx0" brushRef="#br0" timeOffset="49897.28">21612 5850 0,'4'6'0,"1"25"0,-5-12 16,0 0-16,0-7 16,0 1-16,0 6 0,4 18 15,-4 7-15,0-6 16,5 6-16,-1 12 16,-4-6-16,5 7 0,-1-1 15,0 1-15,-4-7 16,0-6-16,0 0 15,5-13-15,-1 7 0,1 6 16,-1-13-16,0 0 16,-4-31-16,0 0 15,14 19-15,-1 0 0,0-13 16,5-6-16,-1-19 16,-3-6-16,-10 0 15,5 0-15,-9 25 0,0 0 16</inkml:trace>
  <inkml:trace contextRef="#ctx0" brushRef="#br0" timeOffset="50506.65">21921 6151 0,'0'12'0,"0"-12"16,0 0-16,0 0 0,0 0 15,0 0-15,-13 25 16,4 7-16,0-14 16,4 1-16,-3 6 0,3-6 15,-4 25-15,-4 12 16,9-18-16,4 0 16,0-1-16,0-5 0,0-7 15,4 6-15,-4-31 16,0 0-16,5 19 15,-5-19-15,8 12 0,-8-12 16,9 13-16,0-26 16,0 7-16,0-6 15,4-20-15,-9 1 0,5 0 16,-4-7-16,-1 0 16,0-6-16,-8 1 15,0 5-15,4 7 0,0-1 16,0 32-16,-5-25 15,5 25-15,-4-25 16,4 25-16,0 0 0,0 0 16,-5-25-16,5 25 15,0-6-15,9 6 16,0 6-16,-5 13 0,5 0 16,-4 12-16,3 7 15,6-1-15,-14 13 16,8-12-16,-3 0 0,-1-1 15,-4 1-15,5-13 16,4 0-16,-9-25 16,0 0-16,0 0 0,4 25 15,5-19-15,-5-12 16,1-6-16,-1-1 16,-4 13-16,0 0 0,0 0 15</inkml:trace>
  <inkml:trace contextRef="#ctx0" brushRef="#br0" timeOffset="51175.28">22049 6188 0,'35'19'16,"-26"0"-16,-5 12 15,1-18-15,-1 12 0,-4-6 16,4 12-16,5 19 15,-4 0-15,-1 0 16,0 1-16,1 5 0,-1 1 16,1 12-16,-1-19 15,0 12-15,1-11 16,-1 11-16,-4-18 0,0-6 16,0-1-16,0-37 15,5 32-15,-5-32 16,0 25-16,0-25 0,-5 12 15,5-12-15,0 0 16,-4 7-16,-5-20 16,0-12-16,0-6 0,5-7 15,-14-12-15,10 0 16,-1-13-16,4 7 16,1-7-16,-1 6 0,5 1 15,-4-7-15,8 13 16,-4-6-16,5-1 15,-5 7-15,4-6 0,5 12 16,4 6-16,1 7 16,-1 6-16,4 6 15,-17 19-15,0 0 0,18-13 16,4 1-16,-4 12 16,-5 0-16,0 6 15,-13-6-15,0 0 0,13 13 16,-4 5-16,0 14 15,-4-13-15,-10 12 16,5 7-16,-4-1 0,-5-5 16,0 5-16,-9-6 15,10-5-15,-6-1 0,1 0 16,0-13-16,-5 1 16,18-13-16,-9 12 15,-8-18-15,21 0 0,-8-13 16,4 19-1,0 0-15,0 0 0,0 0 16</inkml:trace>
  <inkml:trace contextRef="#ctx0" brushRef="#br0" timeOffset="51847.25">22401 6289 0,'0'-7'0,"0"14"15,5 18-15,-5-13 0,0-12 16,0 25-16,4 7 16,-4-1-16,5 13 15,-1 6-15,-4 6 0,4-12 16,1 19-16,-1-13 16,-4-6-16,0 6 0,5-12 15,-1 0-15,-4-1 16,-4-12-16,4-25 15,0 0-15,0 0 0,0 0 16,0 0-16,0 0 16,0 0-16,0 0 15,0 7-15,-5-20 0,1 0 16,-1-30-16,-3 11 16,3-24-16,1-7 15,-1 0-15,5 7 16,0-7-16,0 7 0,0-7 15,0 0-15,0-6 16,9 19-16,0 0 16,0-6-16,0 18 0,-1 0 15,-8 38-15,0 0 16,0 0-16,0 0 0,9-25 16,9 0-16,8 19 15,-8 0-15,0 6 16,-5 12-16,5 13 0,-5-6 15,4 19-15,-17-13 16,-8 6-16,-1 0 16,4 7-16,-8-7 0,4 1 15,1-1-15,-1 1 16,0 5-16,-4-6 16,4-12-16,9-19 0,0 0 15,0 0-15,-13 19 16,8-19-16,-4 0 15,5-19-15,8-6 0,5 0 16,9 0-16,4-6 16,-4 6-16,-1 6 15,-17 19-15,0 0 16</inkml:trace>
  <inkml:trace contextRef="#ctx0" brushRef="#br0" timeOffset="52085.65">22684 6088 0,'0'0'15,"0"0"-15,44-19 0,-44 19 16,0 0-16,0 0 15,0 0-15,0 0 16,9 19-16,-9-19 0,-9 31 16,4-18-16,5 6 15,-4 6-15,4-7 16,0 20-16,-5 6 0,1-13 16,4 1-16,0 5 15,0-37-15,0 0 16,0 25-16,0-25 0,0 0 15,0 0-15,0 7 16,9-14-16,-5-5 16,1-1-16,-5 13 0,0 0 15</inkml:trace>
  <inkml:trace contextRef="#ctx0" brushRef="#br0" timeOffset="52306.53">22666 5781 0,'0'0'16,"0"0"-16,0 0 15,0 0-15,0 0 0,0 0 16,0 0-16,18 0 16,-1 18-16,-17-18 15,13 13-15,-4-1 0,-9-12 16,0 0-16,0 0 15,0 0-15,0 0 16,0 0-16</inkml:trace>
  <inkml:trace contextRef="#ctx0" brushRef="#br0" timeOffset="52867.81">22900 6013 0,'-14'37'0,"19"-5"16,-5-7-16,0-25 16,0 0-16,0 25 0,4-13 15,-4 13-15,-4-6 16,4 25-16,4 0 16,1-13-16,-5 7 0,0-7 15,0-31-15,0 32 16,0-32-16,0 0 15,0 0-15,0 0 0,0 0 16,-5 12-16,5 1 16,0-7-16,-4-19 15,-5 1-15,5-7 0,-1-6 16,5-19-16,-4 13 16,8-7-16,1-6 15,-1 0-15,0 7 0,1 5 16,-1-12-16,1 13 15,8 0-15,0-1 16,-4 14-16,4-1 0,-13 19 16,0 0-16,18-13 15,-1 7-15,-3 12 16,3 7-16,-12-1 0,4 13 16,-5 7-16,5 5 15,-5 1-15,-4 6 16,9-6-16,-9 5 0,0 8 15,0-14-15,0 1 16,0-38-16,0 0 16,0 25-16,0-25 0,0 31 15,0-18-15,0-13 16,0 0-16,0 0 16,0 0-16</inkml:trace>
  <inkml:trace contextRef="#ctx0" brushRef="#br0" timeOffset="53564.42">23204 5875 0,'35'0'16,"-30"12"-16,-5-12 15,0 0-15,-14 19 0,6 0 16,-1 6-16,4-6 15,5-7-15,-4 13 16,-9 13-16,0 0 0,8-1 16,1-5-16,-1-7 15,-4 6-15,9-31 16,0 0-16,0 38 0,-4-7 16,4-31-16,0 25 15,13-12-15,-4-7 16,-9-6-16,0 0 0,13 0 15,1-6-15,-1-7 16,0-18-16,9-1 16,-13-12-16,-5 19 0,-8-6 15,4-19-15,0 0 16,4 12-16,-4 7 16,0 31-16,0 0 0,0 0 15,0 0-15,0 0 16,0 0-16,0 0 15,0 0-15,0 0 0,-9-19 16,18 19-16,0 0 16,4 6-16,-4 19 15,-4 25-15,-5 1 0,4-1 16,0 19-16,-4-19 16,5 0-16,-5 25 15,0 1-15,4-26 0,1 0 16,-1 19-16,0-13 15,-8-5-15,-5-1 0,5-6 16,-1 6-16,-3 6 16,-1-6-16,-4-31 15,-1 6-15,14-25 16,-17 25-16,-1 0 0,18-25 16,-18 0-16,5-12 15,0-7-15,0-6 16,4 0-16,0-6 0,13-20 15,1 1-15,-1 13 16,1-1-16,-5 38 16</inkml:trace>
  <inkml:trace contextRef="#ctx0" brushRef="#br0" timeOffset="54968.02">23905 5730 0,'13'0'0,"-13"0"16,0 0-16,5-12 15,-5 12-15,0 0 0,0 0 16,4-13-16,-4 7 16,-4-13-16,4 19 15,0 0-15,-5-12 0,5 5 16,0 7-16,0 0 16,-8-18-16,-1-1 15,-5 0-15,14 19 0,0 0 16,0 0-16,-13-13 15,0 13-15,-5 0 16,1 7-16,4 5 0,-1 7 16,1 6-16,4 0 15,-4 0-15,9 0 16,-1 0-16,5 13 0,-4 0 16,4-1-16,0 1 15,4 0-15,1 12 16,8-6-16,-4 18 0,-1-18 15,1 6-15,0 7 16,0-1-16,0 7 16,0-7-16,-5-5 0,-4 5 15,0-12-15,0 6 16,0 7-16,0-20 16,-4-5-16,-1-1 0,5-31 15,0 0-15,-4 31 16,-1-18-16,-8-13 15,13 0-15,-9 0 0,-4-6 16,4-13-16,-4 0 16,13 19-16,0 0 15,0 0-15,0 0 0</inkml:trace>
  <inkml:trace contextRef="#ctx0" brushRef="#br0" timeOffset="55209.88">23698 6119 0,'17'13'15,"-17"-13"-15,0 0 16,0 0-16,0 0 0,0 0 16,0 0-16,18 6 15,-18-6-15,22 13 16,0-13-16,-4 0 0,-5-7 15,0-5-15,9 12 16,0 0-16,-22 0 16,0 0-16,0 0 0,0 0 15</inkml:trace>
  <inkml:trace contextRef="#ctx0" brushRef="#br0" timeOffset="55597.66">24108 5479 0,'0'19'0,"0"6"15,0-25-15,0 0 0,0 0 16,4 38-16,-4-7 15,5 1-15,-5-7 16,-5 0-16,5 19 0,14 12 16,-1 13-16,-9-12 15,5-7-15,-9 0 16,0 13-16,4-1 0,1-18 16,-10 0-16,1 0 15,0-12-15,4-1 16,4-6-16,-4-25 0,9 25 15,4-12-15,-13-13 16,9 6-16,0-12 16,4-1-16,-13 7 15,0 0-15,0 0 0,0 0 16</inkml:trace>
  <inkml:trace contextRef="#ctx0" brushRef="#br0" timeOffset="56213.31">24417 5806 0,'-14'6'0,"14"-6"15,0 0-15,0 0 0,0 0 16,-13 0-16,0 0 16,0 12-16,8 7 0,1-6 15,-1-1-15,-3 20 16,3-7-16,-4 6 15,5 7-15,-5-1 16,5 1-16,-5 6 0,5-19 16,-5 6-16,4 1 15,5-32-15,0 0 16,5 25-16,-5-25 0,0 19 16,0-19-16,9 6 15,4-6-15,4 0 16,-8-6-16,9-13 0,0 0 15,4-12-15,-5-7 16,-4 13-16,-13-13 16,5 7-16,-5 0 0,0-1 15,0-12-15,-5 19 16,-3 6-16,3-6 16,5 25-16,0 0 0,0 0 15,0 0-15,0 0 16,0 0-16,0 0 0,0 0 15,5-18-15,3 5 16,1 19-16,0 1 16,-4 11-16,-1 7 0,0 0 15,1 13-15,-1 0 16,-4-1-16,-4-5 16,4 12-16,4-13 0,1 0 15,3 7-15,6-13 16,-14-25-16,0 0 15,0 0-15,0 0 0,17 19 16,1 0-16,0-7 16,-18-12-16,0 0 15,0 0-15</inkml:trace>
  <inkml:trace contextRef="#ctx0" brushRef="#br0" timeOffset="56928.47">24694 5743 0,'0'6'15,"0"-6"-15,0 0 16,0 0-16,0 0 0,-13 19 16,4-6-16,1 5 15,-1-5-15,0 12 16,5-6-16,-10 12 0,5 7 15,1-7-15,3 7 16,5-1-16,5 1 16,-5-7-16,0-31 0,0 0 15,4 25-15,-4-25 16,9 13-16,0 6 16,-9-19-16,0 0 0,9 6 15,8-12-15,1-7 16,-5 1-16,5-7 15,-5-19-15,0 7 0,-4-13 16,0 13-16,-9-1 16,-5-5-16,5 12 15,0 25-15,0-32 0,0 32 16,-8-37-16,3 12 16,5 25-16,0 0 15,0 0-15,-4-13 0,4 13 16,0-6-16,0 6 15,0 6-15,4 13 16,1 6-16,-1 13 0,0 5 16,1 1-16,-5 0 15,0 6-15,0 1 16,4-1-16,-8 12 0,8-11 16,1 11-16,-5 1 15,0 0-15,0-7 16,-5 7-16,-8-13 0,4 13 15,-4-7-15,-5-12 16,5 0-16,-9 0 16,0-6-16,4-1 0,18-37 15,-13 19-15,13-19 16,-18 6-16,10-6 16,8 0-16,0 0 0,-9-25 15,4-19-15,10-6 16,-1-13-16,-4 7 15,9-7-15,0 7 0,-9 12 16</inkml:trace>
  <inkml:trace contextRef="#ctx0" brushRef="#br0" timeOffset="57523.96">25034 5686 0,'18'19'16,"-18"-19"-16,0 0 0,0 0 16,0 0-16,-5 0 15,-4 0-15,5 7 16,-5-7-16,0 6 0,-4 6 15,-5-5-15,1 5 16,-1 1-16,1 6 16,17-19-16,-14 18 0,6 7 15,8-25-15,-9 32 16,13-13-16,1 6 16,3 0-16,10-6 0,0 6 15,-5 0-15,4-6 16,6-1-16,-15 7 15,10 1-15,0-1 0,-10 0 16,-8-25-16,0 0 16,9 19-16,0-1 15,-9 7-15,0 1 0,-4-8 16,-10 1-16,1 6 16,-4-6-16,-1 0 15,-4 0-15,9-7 0,-5-5 16,0 5-16,1-6 15,17-6-15,-13 0 16,-5 0-16,18 0 0,0 0 16,-9-6-16,-4-19 15,13 25-15,-9-19 16,0-6-16,9 0 0,0 25 16,0-38-16,5 1 15,-1 12-15,-4 25 16,0 0-16</inkml:trace>
  <inkml:trace contextRef="#ctx0" brushRef="#br0" timeOffset="63858.89">12920 14548 0,'0'0'15,"0"6"-15,0-6 0,0 7 16,0-7-16,0 0 15,0 0-15,0 0 16,0 0-16,0 0 0,0 0 16,0 0-16,0 6 15,0-6-15,-4 0 16,8 19-16,1-7 0,-14-5 16,5 11-16,-5 8 15,0 5-15,0-6 16,5 6-16,-9 1 0,-1-1 15,6 7-15,3-1 16,-4-5-16,5-1 16,-5 13-16,-4-6 0,4-1 15,5 1-15,-5 12 16,0 0-16,0 0 16,0-12-16,-4 0 0,4 6 15,0 12-15,-4-18 16,0-7-16,9 0 15,-10 7-15,10 18 0,-9-12 16,4-6-16,0-7 16,9-31-16,0 0 15,-4 25-15,4-25 0,0 0 16,0 0-16,0 0 16,0 0-16,0 0 15,0 0-15,0 0 0,0 0 16,0 0-16,0 0 15,0 0-15,0 0 16,-5 19-16,1 6 0,4-25 16,0 0-16,0 13 15,0-13-15,0 0 16,0 0-16,0 0 0</inkml:trace>
  <inkml:trace contextRef="#ctx0" brushRef="#br0" timeOffset="65946.38">10473 16016 0,'-4'0'16,"4"0"-16,0 0 0,0 0 15,0 0-15,0 0 16,0 0-16,0 0 15,0 0-15,0 0 0,0 0 16,0 0-16,0 0 16,0 0-16,0 0 15,-5 31-15,1 13 0,-1-19 16,5-12-16,0 5 16,0 14-16,0 24 15,-4-12-15,4-12 0,0-1 16,4 7-16,-4-7 15,5 13-15,4-13 16,0 1-16,-1-7 0,-8-25 16,0 0-16,0 0 15,0 0-15,0 0 16,0 0-16,9 18 0,0-24 16,0-6-16,13-1 15,-13-18-15,4-13 16,0 6-16,-4-12 0,0 6 15,4 13-15,-4-1 16,-5-5-16,-4-7 16,5 6-16,-5 7 0,0 6 15,0 25-15,0 0 16,0 0-16,0 0 16,0 0-16,0 0 0,4-13 15,0 1-15,1 12 16,-1 12-16,1 7 15,3 12-15,-3 7 0,-1 6 16,1 0-16,-5-7 16,0-11-16,13 11 15,-4 1-15,-5-7 0,5 1 16,-9-32-16,18 18 16,-1 1-16,1 6 15,-18-25-15,0 0 0,18 13 16,-18-13-16,8 0 15,1 0-15,0-13 16,4-12-16,-13 0 0,5-6 16,3-7-16,1-6 15,0 0-15,0 0 16,0 7-16,0-13 0,-1 12 16,-3 0-16,-5 7 15,0 31-15,0-25 16,0 25-16,0 0 0,0 0 15,13-19-15,-13 19 16,0 0-16,0 0 16,0 0-16</inkml:trace>
  <inkml:trace contextRef="#ctx0" brushRef="#br0" timeOffset="66548.6">11020 16204 0,'0'0'0,"9"38"0,-9-38 16,13 6-16,-13-6 15,0 0-15,0 0 16,13 0-16,-4 0 0,4 0 16,-4 0-16,0 0 15,-9 0-15,0 0 16,18-6-16,4-13 0,-9 0 16,9 0-16,-9 7 15,0-7-15,1-6 16,-6 6-16,-3 0 0,-5 19 15,4-19-15,1 0 16,-5 19-16,-5-25 16,-4 7-16,1-1 0,8 19 15,-14-19-15,-3 13 16,-5 6-16,0 12 16,0 7-16,4 0 0,5 12 15,-5 0-15,5 7 16,4 0-16,-4-7 15,-1 13-15,10 0 0,0-6 16,4 5-16,4 1 16,5-6-16,0 6 15,8 0-15,1-7 0,0-5 16,-1-7-16,10 0 16,-10-6-16,5-7 0,0-12 15,5 0-15,4-6 16,0-7-16,-9 1 15,-5 6-15,-17 6 0</inkml:trace>
  <inkml:trace contextRef="#ctx0" brushRef="#br0" timeOffset="67198.03">11628 16116 0,'14'44'16,"-19"-38"-16,5-6 16,0 0-16,0 0 0,0 0 15,-9 0-15,9 0 16,-13 0-16,4 13 16,-4-13-16,4 12 0,-13 7 15,0-6-15,-13 6 16,9-1-16,3 14 0,1-7 15,5 6-15,-1 7 16,9-7-16,0 1 16,5-7-16,4 19 0,0-13 15,0-6-15,4 0 16,1-12-16,4 5 16,-9-18-16,13 7 0,5-1 15,-1-19-15,1-5 16,0-1-16,-5-13 15,0 1-15,9 0 0,-9-13 16,-4 6-16,0-6 16,4 7-16,-4-1 15,4 0-15,-4 1 0,-5-7 16,-4 44-16,0-25 16,0 25-16,0 0 15,0 0-15,0 0 0,0 0 16,5-19-16,-5 19 15,0 0-15,4 0 16,1 25-16,-1 0 0,0 0 16,1 19-16,-1-6 15,1-7-15,-1 7 16,0-1-16,1 1 0,-1 0 16,-4 6-16,0-44 15,0 0-15,0 0 16,0 0-16,5 25 0,-5 0 15,0-25-15,0 0 16,0 0-16,0 0 16,0 0-16</inkml:trace>
  <inkml:trace contextRef="#ctx0" brushRef="#br0" timeOffset="67658.77">11836 16154 0,'-5'25'16,"1"6"-16,-1 1 16,1-7-16,4-25 15,-4 25-15,4-13 0,-5 13 16,5 26-16,0-8 16,0 8-16,0-7 15,9-7-15,-5-6 0,5 7 16,-9-38-16,0 0 15,0 0-15,0 0 16,0 0-16,0 0 0,5 19 16,-5-13-16,0-6 15,-5-6-15,1-13 16,-1 0-16,-3-18 0,3-1 16,1-6-16,4 0 15,0 13-15,0-13 16,0 6-16,4 1 0,1 5 15,-1-5-15,0-1 16,1 7-16,4 6 16,4 0-16,5-1 0,-1 14 15,-17 12-15,18-6 16,-1-1-16,-3 1 16,8 0-16,-9 12 0,13 13 15,-8 6-15,0-6 16,-5 0-16,-13-19 15</inkml:trace>
  <inkml:trace contextRef="#ctx0" brushRef="#br0" timeOffset="68447.86">12087 16066 0,'0'0'0,"-13"6"16,4 0-16,5 7 0,4-13 15,0 0-15,0 0 16,0 31-16,4-12 16,-4 6-16,0-6 0,0 25 15,4 0-15,1 0 16,4 0-16,-5-7 16,0 1-16,1-7 0,-5 7 15,9-13-15,0 0 16,-9-25-16,0 0 15,17 13-15,1-7 0,-5 0 16,5-12-16,-5-7 16,5-5-16,-1-7 15,5-13-15,-13 7 0,9-7 16,-1-6-16,-3 0 16,3 13-16,1-13 15,-9 0-15,-1 6 0,6 1 16,-5 5-16,-9 32 15,0 0-15,0 0 16,0 0-16,0 0 0,0-25 16,4 13-16,0 18 15,1 0-15,-5 7 16,0 12-16,0 12 0,-5 7 16,1 13-16,4-20 15,-4 7-15,-1 7 16,5 5-16,0 19 0,-4-18 15,4-1-15,0 1 16,-5 5-16,1 1 16,-1-7-16,-8 1 0,4-7 15,1 0-15,-6 7 16,1-13-16,0-19 16,-9 0-16,9 12 0,-14-18 15,5-6-15,0-1 16,0-12-16,0-6 15,4-7-15,5-18 0,0 0 16,4-1-16,5 1 16,4 31-16</inkml:trace>
  <inkml:trace contextRef="#ctx0" brushRef="#br0" timeOffset="71190.75">12938 15677 0,'0'0'16,"0"0"-16,9 13 15,-9-13-15,0 0 0,0 0 16,0 0-16,0 0 15,0 0-15,0 0 16,0 12-16,0 13 0,0 0 16,-4-6-16,-1 6 15,5 0-15,-4 19 16,-5 19-16,0 0 0,9-1 16,0 1-16,-4 6 15,8 6-15,0-12 16,-4 0-16,5 0 0,4-1 15,-9-5-15,0-7 16,9-6-16,-1 6 16,6-12-16,-1 5 0,0-11 15,0-7-15,5-6 16,4 0-16,0-7 16,-9-12-16,5 0 0,8-12 15,-4-1-15,5-6 16,-10-6-16,-3-13 0,-5-5 15,-1 11-15,1 1 16,-9 31-16,0 0 16</inkml:trace>
  <inkml:trace contextRef="#ctx0" brushRef="#br0" timeOffset="71505.58">12868 16223 0,'4'6'0,"0"13"16,-4 0-16,0-19 15,0 0-15,14 6 16,-14-6-16,0 0 0,8 0 15,10 0-15,-5 6 16,14 0-16,4 1 0,-5-14 16,-4-5-16,5 6 15,-1-7-15,1 1 16,-5 5-16,-5-5 0,1-1 16,-18 13-16,0 0 15</inkml:trace>
  <inkml:trace contextRef="#ctx0" brushRef="#br0" timeOffset="72019.87">13326 16104 0,'0'18'0,"0"-11"0,13 11 16,-17 1-16,8-6 15,1-1-15,-5 1 0,9 25 16,-5-7-16,0 0 16,-4 1-16,5-1 15,-1 7-15,-4-7 0,0 0 16,0 7-16,0 0 16,0-13-16,0-25 15,0 25-15,0-25 0,0 0 16,0 0-16,0 0 15,0 0-15,0 0 16,0 19-16,0-19 0,0 0 16,0 6-16,0-6 15,0-13-15,0-6 16,0-6-16,5-12 0,4-13 16,-5-1-16,5-5 15,0 6-15,-1 25 16,6-13-16,-6 7 0,6-7 15,-6 13-15,6 0 16,-1 0-16,-13 25 16,18 0-16,-5-6 0,-13 6 15,13-7-15,5 7 16,-1 19-16,-8 6 16,0 0-16,-5 7 0,-4-32 15,0 0-15,0 0 16</inkml:trace>
  <inkml:trace contextRef="#ctx0" brushRef="#br0" timeOffset="72663.5">13838 16104 0,'0'6'15,"-5"-6"-15,5 19 16,0-19-16,0 0 0,0 0 16,0 0-16,-4 12 15,-1-6-15,-3 1 16,3-1-16,-4 19 0,-4 0 16,0 19-16,-9-19 15,4 0-15,1 13 16,3 0-16,-3 5 0,4-5 15,4 6-15,9-44 16,0 31-16,4 1 16,5-1-16,-9-31 0,0 0 15,18 19-15,-5-7 16,4-5-16,1-7 16,-9 0-16,4-19 0,-4-6 15,0-7-15,0-5 16,-9-1-16,8-6 15,1 7-15,-4-14 0,3 14 16,1 5-16,-4 1 16,4-13-16,-5 13 15,-4 31-15,0 0 0,0 0 16,0 0-16,0 0 16,0 0-16,0 0 15,0-19-15,4 6 0,-4 13 16,5 7-16,-1 5 15,5 13-15,4 13 16,-4 0-16,0-1 0,0 1 16,-5 6-16,5-7 15,-5 1-15,1 12 16,-1-25-16,1 7 0,-5-32 16,4 18-16,-4-18 15,0 0-15,0 0 16,0 0-16,0 0 0,0 0 15</inkml:trace>
  <inkml:trace contextRef="#ctx0" brushRef="#br0" timeOffset="73110.78">14023 16141 0,'4'50'16,"-4"-50"-16,18 44 15,-9-31-15,-5 12 0,1-6 16,-5 6-16,4-6 16,14 31-16,-5-6 15,-9 0-15,10 6 0,-1-6 16,0-13-16,0 7 16,0-7-16,-4-12 15,0 6-15,-9-25 0,0 0 16,13 0-16,-8 12 15,-5-12-15,0 0 16,9 0-16,-9-12 0,4-1 16,0-12-16,1 0 15,-5-12-15,0-7 16,0 0-16,4-13 0,9 13 16,-8 1-16,4-8 15,-5 7-15,5 1 16,-5-1-16,5 12 0,-9 7 15,0 25-15,0 0 16,0 0-16,0 0 16,0 0-16,0 0 0,0 0 15,0 0-15,0 0 16,0 0-16,0 0 16</inkml:trace>
  <inkml:trace contextRef="#ctx0" brushRef="#br0" timeOffset="73652.48">14362 16392 0,'0'31'0,"0"-31"0,0 0 15,0 0-15,0 0 16,53 13-16,-31-19 15,-8 6-15,-6-7 0,1-5 16,-9 12-16,14-13 16,8 7-16,4-13 15,-13-12-15,0 0 0,1 12 16,-1-6-16,-13 25 16,13-19-16,-13 19 15,0 0-15,5-25 16,-5-13-16,-5 13 0,1 6 15,4 19-15,-9-19 16,-9 7-16,1 6 16,-5-1-16,4 14 0,0 11 15,1 1-15,3 13 16,-3-1-16,4 7 0,-1-1 16,-3-5-16,8 18 15,9-13-15,0 7 16,4-6-16,10 6 0,-1-7 15,0-5-15,5-1 16,4-6-16,-9 7 16,5-7-16,-1-13 0,5 13 15,-4-18-15,4-7 16,-4-19-16,-1 6 16,5-6-16,5 1 0,-5-8 15,0 8-15,0 5 16,-22 13-16</inkml:trace>
  <inkml:trace contextRef="#ctx0" brushRef="#br0" timeOffset="74107.78">14896 15596 0,'0'0'0,"13"37"16,-8 7-16,-5-19 15,0-6-15,0-19 16,0 0-16,-5 25 0,5 6 16,0 1-16,5 18 15,-10 0-15,10 13 16,-10-7-16,10 1 0,-1 5 15,-4-5-15,5 6 16,-5-7-16,4 1 16,-4-14-16,4 8 0,-4 5 15,5-12-15,-1-6 16,-4 5-16,0-5 16,5-19-16,3 12 0,1 7 15,-9-38-15,9 19 16,-9-19-16,9 12 15,-9-12-15,0 0 0,17 19 16,1-19-16,4-6 16,-4-7-16,-5-6 15,5 1-15,-5-14 0,-13 32 16,0 0-16</inkml:trace>
  <inkml:trace contextRef="#ctx0" brushRef="#br0" timeOffset="74849.11">15147 15596 0,'0'0'0,"0"0"0,0 0 16,0 0-16,0 0 15,0 0-15,0 0 16,36 0-16,-36 25 0,4-7 16,0-5-16,-4 12 15,5-12-15,-5 12 16,4 12-16,-8 1 0,8 6 16,-4 0-16,0 6 15,5 6-15,-5 7 16,4-13-16,1 7 0,-5 12 15,0-13-15,4-12 16,0 6-16,-4 0 16,5 1-16,-5-1 0,9 0 15,-5-19-15,9 1 16,-4-1-16,0-6 0,0-12 16,4-7-16,-4 0 15,0-6-15,4 6 16,-4-6-16,4-6 0,0 0 15,0 6-15,5-13 16,0 1-16,4-13 16,-5 12-16,-17 13 15,0 0-15,0 0 0,0 0 16</inkml:trace>
  <inkml:trace contextRef="#ctx0" brushRef="#br0" timeOffset="75465.77">15505 16342 0,'0'0'0,"0"0"15,8 0-15,-8 0 16,0 0-16,0 0 16,22 12-16,1-5 0,-6-14 15,-8 7-15,-9 0 16,9-12-16,0 6 16,17-7-16,-4 1 0,-4-1 15,-5-12-15,0 0 16,-4-13-16,-9 38 15,13-19-15,-4 1 0,-5-8 16,-4 1-16,0 0 16,0 25-16,-4-12 15,-5 5-15,0-5 0,-8 12 16,-1 6-16,1 0 16,-6 13-16,6 0 0,-5 12 15,4 1-15,1-1 16,3 19-16,5-18 15,-4 12-15,4 0 0,5-7 16,0 7-16,4 0 16,4 0-16,0-13 15,5 7-15,4-7 16,1 1-16,-1-1 0,9-12 16,4 0-16,-8 6 15,9-19-15,-10-6 16,5 0-16,-4-6 0,4-19 15,-13-1-15,4 8 16,-4-14-16,-5 1 16,1 6-16,-5 25 0,0 0 15,0 0-15</inkml:trace>
  <inkml:trace contextRef="#ctx0" brushRef="#br0" timeOffset="75973.02">15893 16154 0,'17'19'0,"-34"12"0,25 7 15,-8-38-15,0 0 16,5 31-16,-1-12 16,-4 6-16,5 0 15,4 25-15,-5 0 0,9-6 16,-4 6-16,-5-6 15,1-12-15,-1-1 0,1 0 16,3-6-16,-3-6 16,-5-19-16,0 0 15,0 19-15,0-19 0,-5 0 16,5 0-16,0 0 16,-4-13-16,-5 1 15,5-13-15,-5-13 0,0 1 16,0-7-16,1 0 15,8-6-15,-9 12 16,13-12-16,5 0 0,-5 6 16,1 0-16,4 0 15,4 6-15,0 1 16,9-1-16,-9 13 0,1 0 16,-1 12-16,4-5 15,5 11-15,-4-5 16,0 18-16,-18-6 0,13 6 15,0 7-15,-13-13 16,0 0-16,18 12 16,-1 1-16,-17-13 0,0 0 15,0 0-15,0 0 16</inkml:trace>
  <inkml:trace contextRef="#ctx0" brushRef="#br0" timeOffset="76616.66">16581 15991 0,'0'0'15,"0"0"-15,-9 12 0,-4 1 16,13-13-16,-5 0 15,-4 6-15,5-12 16,-1 0-16,-8 12 0,0 0 16,-5-6-16,1 6 15,-5-6-15,-5 7 16,5 5-16,-4 1 0,4-1 16,0 1-16,4-1 15,5 1-15,0 6 16,4-1-16,9-18 0,0 0 15,0 0-15,-5 26 16,1-1-16,4 0 16,13 0-16,-4-6 0,0 6 15,4-6-15,0-1 16,-4 1-16,17 0 16,1 6-16,-9-12 0,-1 5 15,10 8-15,-1-14 16,1 7-16,-1 0 15,-17 0-15,0-1 0,-9-18 16,0 0-16,9 25 16,-1-6-16,-8 13 15,0-7-15,-8-7 0,-1 8 16,0-8-16,-9-5 16,18-13-16,0 0 15,-13 12-15,-5 7 0,-4-6 16,5-1-16,-1-5 15,-4-1-15,4-6 16,1-6-16,17 6 0,-18-7 16,5-11-16,0-8 15,8 8-15,1-14 16,4 13-16,0 19 0,0 0 16</inkml:trace>
  <inkml:trace contextRef="#ctx0" brushRef="#br0" timeOffset="87606.8">7955 15458 0,'0'0'0,"0"0"15,0-7-15,0 7 16,0 0-16,0 0 0,0 0 16,0 0-16,0 0 15,-4 13-15,-1-1 16,5 1-16,5 0 0,-5-1 16,4 19-16,-4 7 15,0 6-15,0 12 16,0-5-16,-4 11 0,-1 7 15,1-12-15,0 18 16,4 0-16,4 0 16,0-12-16,-4 19 0,5-26 15,-1 13-15,5-12 16,-5 12-16,1-13 16,4-6-16,-1 0 0,6-18 15,-6 5-15,10-12 16,-9 19-16,4-12 15,5-7-15,-1-25 0,5 0 16,-4 0-16,0-6 16,-5-1-16,9-18 15,-4 6-15,-18 19 0,0 0 16,0 0-16</inkml:trace>
  <inkml:trace contextRef="#ctx0" brushRef="#br0" timeOffset="87948.61">7774 16166 0,'5'19'0,"8"-19"16,-13 0-16,0 0 16,0 0-16,26 0 0,-4-6 15,5 12-15,-5-6 16,-4 0-16,21 6 16,10-6-16,-5-12 0,-9-1 15,5-6-15,-9 1 16,0-1-16,4-6 15,-4 0-15,0 0 0,0 12 16,-9 1-16,-22 12 16,0 0-16</inkml:trace>
  <inkml:trace contextRef="#ctx0" brushRef="#br0" timeOffset="88216">8453 16154 0,'0'19'0,"0"-19"16,0 0-16,0 6 15,9 13-15,0 6 16,0 0-16,0-6 0,-5-1 16,5 8-16,0 5 15,0 7-15,-1-1 16,-12 1-16,0-7 0,4 1 15,-5-7-15,5-7 16,0 1-16,0-6 16,0-13-16,0 0 0,0 0 15,0 0-15</inkml:trace>
  <inkml:trace contextRef="#ctx0" brushRef="#br0" timeOffset="88430.88">8484 15690 0,'-4'6'0,"4"-6"15,0 0-15,0 0 0,0 0 16,0 0-16,22 12 16,-13 1-16,-9-13 0,0 0 15,4 13-15,-4-1 16,0-6-16,0-6 15,0 0-15,0 0 0,0 0 16</inkml:trace>
  <inkml:trace contextRef="#ctx0" brushRef="#br0" timeOffset="88877.29">8744 16129 0,'9'12'0,"-9"7"16,0-19-16,5 19 16,-5 0-16,9 6 0,-5-13 15,0 1-15,5 24 16,0-11-16,-5 11 16,5-5-16,-4-7 0,-1 0 15,-4-25-15,0 0 16,0 0-16,0 0 0,0 0 15,0 0-15,0 0 16,0 0-16,0 25 16,0-13-16,0-5 0,0-7 15,0-13-15,0-12 16,0 0-16,-9-6 16,5-7-16,4 7 0,0-13 15,0-13-15,4 13 16,1 0-16,-1 0 15,9 7-15,0-1 0,-4 1 16,5 5-16,-1 13 16,-13 19-16,17-12 15,1-1-15,4 7 0,-4-6 16,-1 5-16,1-5 16,-18 12-16,0 0 15</inkml:trace>
  <inkml:trace contextRef="#ctx0" brushRef="#br0" timeOffset="89414.99">9137 16141 0,'0'0'16,"0"0"-16,0 0 0,0 0 15,13-6-15,0 0 16,-4 6-16,-4 0 16,-5 0-16,0 0 0,17 0 15,-3-7-15,-6 7 16,19-6-16,-5 0 16,-22 6-16,17-13 0,6-12 15,-1 13-15,-5-13 16,5 6-16,-9-6 15,-4 0-15,-9 25 16,0 0-16,5-38 0,-5 19 16,-5 0-16,-8 1 15,-9 11-15,0-5 0,-4 5 16,3 7-16,1 7 16,0 5-16,0 13 15,5 0-15,-1 13 0,5 0 16,4 6-16,0-1 15,0 1-15,5 7 16,4-14-16,13 7 0,0-6 16,1-1-16,-1-5 15,0-1-15,0-6 16,23 0-16,-10-6 0,-8-6 16,-1-13-16,10-7 15,12 1-15,-3-6 16,-1-1-16,-17 0 0,-18 13 15</inkml:trace>
  <inkml:trace contextRef="#ctx0" brushRef="#br0" timeOffset="90162.83">9741 16003 0,'4'19'0,"-4"-19"16,0 0-16,0 0 16,0 0-16,0 0 15,0 0-15,-4 6 0,4-6 16,0 0-16,-9 13 16,9-13-16,-17 25 15,3-13-15,6 7 0,3 6 16,-8 13-16,4 0 15,0 18-15,5-18 16,-5 6-16,5 0 0,-5-13 16,9 0-16,0 1 15,0 5-15,0-5 16,0-7-16,0-25 0,0 0 16,17 12-16,1-6 15,4 1-15,0-14 16,0-5-16,-4-7 0,0-12 15,-1-19-15,-8 12 16,0-6-16,0 0 16,-9-6-16,0-6 0,-5-20 15,5 7-15,0 7 16,5-7-16,-5-7 16,-5 1-16,1 12 0,-1 1 15,1-7-15,4 12 16,0 1-16,-9 12 15,9 13-15,0 31 0,0-38 16,0 38-16,0 0 16,0 0-16,5-25 15,-5 12-15,0 13 0,-5 13 16,5 12-16,0 13 16,5-7-16,-1 25 15,0-6-15,1 13 0,4 6 16,-1 0-16,6-6 15,-10 0-15,5 12 16,0-12-16,0-1 0,4-12 16,0 7-16,0-7 15,0-12-15,-4-1 16,0-5-16,-9-32 0,0 0 16,27 25-16,-1-13 15,-8 1-15,-1-7 16,1-6-16,-18 0 0,0 0 15</inkml:trace>
  <inkml:trace contextRef="#ctx0" brushRef="#br0" timeOffset="90523.62">10239 16417 0,'0'13'0,"0"-13"15,0 0-15,22 50 16,-8-12-16,-14-38 0,8 12 16,-12 7-16,4-13 15,-4 25-15,-1 20 0,1-1 16,-14-13-16,-4 14 16,0-1-16,0 0 15,4-6-15,18-44 0,0 0 16</inkml:trace>
  <inkml:trace contextRef="#ctx0" brushRef="#br0" timeOffset="94510.77">10707 13626 0,'-5'0'0,"1"7"0,4-7 15,0 0-15,0 0 16,0 0-16,0 0 16,0 0-16,0 0 0,0 0 15,0 0-15,0-7 16,0 7-16,0 0 15,0-6-15,-4 0 0,-5-1 16,9 7-16,0 0 16,0 0-16,-13-6 15,-1 0-15,-3 0 0,-5-7 16,-5 7-16,1 0 16,-5-1-16,-4-12 15,4-6-15,-13 0 0,-1-6 16,1 6-16,-4-6 15,-9-13-15,-1 12 16,1 1-16,-14 0 0,5-13 16,0-7-16,-4 8 15,3-1-15,1 0 16,-4-6-16,-1-1 0,9 8 16,-8-8-16,4 7 15,-9 1-15,9-14 16,-9 7-16,4 0 0,5 6 15,-5-6-15,10 12 16,-6-12-16,6-7 16,-5 14-16,-5-1 0,9 6 15,1-18-15,3 5 16,-4 1-16,1 19 16,-5-7-16,8-12 0,5 6 15,0-6-15,1 6 16,3 13-16,5-7 15,-5 0-15,19 13 0,-1 0 16,4 0-16,27 25 16,-22-6-16,22 6 15,0 0-15,0 0 0,0 0 16,0 0-16,0 0 16,0 0-16,0 0 15,0 0-15,0 0 0,0 0 16,0 0-16,0 0 15,0 0-15,0 0 0,0 0 16,0 0-16,0 0 16,0 0-16,0 0 15,-13-19-15,-5 7 16,5-7-16,0 0 0,13 19 16,0 0-16,0 0 15,0 0-15</inkml:trace>
  <inkml:trace contextRef="#ctx0" brushRef="#br0" timeOffset="96618.07">4405 9525 0,'0'0'16,"9"25"-16,-13-6 0,4 6 16,-5-7-16,5 14 15,-9-7-15,5 0 16,0 25-16,-1 7 0,1-1 15,-1-6-15,1 7 16,4-1-16,0-6 16,4 7-16,-4-7 0,-4 6 15,4-5-15,0-8 16,4-5-16,1-19 16,-1 12-16,-4 1 0,0-32 15,0 0-15,0 0 16,0 0-16,0 0 15,5 12-15,-1 1 0,-4-13 16,-4-13-16,-1 7 16,5-13-16,5-6 15,-10-13-15,10 7 0,-1 0 16,5-13-16,0-6 16,0-1-16,-1 14 15,1-1-15,4 0 0,1 7 16,-6 0-16,-8 31 15,0 0-15,14-25 16,-1 12-16,0 7 0,0 6 16,-13 0-16,0 0 15,14 6-15,3 7 16,1-1-16,-5 20 0,0 5 16,1-5-16,-1 5 15,-4 1-15,-5 12 16,0-12-16,1 6 0,-1-13 15,5 7-15,9-13 16,-9 6-16,-9-31 16,8 19-16,1-19 0,-9 0 15,5-6-15,-5 6 16,0 0-16,0 0 16,0 0-16</inkml:trace>
  <inkml:trace contextRef="#ctx0" brushRef="#br0" timeOffset="97179.75">4833 9857 0,'0'0'15,"0"0"-15,4 19 0,-4-19 16,0 0-16,9 25 16,-4-6-16,-1 0 15,-4-1-15,5 1 0,-1 6 16,0 13-16,5 6 15,-4-7-15,-1 7 16,0 7-16,5-14 0,0 1 16,-5-1-16,5-11 15,4-8-15,1 7 16,-1-12-16,0 0 0,0-7 16,5-6-16,0-13 15,8 7-15,-13-13 16,5-6-16,0 0 0,-1-13 15,-3 1-15,3-1 16,-4-6-16,-4 0 16,0 7-16,-5-1 0,1 0 15,-5 38-15,0 0 16,0 0-16,0 0 16,0 0-16,0 0 0,0 0 15,0 0-15,0 0 16,4-18-16,1 5 15,-5 13-15,-5 0 0,5 6 16,-4 13-16,4 12 16,0 7-16,0 6 15,0 6-15,0-6 0,4-13 16,1 13-16,-1-12 16,0-7-16,1-6 0,-5-19 15,0 12-15,9-12 16,-9 0-16,0 0 15,0 0-15,0 0 0,0 0 16</inkml:trace>
  <inkml:trace contextRef="#ctx0" brushRef="#br0" timeOffset="97915.93">5605 9939 0,'-5'-19'0,"1"38"0,4-19 16,0 0-16,0 0 15,-4 0-15,-5 0 16,0 6-16,9-6 0,-13 6 16,-1 7-16,-3-1 15,-5 7-15,0 0 16,0 0-16,0 6 15,4 0-15,5 6 0,0-6 16,13-25-16,-14 25 16,10 13-16,4-7 0,0-31 15,0 0-15,4 19 16,14 0-16,-5 0 16,-4-13-16,9 0 0,-18-6 15,17-6-15,1-6 16,0-7-16,-5 0 15,-4-12-15,4-7 0,0 7 16,-4-1-16,0 1 16,-5-1-16,-4-5 15,4 12-15,-4-7 16,0 14-16,0 18 0,0 0 16,0 0-16,0 0 15,0 0-15,0 0 0,-4-25 16,0 12-16,4 13 15,0 0-15,4 13 16,-4 12-16,4 0 0,-8 12 16,8 1-16,1 12 15,-5-6-15,0 6 16,0 19-16,0-12 0,0-1 16,0 1-16,-5 5 15,1-5-15,-5-1 16,0-6-16,-4-6 0,0 0 15,-5 0-15,5-13 16,-5 7-16,-4-7 16,5-6-16,-5-6 0,-5 0 15,5-13-15,0 1 16,0-7-16,0-13 16,9-6-16,0-6 0,4-6 15,4-1-15,5 32 16,0 0-16,0 0 15,0 0-15</inkml:trace>
  <inkml:trace contextRef="#ctx0" brushRef="#br0" timeOffset="98558.19">5728 10183 0,'0'0'0,"5"32"15,-5-32-15,0 0 16,4 6-16,-4-6 0,0 0 16,22 0-16,-4 0 15,-5 0-15,0 0 16,0-13-16,14 13 0,-1-19 15,5 7-15,-9 6 16,0-7-16,5 7 16,-10-19-16,5 0 0,-4 0 15,-5-1-15,1 1 16,-14 25-16,0 0 16,8-37-16,1-1 0,-4 7 15,-5-7-15,-5 13 16,1 0-16,-5 0 15,0 0-15,0 12 0,-4-6 16,-5 19-16,5 19 16,-4 0-16,-1 0 15,0 6-15,1 0 0,3 13 16,-3 6-16,8-1 16,0-11-16,5 12 0,-1 6 15,1-6-15,4 6 16,9-12-16,0-7 15,-1 0-15,1 13 16,4-12-16,5-1 0,4 0 16,0 1-16,0-7 15,5 0-15,-1-6 16,1-19-16,-5-7 0,9-5 16,-9-13-16,4 0 15,-8-13-15,4 7 16,-5-7-16,-3 0 0,-6-5 15,-3 5-15,-1 7 16,-4 31-16</inkml:trace>
  <inkml:trace contextRef="#ctx0" brushRef="#br0" timeOffset="105141.32">6359 10434 0,'4'6'0,"9"-6"16,-8 7-16,-5-7 16,0 0-16,0 0 0,0 0 15,0 0-15,0 0 16,0 0-16,4 6 15,-4-6-15,0 19 0,0-7 16,-4 7-16,8 6 16,-4-6-16,-9 19 15,1-7-15,-1 7 0,4-7 16,-3 7-16,3-1 16,-4-12-16,9-25 15,0 0-15,0 0 0</inkml:trace>
  <inkml:trace contextRef="#ctx0" brushRef="#br0" timeOffset="111635.86">6681 9468 0,'0'32'0,"0"-14"16,0-18-16,0 0 16,0 0-16,4 25 15,-4 1-15,5-8 0,-1 7 16,0 1-16,1 30 15,-1 0-15,1 1 16,-5-1-16,0 13 0,0-12 16,0 5-16,0-11 15,0 11-15,0-5 16,0-7-16,0 0 0,0-12 16,0-13-16,0 13 15,-5-7-15,5-31 16,0 0-16,0 0 0,0 0 15,0 0-15,0 0 16,-4 19-16,4-7 16,0-6-16,0-12 0,0-6 15,4-26-15,1 13 16,3-6-16,1-1 16,-4-5-16,3-7 0,1 0 15,0 0-15,0 13 16,0-1-16,4-5 15,0 11-15,-4-5 0,4 12 16,-13 19-16,18-19 16,-5 7-16,-13 12 15,18-13-15,-1 7 0,-3 6 16,3 0-16,1 13 16,0 5-16,-10 14 15,6 5-15,-1 1 0,-9 0 16,5 12-16,-9 6 15,0-5-15,0-8 16,4 1-16,1 7 0,-1-14 16,1 7-16,-1-13 15,5-6-15,-9-25 16,13 19-16,0-12 0,-13-7 16,0 0-16,0 0 15,0 0-15</inkml:trace>
  <inkml:trace contextRef="#ctx0" brushRef="#br0" timeOffset="112292.08">7377 9939 0,'0'6'0,"0"-6"16,0 0-16,0 0 16,-17 12-16,12 7 0,-8-13 15,4 13-15,5-6 16,-5 6-16,-8 18 16,-1-5-16,5 12 15,-5-7-15,9 7 0,0-6 16,1-1-16,-1-5 15,4-1-15,5-12 16,0-19-16,5 19 0,-1 0 16,5-7-16,-9-12 15,13 13-15,-13-13 16,13-7-16,5 1 0,0-6 16,-1-7-16,1-6 15,0 0-15,-1-13 16,-4 0-16,1 1 0,-5-14 15,-5 14-15,5-7 16,-5 6-16,1 1 16,-1 5-16,-4 32 0,0 0 15,0-31-15,0 31 16,0 0-16,4-19 16,-4 19-16,0 0 0,0-12 15,0 12-15,0 0 16,0 6-16,0 13 15,0 6-15,0 12 0,5 7 16,-5 6-16,4 7 16,-4-7-16,0 0 15,0-12-15,0 6 0,5-19 16,-5 6-16,4 1 16,-4-20-16,0-12 0,9 31 15,0-31-15,-9 0 16,0 0-16,0 0 15,0 0-15</inkml:trace>
  <inkml:trace contextRef="#ctx0" brushRef="#br0" timeOffset="112559.93">7651 10070 0,'0'25'0,"0"-12"15,0 6-15,0-19 16,0 19-16,0 6 16,-5-7-16,5 14 0,0 5 15,0 7-15,5 0 16,-1-6-16,1 0 16,-1-7-16,-4-31 0,5 44 15,-5-44-15,4 19 16,0-7-16,-4-12 0,0 0 15,0 0-15,0 0 16,0 0-16</inkml:trace>
  <inkml:trace contextRef="#ctx0" brushRef="#br0" timeOffset="112788.34">7616 9757 0,'0'12'0,"0"-12"16,0 0-16,0 0 15,0 0-15,0 0 0,8 7 16,-3-1-16,-1 6 16,1-12-16,-5 0 15,4 19-15,5 6 16,0-6-16,-9-19 0,0 0 15</inkml:trace>
  <inkml:trace contextRef="#ctx0" brushRef="#br0" timeOffset="113262.08">7871 10045 0,'-8'38'0,"8"-38"0,0 0 16,0 31-16,0 1 16,0-7-16,0 6 0,0-6 15,0-6-15,-5 25 16,10 0-16,-5-13 16,0-6-16,0 0 0,0 0 15,0-25-15,0 0 16,0 0-16,0 0 15,0 0-15,0 13 0,0-7 16,0-6-16,0-6 16,0-13-16,0-6 15,0-6-15,-5-1 0,5-5 16,0-7-16,-4 6 16,8-12-16,1 6 15,-1 6-15,0 7 0,5-7 16,0 1-16,0 5 15,4 14-15,0-7 16,1 12-16,3-6 0,-4 13 16,5 6-16,-18 0 15,0 0-15,18 6 16,-5 0-16,-13-6 0,0 0 16,0 0-16,0 0 15,0 0-15</inkml:trace>
  <inkml:trace contextRef="#ctx0" brushRef="#br0" timeOffset="113931.25">8140 10120 0,'0'0'0,"0"13"15,0-13-15,0 0 0,-8 0 16,8 0-16,-9 6 16,0 26-16,9-1 15,-5-12-15,5 0 0,-4 6 16,4 0-16,4 12 16,1 1-16,4-7 15,-5-5-15,9-1 0,-4 0 16,-9-25-16,18 25 15,-18-25-15,13 25 16,9-13-16,-4-24 0,4-1 16,0-12-16,0-6 15,0 6-15,0-19 16,-9-6-16,0 0 0,5 12 16,-5-6-16,-4-12 15,4 5-15,-4 7 16,-4 13-16,-1 6 0,0-6 15,-4 31-15,0 0 16,0 0-16,0 0 0,0 0 16,0-19-16,0 19 15,0-6-15,0 6 16,0 18-16,0 7 16,0 7-16,0 12 0,0 12 15,0-6-15,0 26 16,5-14-16,-5-11 15,-5 5-15,5 19 0,-4-18 16,-5-7-16,-4 0 16,0-6-16,-5 0 15,0 12-15,1-18 0,-5-7 16,-5-6-16,1-6 16,-1 6-16,5-6 15,0-19-15,5 0 0,-10-6 16,14-13-16,0 6 15,-1-5-15,14 18 16,0 0-16</inkml:trace>
  <inkml:trace contextRef="#ctx0" brushRef="#br0" timeOffset="115068.26">5786 10867 0,'4'12'0,"-4"-12"16,0 0-16,0 0 16,0 0-16,0 0 0,0 0 15,4 32-15,1-13 16,-1-1-16,5 7 15,-9 0-15,4 1 0,1 24 16,-1 6-16,1-6 16,-10 7-16,1 6 0,-5-1 15,5-5-15,-1 12 16,-4-19-16,5 13 16,-5-20-16,9-5 0,-4 6 15,4-13-15,0-31 16,0 0-16,0 0 15,0 0-15,0 0 16,0 0-16,0 19 0,0-6 16,0-13-16,4-13 15,1-12-15,-1 0 0,5-19 16,0-6-16,-1 6 16,1-12-16,-4 5 15,17 8-15,0 5 0,-5-6 16,1 0-16,-5 0 15,9 19-15,14-6 16,-6 18-16,-12-6 16,0 1-16,8 30 0,9 7 15,5 0-15,-13 0 16,-5 6-16,-5 12 0,1 7 16,0 0-16,-10-6 15,-8-7-15,-4 19 16,-5 0-16,-4 7 0,0-26 15,-14 13-15,5-6 16,-9 18-16,-8-12 16,3-13-16,6-12 0,-1 0 15,-5 0-15,10-7 16,-1-5-16,27-7 16,-17-19-16,4 0 0,4 0 15,9-6-15,4-6 16,1-1-16,8-18 15,0 6-15,0 13 0,0 6 16,-13 25-16,0 0 16</inkml:trace>
  <inkml:trace contextRef="#ctx0" brushRef="#br0" timeOffset="122748.26">6266 11713 0,'18'-6'15,"-18"6"-15,0 0 16,0 0-16,0 0 0,0 0 16,13-6-16,-13 6 15,0 0-15,13 0 16,-4 0-16,0-6 0,-5-1 16,5 1-16,-9 6 15,18-6-15,-1-7 16,1 1-16,0-1 0,-1 1 15,5-13-15,-4 6 16,4-13-16,-4 7 16,-5 0-16,0 0 0,-13 25 15,9-31-15,-5-1 16,-4 14-16,0-7 16,0-1-16,0 26 0,0 0 15,0-31-15,0 31 16,0 0-16,0 0 15,-13-31-15,0 12 0,-5 13 16,1 6-16,-5 6 16,8 6-16,-3 20 15,4-7-15,4 13 0,0-1 16,5 7-16,4 0 16,-5 6-16,1 0 15,4-6-15,0 0 0,4-6 16,1 6-16,3-7 15,1 7-15,4-19 16,5 7-16,-9-14 0,4-5 16,9 0-16,-4-13 15,-1-7-15,5-5 16,-4-1-16,-18 13 0,0 0 16,0 0-16</inkml:trace>
  <inkml:trace contextRef="#ctx0" brushRef="#br0" timeOffset="123510.43">6906 11400 0,'0'6'0,"0"-6"16,0 0-16,0 0 15,8 0-15,-8 0 0,0 0 16,0 0-16,-4 0 16,0 0-16,-5-6 15,4 6-15,5 0 0,-8 0 16,-6 0-16,-3 6 15,-10 0-15,10 7 0,-1 12 16,0 0-16,1 6 16,3 7-16,1 0 15,4 6-15,1-13 0,3 13 16,1-13-16,4 7 16,0-13-16,4 6 15,-4-6-15,0-25 0,5 13 16,8 0-16,-13-13 15,0 0-15,9 0 16,4 0-16,5-7 0,-1 1 16,1-25-16,-1 6 15,5-7-15,-4 1 16,-5-7-16,-4 1 16,-4-1-16,3-12 0,6 6 15,-6 0-15,6 6 16,-6-6-16,1 13 15,-9 31-15,0 0 0,0 0 16,0 0-16,0 0 16,0 0-16,0 0 0,0 0 15,9-25-15,-9 25 16,0-6-16,-4 12 16,-5 7-16,4 24 0,-3-5 15,-1 18-15,4 0 16,-3 6-16,8-12 15,0-6-15,0-1 16,-5-5-16,5-1 0,0-6 16,0-25-16,0 0 15,5 25-15,-1-6 16,-4-19-16,9-12 0,0 5 16,-9 7-16,0 0 15,0 0-15</inkml:trace>
  <inkml:trace contextRef="#ctx0" brushRef="#br0" timeOffset="123979.17">7126 11074 0,'-9'31'0,"9"-31"15,0 0-15,0 0 16,0 0-16,0 0 0,0 0 15,0 0-15,0 0 16,-4 31-16,4-5 16,0-26-16,0 0 0,0 0 15,-5 18-15,5 7 16,0-12-16,0 0 16,0 30-16,5 1 0,4-12 15,0-7-15,-1 0 16,6-6-16,3 6 15,1 6-15,-1-6 0,-3-6 16,-1 6-16,-9 6 16,-4-31-16,0 0 15,0 26-15,-4 5 0,-5-12 16,-4 0-16,-14 6 16,5-7-16,0 1 15,0 0-15,5-6 0,17-13 16,0 0-16,0 0 15,0 0-15,0 0 16,0 0-16,-14 0 0,6-13 16,-1 7-16,9 6 15,0 0-15,0 0 16,0 0-16</inkml:trace>
  <inkml:trace contextRef="#ctx0" brushRef="#br0" timeOffset="124439.92">7360 10773 0,'9'12'15,"-9"-5"-15,0-7 16,0 0-16,0 0 15,0 0-15,8 12 0,-8-12 16,0 0-16,0 25 16,5 7-16,-5-7 15,4 0-15,1 25 0,-1 13 16,-4-7-16,5 13 16,-5-6-16,4-7 15,-4 13-15,0 0 0,0 0 16,4 0-16,1 0 15,-5-12-15,4-1 16,1-6-16,3 0 0,-3-6 16,4-6-16,-1 0 15,1-13-15,4 0 16,1-7-16,-14-18 0,17 13 16,5-13-16,-4 0 15,8-19-15,-8-6 16,4-12-16,-4-1 0,-1 0 15,-3 1-15,-14 37 16,0 0-16,0 0 16</inkml:trace>
  <inkml:trace contextRef="#ctx0" brushRef="#br0" timeOffset="124735.43">7395 11231 0,'0'6'16,"0"-6"-16,0 0 16,0 0-16,0 0 0,18 0 15,-18 0-15,0 0 16,31 0-16,-14 0 15,-8 0-15,-9 0 16,18 0-16,8-6 0,9-1 16,5 1-16,-13 0 15,-27 6-15,0 0 16,0 0-16,0 0 0</inkml:trace>
  <inkml:trace contextRef="#ctx0" brushRef="#br0" timeOffset="125243.14">7254 11049 0,'0'-7'0,"0"1"15,0 6-15,0 0 0,0 6 16,0-6-16,0 0 16,0 0-16,0 0 15,-4 7-15,4-7 0,0 0 16,-9 0-16,4 0 15,-3 0-15,-10 0 16,0 0-16,1 6 16,-1-6-16,18 0 0,0 0 15,0 0-15,0 0 16,0 0-16,0 0 16,0 0-16</inkml:trace>
  <inkml:trace contextRef="#ctx0" brushRef="#br0" timeOffset="168938.89">23610 8716 0,'0'0'16,"13"-13"-16,-9 13 15,1 6-15,-5-6 16,0 0-16,0 0 0,0 0 16,0 0-16,0 0 15,4 7-15,-4-7 0,13 0 16,-4 0-16,0 0 15,13 0-15,0 6 16,5-12-16,17-7 0,-5 1 16,5-7-16,9 0 15,5-6-15,3 0 16,6-7-16,8-5 16,-1 12-16,1-13 0,5 0 15,4 7-15,-5 0 16,9-7-16,0 7 0,5-7 15,4 0-15,-9 13 16,9-12-16,0-7 16,-4-6-16,-5 12 0,-4-6 15,8-6-15,-17 12 16,0-6-16,-4 13 16,-9 0-16,4-1 15,-5-12-15,-3 13 0,-14 0 16,4-7-16,1 7 15,-9 6-15,-1-7 16,-3 13-16,-6-6 0,-3 13 16,-5-13-16,-22 25 15,0 0-15,0 0 0,0 0 16,0 0-16,0 0 16,0 0-16,0 0 15,0 0-15,0 0 16,18-19-16,-14 6 0,-13-5 15,5-1-15,-9 6 16,-1-6-16,14 19 16</inkml:trace>
  <inkml:trace contextRef="#ctx0" brushRef="#br0" timeOffset="172236.99">26648 6552 0,'18'19'16,"-18"-19"-16,0 0 15,0 0-15,0 0 16,-5 44-16,10-13 0,-5-18 16,0 18-16,0 0 15,8-6-15,-3 26 16,-5 18-16,4-7 0,1-12 15,-5 26-15,4-7 16,0 12-16,-4 1 16,-4-7-16,0-6 0,-10 6 15,6 0-15,-1-12 16,-4 0-16,-1-7 16,5-18-16,1-7 0,8-31 15,0 0-15,0 0 16,0 0-16,0 0 15,-9 13-15,18-7 0,-1-18 16,10-1-16,0-25 16,-5-5-16,0-14 15,0 1-15,10 5 0,-10 1 16,0 0-16,-4 0 16,4 12-16,-4 7 15,4 0-15,-13 31 0,0 0 16,13-25-16,-13 25 15,9-19-15,4 6 16,-4 13-16,0 6 0,0 7 16,0 6-16,4 6 15,-4 6-15,-1 1 16,-3 5-16,-5 7 0,0 0 16,0 0-16,-5-6 15,1 5-15,0-5 16,8 19-16,9-26 0,5-12 15,0 12-15,-1-31 16,1 13-16,0-20 16,-1 1-16,1-25 0,-18 12 15,0 19-15,0 0 16,0 0-16,0 0 16</inkml:trace>
  <inkml:trace contextRef="#ctx0" brushRef="#br0" timeOffset="172478.84">27089 7279 0,'4'0'15,"1"13"-15,-1 6 0,-4 0 16,0-19-16,5 18 16,-1 1-16,0 6 15,1 7-15,8 18 0,-4-13 16,-5 7-16,5 0 15,-5-6-15,1 0 16,-1-7-16,-4-31 0,0 0 16,0 0-16,0 0 15,0 0-15,0 0 16,0 0-16</inkml:trace>
  <inkml:trace contextRef="#ctx0" brushRef="#br0" timeOffset="172707.72">27080 7022 0,'5'25'0,"-5"-25"0,0 0 15,0 0-15,0 0 16,4 7-16,5-7 15,-9 0-15,0 0 0,0 0 16,0 0-16,0 0 16,0 0-16,0 0 15</inkml:trace>
  <inkml:trace contextRef="#ctx0" brushRef="#br0" timeOffset="173381.89">27428 7217 0,'-8'37'15,"8"-37"-15,0 0 0,-18 0 16,18 0-16,-13 0 16,4 7-16,-9 5 15,10 1-15,-1-1 16,-9 13-16,0-6 0,5 19 15,4-7-15,1 7 16,8-1-16,-5-5 0,10-1 16,-5-31-16,0 0 15,0 0-15,13 31 16,4 1-16,-3-13 0,3-13 16,1-6-16,8 0 15,-12-13-15,3-5 16,-12-8-16,8 1 15,-4-12-15,-9-1 0,0-6 16,0 13-16,0 6 16,-5 0-16,5-7 15,-4-5-15,4 37 0,0 0 16,0 0-16,0 0 16,-5-13-16,5 13 15,0 0-15,0 0 0,5 13 16,-1 12-16,5 0 15,-4 13-15,3 5 16,6 14-16,-1-7 0,-13 13 16,9-1-16,-5-11 15,-8 18-15,4-7 0,0 1 16,-5-7-16,-8 13 16,4-6-16,-8-13 15,-6 7-15,6-13 0,-5-7 16,-9 7-16,4-6 15,5-13-15,0-12 16,-4-7-16,4-12 0,9-13 16,4-13-16,-4-5 15,8-20-15,5 13 16,-4-18-16,-1 5 16,5 7-16,-4 6 0,4 44 15</inkml:trace>
  <inkml:trace contextRef="#ctx0" brushRef="#br0" timeOffset="173990.55">27539 6602 0,'0'50'0,"0"-43"0,0-7 15,0 0-15,4 6 16,5 0-16,-9-6 15,9 19-15,-5 6 0,1 0 16,8 6-16,-4 20 16,-1-1-16,1 19 15,-4 0-15,-1-7 0,1 14 16,-10 5-16,5-5 16,0-26-16,-4 12 15,4 7-15,-5-18 0,1-1 16,-1-25-16,5-25 15,0 0-15,0 0 16,0 0-16,0 0 0,0 0 16,-4 25-16,4-25 15,0 0-15,4-19 16,1-6-16,4-25 0,0 0 16,4-7-16,0 13 15,-4 19-15,4-6 16,-4-7-16,-9 38 0,0 0 15,17-37-15,-8 24 16,9 1-16,0 5 16,-1-5-16,5 12 0,-4 6 15,4 13-15,-4 6 16,-1 0-16,-4 0 16,5 13-16,-9-1 0,0 1 15,0 6-15,-1 0 16,-3-7-16,4 1 15,-1 0-15,6-1 0,-1-12 16,0 0-16,-13-25 16,0 0-16,18 7 15,8-14-15,1 1 0,-1-13 16,-4 1-16,-4-1 16</inkml:trace>
  <inkml:trace contextRef="#ctx0" brushRef="#br0" timeOffset="175007.69">28729 7098 0,'-35'18'16,"22"-11"-16,8-1 0,-3-6 15,-1 0-15,0-6 16,5-1-16,-10 1 15,1-6-15,4 5 0,-8 1 16,3 0-16,14 6 16,-13 0-16,-4 6 15,-1 13-15,0 0 0,-4-1 16,5 1-16,3 0 16,1 6-16,13 0 15,0-6-15,0 6 0,5 0 16,17 0-16,-5 0 15,1 7-15,4-7 16,0 6-16,-4 1 0,12-1 16,-3 7-16,-1-13 15,-8 6-15,0 0 16,-1-6-16,-8 7 0,-9 5 16,-18 1-16,1-13 15,-1 0-15,1-6 16,-1 0-16,-4 0 0,-5-7 15,14-5-15,-4-1 16,3 0-16,-3-6 16,17 0-16,-18-12 0,5-7 15,-5-6-15,18 6 16,18-6-16,-5 0 16,0 6-16,5-13 0,-18 32 15</inkml:trace>
  <inkml:trace contextRef="#ctx0" brushRef="#br0" timeOffset="175561.93">28875 7305 0,'-18'6'0,"18"-6"16,0 0-16,-9 25 15,9-25-15,0 31 0,0 1 16,0-1-16,0-12 15,5 25-15,-5 6 16,4 6-16,1-6 0,-1-12 16,0-7-16,-12 13 15,3 0-15,-4-25 0,5 0 16,4-19-16,-9 25 16,9-25-16,-13 13 15,13-13-15,-13 0 16,13 0-16,-18-7 0,18-18 15,4-12-15,1-1 16,-1-19-16,1 1 0,12-7 16,-3 1-16,3 5 15,-4 1-15,1 12 16,-5-6-16,4 6 0,-4 6 16,8 7-16,-8 18 15,-9 13-15,0 0 16,18-12-16,-1 12 0,-3 12 15,-1 1-15,4 12 16,-3 12-16,-6 7 16,1 0-16,-9 0 15,5 13-15,-5-1 0,-5 0 16,-4 1-16,5-13 16,0 6-16,8 0 0,0-12 15,-4-19-15,9-7 16,9-6-16,0-6 15,-1-6-15,-17 6 0,0 0 16,0 0-16</inkml:trace>
  <inkml:trace contextRef="#ctx0" brushRef="#br0" timeOffset="176050.66">29223 7330 0,'-4'50'0,"4"-50"16,0 0-16,-27 56 0,14-12 15,26-19-15,-35 7 16,36-7-16,-10 0 16,9 37-16,-4-11 0,13-20 15,0 13-15,-13-6 16,17-20-16,-12 7 15,3-6-15,1 0 0,0-6 16,-1-20-16,-4 1 16,5 0-16,-5-7 0,0-6 15,-4 1-15,-4-7 16,-5-7-16,0 1 16,4-13-16,-8 0 0,4 0 15,-5 0-15,-4-6 16,1 6-16,-6 0 15,1 13-15,0 6 0,-5 0 16,1 6-16,-1 6 16,0 13-16,-4 7 15,5-1-15,-1 6 0,5 14 16,-9-1-16,9 12 16,-5 1-16,18-13 15,13-13-15,-4 1 0,4-7 16,0 1-1,-13-7-15,0 0 0,0 0 16</inkml:trace>
  <inkml:trace contextRef="#ctx0" brushRef="#br0" timeOffset="176846.92">29505 7267 0,'5'12'16,"-10"20"-16,5-32 0,0 0 15,0 25-15,0-6 16,9 0-16,-4 6 16,-1-7-16,5 33 0,4-1 15,0-6-15,-4 0 16,0-1-16,-5 1 15,1-6-15,-5 6 0,4-6 16,-4-38-16,0 18 16,0-18-16,0 0 15,0 0-15,9 25 0,9-12 16,-5-7-16,-9-12 16,5-19-16,0 6 15,9-6-15,-5 0 0,-9-6 16,-4-32-16,0 25 15,5 1-15,3 11 16,-8 26-16,0 0 0,0 0 16,0 0-16,0 0 15,0 0-15,0 0 16,0 0-16,9-18 0,-9 18 16,0 0-16,0 0 15,5 12-15,-5 13 16,0-25-16,4 25 0,5 26 15,4-1-15,0 0 16,5-25-16,-5 0 16,5-6-16,-18-19 0,18 25 15,-18-25-15,0 0 16,0 0-16,0 0 16,0 0-16,17 25 0,-4-31 15,-13 6-15,9-25 16,-4 0-16,-5 12 15,4-12-15,-4-13 0,4-12 16,-4 0-16,5 19 16,-5-7-16,0 0 15,0 1-15,0 5 0,-5-18 16,1 19-16,0 12 16,-5-25-16,9 19 15,-5 0-15,5 25 0,0 0 16,0 0-16,0 0 15,0 0-15,0 0 16,0 0-16,0-25 0,0 12 16,0 13-16,0 0 15,0 0-15,0 0 16</inkml:trace>
  <inkml:trace contextRef="#ctx0" brushRef="#br0" timeOffset="177449.6">30013 7505 0,'4'32'0,"-8"-7"15,4-25-15,0 0 16,0 0-16,0 0 0,0 0 16,4 12-16,9-6 15,5-6-15,-1 0 16,-8 0-16,13 7 0,-4-7 16,8-13-16,1 7 15,-1 0-15,-12-1 16,-1-5-16,4 6 15,-3 6-15,3-7 0,-17 7 16,0 0-16,0 0 16,0 0-16</inkml:trace>
  <inkml:trace contextRef="#ctx0" brushRef="#br0" timeOffset="177915.06">30529 7305 0,'8'18'15,"-8"-11"-15,0-7 16,0 0-16,0 0 0,0 0 16,-8-13-16,3 7 15,5 6-15,-9 0 16,0 0-16,1 0 0,-6 12 16,-3-5-16,-1-1 15,0 13-15,1 18 16,-1-5-16,9 12 15,1-1-15,3 1 0,1 7 16,-5-8-16,18 8 16,0-7-16,4-13 0,-4 7 15,4-13-15,4 0 16,6-6-16,7-1 16,-8 1-16,-4-19 0,4 6 15,5-18 1,-5 6-16,-22 6 0,0 0 15</inkml:trace>
  <inkml:trace contextRef="#ctx0" brushRef="#br0" timeOffset="178459.75">30864 7305 0,'-18'25'0,"9"-19"16,5 13-16,4-19 0,0 0 15,0 0-15,0 0 16,-13 12-16,4 13 0,0-12 16,0 12-16,-9 19 15,5 0-15,0 6 16,4-6-16,0 6 0,5-6 16,0 6-16,4-12 15,0-7-15,0 0 16,0-31-16,0 0 0,0 26 15,4-8-15,-4-11 16,9-7-16,0-7 16,-1 1-16,1-19 0,9-13 15,0 7-15,-5-7 16,4-6-16,-12 13 16,4-7-16,-5-5 0,0 5 15,-8 13-15,4 0 16,0 25-16,0 0 15,0 0-15,0 0 0,0 0 16,0 0-16,0 0 16,-4-25-16,4 18 15,4 14-15,0-1 0,5 19 16,-9 6-16,5 13 16,-1 0-16,-4 0 15,0 0-15,0 0 0,4 0 16,1-13-16,4 1 15,-5-7-15,-4-13 16,0-12-16,0 0 16,0 0-16,0 0 0,0 0 15</inkml:trace>
  <inkml:trace contextRef="#ctx0" brushRef="#br0" timeOffset="179054.96">31018 7606 0,'-4'56'0,"4"-56"0,0 0 15,0 0-15,-5 88 16,5-38-16,9-19 16,-5 13-16,1 6 0,-1-6 15,1 44-15,3 0 16,1-19-16,-4 0 15,-1 0-15,0-6 0,1-13 16,-1-6-16,-4 0 16,0-13-16,0-31 15,0 0-15,0 0 0,-4 19 16,4-19-16,0 12 16,-5-18-16,-3-19 15,3-13-15,1 1 0,-1-20 16,1-12-16,0-6 15,-1-7-15,1 7 16,-1 0-16,1-7 0,0 7 16,4 0-16,0 12 15,0 0-15,4 7 16,0-13-16,5 19 0,-4 12 16,3-6-16,1 7 15,0 12-15,4 12 16,1 1-16,3 5 0,1 14 15,-1-1-15,-3 0 16,-1 13-16,-4 6 16,0 19-16,-9-13 0,-5 13 15,-4-6-15,5-1 16,0 14-16,-1-14 16,-4 20-16,-4-26 0,4-6 15,-8 0-15,-1 0 16,0-12-16,18-13 15,0 0-15,0 0 16,0 0-16</inkml:trace>
  <inkml:trace contextRef="#ctx0" brushRef="#br0" timeOffset="179668.63">31291 7681 0,'0'44'0,"0"-7"16,0-12-16,0 7 15,5-7-15,4 6 16,-5 7-16,5 37 0,4-6 16,0 0-16,-8 0 15,-1-12-15,5 12 16,-9-13-16,4-12 0,-4-13 15,0-31-15,0 0 16,0 0-16,0 0 16,-4 32-16,4-20 0,0-12 15,0-12-15,0-7 16,0-13-16,-4-11 16,-1-8-16,5-24 0,-4 19 15,-5-20-15,9-5 16,-13-1-16,8-5 15,1 18-15,8-19 0,-4 12 16,9 1-16,4 6 16,-13 6-16,14 7 15,-6 12-15,1 7 0,-9 37 16,0 0-16,9-32 16,0 13-16,4 13 15,0 19-15,-4-1 0,4 13 16,-4 7-16,-4 12 15,-1-1-15,-4 14 16,-4-1-16,-1-6 0,1 7 16,-1 6-16,-3-7 15,-10-12-15,0-6 16,5 6-16,-5-19 0,5-7 16,-9 1-16,4-19 15,18 0-15,-8-12 0,3-7 16,1 0-16,4 19 15,0 0-15</inkml:trace>
  <inkml:trace contextRef="#ctx0" brushRef="#br0" timeOffset="180125.16">31604 7568 0,'-4'6'16,"0"13"-16,4-19 0,0 0 15,0 0-15,17 13 16,5-7-16,-8-6 16,-1 0-16,-4 0 15,8 6-15,5-6 0,0-19 16,-8 0-16,3 1 16,-4-1-16,5 6 15,-5-18-15,1 0 0,-6-13 16,1 19-16,-4 6 15,-10-6-15,5 25 0,0 0 16,-9-25-16,9 25 16,-13-25-16,0 12 15,0 26-15,-5-1 0,0 1 16,10 12-16,-10 12 16,0-12-16,9 26 15,-8-1-15,8-13 0,5 7 16,-5 0-16,9-6 15,9-7-15,-5 13 16,5-13-16,0-5 0,13-8 16,4 1-16,-4-6 15,-9-13-15,5 0 16,0-13-16,-18 13 16,0 0-16,0 0 0</inkml:trace>
  <inkml:trace contextRef="#ctx0" brushRef="#br0" timeOffset="180820.77">32129 7292 0,'5'50'0,"-5"-50"0,0 0 16,-14 25-16,14-25 15,-17 32-15,-1-7 0,5 12 16,4-18-16,-4 0 16,0 31-16,-5-12 15,5 6-15,8 6 0,5-6 16,0 0-16,0-13 16,0-6-16,0 13 15,0 6-15,0-44 0,0 0 16,0 0-16,0 0 15,0 12-15,9-18 16,0-7-16,0 1 16,0-1-16,13-6 0,-5-12 15,1-25-15,0-1 16,-5 1-16,-4 6 16,4-13-16,0-12 0,-13 6 15,5 6-15,-1 6 16,-4 7-16,0-6 0,-4 6 15,-1-1-15,5 20 16,-4-7-16,-1-5 16,1 5-16,4 0 0,0 38 15,0 0-15,0 0 16,0 0-16,-5-12 16,1 12-16,0 12 0,-1 1 15,5 31-15,-4 0 16,4 6-16,0 25 15,9 7-15,-5-20 0,0 14 16,1 5-16,-5-12 16,4-6-16,-4 12 15,0-18-15,5-7 0,-1 6 16,9-18-16,5-19 16,4 6-16,-4-6 15,8-13-15,9-19 0,-4 1 16,-4-13-16,-10 0 15,1-32-15,0 7 16,4 0-16,-13 6 0,-9 12 16</inkml:trace>
  <inkml:trace contextRef="#ctx0" brushRef="#br0" timeOffset="183282.84">27636 8502 0,'0'0'0,"4"0"0,-4 0 15,5 0-15,-5 0 16,0 0-16,8 25 16,-8 13-16,0-7 0,0 1 15,5 5-15,-5 7 16,0 19-16,0 19 16,0-20-16,0-12 0,0-6 15,0 7-15,-5-20 16,5 13-16,0-44 15,0 0-15,0 0 0,0 0 16,0 0-16,0 0 16,0 12-16,0-12 15,0 0-15,0-25 0,0-6 16,0 12-16,0-31 16,0-13-16,0 1 15,5-1-15,4-19 0,-5 38 16,5 0-16,0-12 15,-1 0-15,1 18 16,5 0-16,3 19 16,-17 19-16,0 0 0,13-6 15,1 6-15,-14 0 16,13 19-16,4 6 0,-3 13 16,-5 12-16,4 0 15,-4 7-15,-5-7 16,0 6-16,1-6 0,-5-6 15,4 6-15,1-6 16,-5-6-16,0-38 16,0 0-16,0 0 0,0 0 15,4 25-15,-4-25 16,0 19-16,0-13 16,4-12-16,1-13 0,-1-12 15,1-1-15,-1-12 16,0-12-16,10-7 15,-1 13-15,-4 0 0,-5 0 16,5 6-16,0 0 16,0-6-16,-1 18 15,-8 32-15,9-18 0,-4-1 16,4 6-16,4 13 16,0 13-16,5 6 15,-5-1-15,0 14 0,-4 12 16,4 0-16,5 6 15,-18-6-15,4 6 16,1 0-16,-5 13 0,0-7 16,4-6-16,-4 0 15,4-6-15,1-6 16,-5-38-16,4 19 0,-4-19 16,0 0-16,0 0 15,0 0-15,0 0 16,0 0-16,0 0 0</inkml:trace>
  <inkml:trace contextRef="#ctx0" brushRef="#br0" timeOffset="183723.6">28280 8502 0,'-9'38'16,"9"0"-16,0-38 0,0 25 15,0-25-15,-5 25 16,5 6-16,5-12 15,-5 6-15,0 25 0,4 0 16,5-6-16,0 7 16,4-8-16,-4-11 15,4-1-15,5-6 0,-1-12 16,-3 6-16,3-7 16,5-12-16,-4-6 15,0-7-15,4-6 0,-9 1 16,0-7-16,-4-7 15,0-5-15,-5-7 16,-4 6-16,4-6 0,-8 0 16,-5 0-16,-4 7 15,-5 5-15,1 7 16,-10 0-16,1 6 0,-5 1 16,9 11-16,-5 7 15,5 7-15,5 11 16,-1-5-16,1 6 0,3 6 15,5 6-15,-8-18 16,12 6-16,14-7 0,0 1 16,4-7-1,-13-6-15,0 0 0,0 0 16</inkml:trace>
  <inkml:trace contextRef="#ctx0" brushRef="#br0" timeOffset="184272.03">28588 8515 0,'13'-6'16,"-8"24"-16,-5-18 15,0 0-15,4 19 0,1 6 16,-5 0-16,0 1 16,0-1-16,4 12 15,1 7-15,-1 6 0,0-6 16,1 6-16,-1-6 15,5-6-15,0-7 16,0-6-16,-1 0 0,1-12 16,4-7-16,1-6 15,-1-6-15,-13 6 16,13-19-16,0 7 0,9-7 16,-8-13-16,3 1 15,-3 0-15,-1-1 16,0-24-16,-4 12 0,0 6 15,-9-12-15,4 25 16,0-6-16,-4 31 16,0 0-16,0 0 0,0 0 15,0 0-15,0 0 16,0 0-16,0 0 16,5-25-16,-5 25 0,0 0 15,0 0-15,0 25 16,0 0-16,0 13 15,4 5-15,1 14 0,-5 6 16,4-13-16,1-13 16,-1 1-16,-4 0 15,9-20-15,-5 8 0,5-26 16,4 0-16,0-13 16,1 0-16,3-12 15,-8 0-15,-9 25 0,0 0 16</inkml:trace>
  <inkml:trace contextRef="#ctx0" brushRef="#br0" timeOffset="184787.74">29069 8515 0,'9'19'0,"-5"0"0,-8 12 16,4-12-16,4-7 15,-4 7-15,0-6 0,0 24 16,0 1-16,0 6 15,5-7-15,-10 14 16,5-1-16,0-6 16,5-7-16,-5-37 0,0 0 15,0 0-15,0 0 16,0 0-16,0 0 0,0 0 16,0 19-16,4 0 15,0-19-15,-4 0 16,9-19-16,-4-12 0,3-13 15,-3 0-15,4 0 16,-5-12-16,0 12 16,10-13-16,-6 20 0,1-1 15,9 13-15,-18 25 16,0 0-16,0 0 16,13-31-16,0 18 0,5 7 15,0 12-15,-5 7 16,-4 18-16,4 0 15,-4 7-15,-5 0 0,1 5 16,-5 8-16,0 5 16,0-6-16,4 0 15,-8-6-15,4-6 0,4 0 16,0-7-16,1-12 16,-5-7-16,0-18 15,0-19-15,0 6 16,-5-12-16,5-1 0,0 32 15</inkml:trace>
  <inkml:trace contextRef="#ctx0" brushRef="#br0" timeOffset="185135.54">29589 8314 0,'13'-6'0,"-8"12"16,-5-6-16,0 0 0,4 19 15,-8 0-15,8 6 16,1-6-16,-5 6 16,4 25-16,-4 6 0,5 7 15,-10 6-15,10-12 16,-10 5-16,5 7 16,0-12-16,0-1 0,0-12 15,5 0-15,-1-6 16,-4-7-16,13 0 15,0-12-15,5-19 0,0 0 16,4 0-16,0-6 16,-5-7-16,5 1 15,0-13-15,-4 0 0,-5 0 16,1 6-16,-6-6 16,-8 25-16,0 0 15,0 0-15</inkml:trace>
  <inkml:trace contextRef="#ctx0" brushRef="#br0" timeOffset="185323.27">29589 8716 0,'-22'-7'15,"9"14"-15,13-7 16,0 0-16,0 0 0,9-7 16,4 7-16,0 0 15,5-6-15,-5 6 16,9 0-16,18-6 0,0-13 15,-5 6-15,-4-12 16,-5 0-16,-4 0 16,-22 25-16</inkml:trace>
  <inkml:trace contextRef="#ctx0" brushRef="#br0" timeOffset="185891.95">30013 8515 0,'8'-6'0,"-12"37"0,4-31 16,0 0-16,0 0 16,-18 25-16,18-25 15,0 0-15,-13 25 0,0 0 16,0 7-16,4-14 16,-4 20-16,-5 12 15,5-6-15,8 0 0,1-6 16,4-7-16,0-6 15,4 0-15,-4-25 16,0 0-16,0 0 0,9 19 16,-9-19-16,0 0 15,9 13-15,9-13 0,-1-7 16,1-12-16,0-6 16,-1-6-16,-4-7 15,5 1-15,-9-20 16,4 20-16,-9-1 0,5 7 15,-4 6-15,-5 25 16,0 0-16,4-32 16,-4 32-16,0 0 0,5-19 15,-5 19-15,0-12 16,0 12-16,0 6 16,0 7-16,0 12 0,4 0 15,0 13-15,1-1 16,-1 7-16,1 6 15,-1 0-15,5-12 0,0 0 16,4-7-16,-9 0 16,10-6-16,-14-25 15,0 0-15,13 13 0,4-7 16,5-18-16,-4-7 16,-5 6-16,5-5 15,-18 18-15,0 0 0</inkml:trace>
  <inkml:trace contextRef="#ctx0" brushRef="#br0" timeOffset="186145.81">30343 8515 0,'18'25'15,"-14"6"-15,-4-31 16,0 0-16,5 13 0,-5 6 16,4 6-16,-4-6 15,0-1-15,9 20 16,-9 6-16,4 6 0,-4 0 15,5 1-15,-1-14 16,-4 1-16,5-1 0,-5 1 16,4-13-16,-4-25 15,0 13-15,4-7 16,1-6-16,-5 0 16,4-19-16,1 0 15,-1-6-15,-4 0 0,0 25 16</inkml:trace>
  <inkml:trace contextRef="#ctx0" brushRef="#br0" timeOffset="186327.71">30308 8339 0,'9'38'0,"-9"-38"16,0 0-16,0 0 0,0 0 15,4 13-15,5-7 16,-9-6-16,0 0 15,9 0-15,9 6 0,-10-6 16,1 0-16,-9 0 16,0 0-16</inkml:trace>
  <inkml:trace contextRef="#ctx0" brushRef="#br0" timeOffset="186847.98">30546 8622 0,'18'25'0,"-14"6"16,-4-31-16,0 0 0,0 0 16,9 31-16,-5 7 15,1-7-15,-1-6 16,-4-6-16,9 38 0,-5-13 16,-4-1-16,-4-11 15,0-7-15,4-25 16,0 0-16,0 0 0,0 0 15,0 0-15,0 0 16,-5 12-16,1-5 16,4-7-16,0 0 0,-5-19 15,5 6-15,5-24 16,-1 5-16,1-11 16,8 5-16,0-19 0,-4 20 15,4 5-15,0-5 16,1 12-16,-1-7 15,-13 32-15,17-18 16,1 5-16,0 7 0,-18 6 16,22 0-16,0 19 15,0-1-15,-4 14 0,4-1 16,-14 13-16,6 0 16,-6 12-16,1-5 15,-9-14-15,5 7 0,-5 0 16,4-6-16,-4-7 15,0 7-15,0-38 16,0 18-16,0-11 0,0-7 16,0 0-1,0 0-15,0 0 0,0 0 16</inkml:trace>
  <inkml:trace contextRef="#ctx0" brushRef="#br0" timeOffset="193215.74">20911 10942 0,'0'0'0,"0"0"0,0-12 16,0 12-16,0 0 16,0 0-16,4 6 15,-4-6-15,0 0 0,0 0 16,0 0-16,0 0 15,0 0-15,0 0 16,0 0-16,0 0 0,0 0 16,0 0-16,5 0 15,-1 6-15,1-6 16,-1 6-16,-4-6 0,0 0 16,13 0-16,5 7 15,4-7-15,0-7 16,-4 1-16,8 0 0,5 0 15,-5 18-15,5 1 16,0-7-16,4 13 16,9-7-16,5 7 0,-9 6 15,8-6-15,5-19 16,-4 0-16,3 6 16,1-6-16,9 13 0,-5-13 15,10 6-15,-6 0 16,6 7-16,3-7 0,-8 7 15,4-7-15,-4 6 16,4-5-16,0-1 16,5 0-16,-14 1 15,13-7-15,-8 12 0,9-6 16,-5 1-16,-4-1 16,-1 0-16,1 0 15,9-12-15,-10 0 0,14 0 16,-22-7-16,18 19 15,-9-6-15,4 0 16,-5 0-16,14 7 0,-13 5 16,0 1-16,8-7 15,-8-6-15,13-6 16,-22 6-16,18 0 0,-10 0 16,10 0-16,4 0 15,-5 0-15,1 0 0,-5 0 16,5 0-16,4 0 15,-14 0-15,10 6 16,-9 0-16,-1-12 16,1 6-16,4 0 0,5-6 15,-18 12-15,13-6 16,-18-6-16,23 6 16,-5-13-16,-4 1 0,0 5 15,-5 1-15,13 0 16,-12 6-16,17-6 15,-18 12-15,14 6 0,-10-5 16,-8-7-16,13 6 16,-13-6-16,9 0 15,-9 0-15,0-6 0,-13 6 16,12-7-16,6 1 16,-23 6-16,18 6 0,-9-12 15,-13 0-15,4 0 16,-4-7-16,4 13 15,1 0-15,-1-6 0,-13-1 16,0 7-16,-22 0 16,0 0-16,27 0 15,8 0-15,0 0 0,-17 0 16,-1 0-16,-17 0 16,0 0-16,0 0 15,0 0-15,0 0 0,0 0 16,0 0-16,0 0 15,0 0-15,0 0 16,0 0-16,0 0 0,-4 0 16,-5 7-16,-9-7 15,18 0-15</inkml:trace>
  <inkml:trace contextRef="#ctx0" brushRef="#br0" timeOffset="197183.9">27045 10904 0,'0'0'0,"0"0"0,9 32 15,-9-7-15,0-25 16,0 0-16,0 0 16,0 19-16,0-19 0,0 0 15,-5 25-15,1 6 16,4-6-16,-5 0 16,5 19-16,-4 6 0,4-18 15,0 18-15,0-6 16,4 0-16,1-7 0,4 1 15,-5-7-15,0 1 16,-4-32-16,0 0 16,0 0-16,0 0 15,0 0-15,0 0 0,5 25 16,-10-13-16,5-5 16,-8-14-16,3-5 15,-4-7-15,5-19 0,0 1 16,-1-1-16,5-6 15,0-12-15,0 18 16,5 0-16,-5 1 0,0-1 16,0 38-16,4-31 15,-4 31-15,0 0 16,4-19-16,5 0 0,0 13 16,9 0-16,-5 6 15,5 12-15,-5 7 16,0 0-16,5 12 0,-10 1 15,1 5-15,-4 1 16,-1 6-16,1 0 16,-1-7-16,5-5 0,-9 5 15,4 1-15,1-13 16,-5-25-16,0 0 16,0 0-16,0 0 0,0 0 15,0 0-15,0 12 16,0-5-16,0-14 15,-5 1-15,1-6 0,4-20 16,4-12-16,-4 1 16,18 5-16,-5-12 15,0 6-15,0 6 0,5 1 16,4 5-16,-9 1 16,5 12-16,-14-6 15,10 6-15,-1 19 0,0-6 16,5 6-16,-1 12 15,-3 1-15,-14-13 16,8 19-16,1 6 0,0 19 16,0-7-16,4-5 15,-4 18-15,0 6 16,0-5-16,-1-1 0,1-13 16,-9-5-16,5-7 15,-5-25-15,0 0 0,0 0 16,-5 25-16,5-25 15,0 0-15,0 0 16,0 0-16</inkml:trace>
  <inkml:trace contextRef="#ctx0" brushRef="#br0" timeOffset="197799.1">27574 10992 0,'22'-31'16,"-22"31"-16,0 0 15,0 0-15,0 0 0,-4 19 16,4 31-16,0-31 16,0-19-16,0 18 15,0 20-15,4-7 0,0 7 16,1 6-16,4 12 16,4-12-16,0 7 15,0-1-15,1-25 0,-1 0 16,0 6-16,-13-31 15,13 25-15,-13-25 0,9-6 16,-9 6-16,0 0 16,13-13-16,5-5 15,-5-7-15,0-7 0,-4-5 16,0-20-16,0-12 16,0 19-16,-9 19 15,0-13-15,-5 0 0,5 0 16,-4 0-16,4 44 15,0 0-15,0 0 16,0 0-16,0-19 0,-9 25 16,5 7-16,4 12 15,0 0-15,0 13 16,4-1-16,5 20 0,-5-7 16,5 13-16,0-13 15,-5 13-15,-4-1 16,0 1-16,0 19 0,-8-13 15,3-7-15,1-11 16,-10 18-16,6-7 16,-1-12-16,-4 1 0,4-20 15,0-6-15,-13 6 16,22-31-16,-13 25 16,8-43-16,-4-14 0,9 1 15,-4-7-15,4-12 16,4-6-16,1 12 15,4-13-15,-9 57 0</inkml:trace>
  <inkml:trace contextRef="#ctx0" brushRef="#br0" timeOffset="198266.84">28183 10842 0,'-9'19'0,"9"-19"16,0 0-16,0 0 15,0 0-15,-18 6 16,9 6-16,0 1 0,-4-1 16,4 1-16,1 6 15,-14 6-15,4 0 16,9 0-16,0 6 15,-4 1-15,17-1 0,1-6 16,12 0-16,-3 7 16,8-7-16,-5 12 0,10-5 15,-1 5-15,-4-5 16,0 5-16,-4-5 16,-5-1-16,1 0 0,-14-31 15,4 32-15,-4-1 16,-9 7-16,-4-7 15,-9-6-15,0 7 0,-9-7 16,4 6-16,-3-18 16,-6-7-16,10 0 15,8-12-15,5-7 0,4-12 16,5-6-16,4-1 16,0 32-16,0 0 15,0 0-15,0 0 0</inkml:trace>
  <inkml:trace contextRef="#ctx0" brushRef="#br0" timeOffset="198655.39">28385 10541 0,'5'18'0,"-5"-18"15,0 0-15,0 0 16,0 0-16,0 0 0,9 26 15,-9-26-15,4 31 16,-4 0-16,0-12 16,0 6-16,0 7 0,4 24 15,-8-6-15,8 13 16,1-7-16,-1 1 16,1 24-16,-1-12 0,5-12 15,-5 12-15,10 0 16,-1-13-16,-4 7 15,-1-13-15,6-6 0,-1 6 16,0-25-16,5 7 16,-1-14-16,-3-11 15,8 5-15,-9-24 0,5-1 16,-5-6-16,-9-6 16,-8-6-16,-1-19 15,-3 12-15,-1-6 0,0 13 16,9 31-16</inkml:trace>
  <inkml:trace contextRef="#ctx0" brushRef="#br0" timeOffset="198855.29">28306 11074 0,'9'12'0,"-9"-12"15,0 0-15,0 0 16,26 0-16,1 7 0,-10-1 15,-3-6-15,3 0 16,1-6-16,22-7 16,-5-6-16,-13 0 0,-4 1 15,-18 18-15,0 0 16,0 0-16</inkml:trace>
  <inkml:trace contextRef="#ctx0" brushRef="#br0" timeOffset="199345">28729 11281 0,'0'0'16,"-4"62"-16,4-68 16,0 6-16,0 0 15,18 0-15,-18 0 0,0 0 16,26-19-16,-8 7 15,-10-1-15,1 1 16,13-1-16,0-18 0,-4 6 16,-5-13-16,-8 19 15,-5-6-15,4-6 16,-4-7-16,0 13 0,-4-6 16,4 31-16,0 0 15,-9-19-15,9 19 0,-13-13 16,-5 7-16,0 6 15,-4 13-15,0 12 16,9 6-16,0 7 16,0 6-16,8 6 0,1 0 15,8-6-15,1 12 16,3-5-16,1-1 16,0-6-16,9-1 0,-1-5 15,5-7-15,0-5 16,0-14-16,-4-12 15,4 0-15,0-19 0,0-12 16,-9-7-16,1 7 16,-1-7-16,-4 7 15,-9 31-15,0 0 0</inkml:trace>
  <inkml:trace contextRef="#ctx0" brushRef="#br0" timeOffset="199745.78">29087 11049 0,'4'12'0,"18"1"16,-13-7-16,-5-6 15,-4 0-15,0 0 0,5 19 16,-1 0-16,0-7 16,5 26-16,0-7 15,-5 1-15,-4 11 0,5 14 16,-5-19-16,0-1 16,4 1-16,-4-7 15,0 0-15,0-31 0,0 0 16,0 0-16,0 19 15,0-19-15,0 0 16,0 0-16,9 7 0,-9-1 16,0-12-16,5-7 15,-10-12-15,5-6 16,0-13-16,-9-6 0,5 6 16,17-13-16,0 13 15,1 0-15,-1 0 16,0 7-16,9-1 0,0 7 15,0-1-15,-22 32 16,13-18-16,-13 18 16,0 0-16,0 0 0,0 0 15,22-19-15,1 13 16,-6-7-16,1 7 16,-18 6-16</inkml:trace>
  <inkml:trace contextRef="#ctx0" brushRef="#br0" timeOffset="200066.65">29545 11024 0,'9'6'0,"-9"0"15,0-6-15,0 0 0,0 0 16,9 25-16,-5-6 15,1 6-15,-5-6 16,4 6-16,0 19 0,1-13 16,4 19-16,-5-6 15,-4 7-15,4-14 16,1 1-16,-1-7 0,-4-31 16,0 25-16,0-25 15,0 19-15,-4 0 16,-1-25-16,5 6 0,0 0 15,0 0-15,0 0 16,0 0 0</inkml:trace>
  <inkml:trace contextRef="#ctx0" brushRef="#br0" timeOffset="200241.15">29589 10641 0,'13'31'16,"-8"-12"-16,-5-19 15,0 0-15,0 0 0,0 0 16,4 6-16,1 1 16,-5-7-16,0 0 15,-5 6-15,5-6 16,0 0-16,0 0 0,0 0 16</inkml:trace>
  <inkml:trace contextRef="#ctx0" brushRef="#br0" timeOffset="200728.87">29832 10930 0,'17'50'0,"-12"6"0,-1-25 16,-4-18-16,0-13 15,0 0-15,0 13 16,0 5-16,5 14 0,-1 18 15,-4-19-15,0-12 16,0 19-16,0 6 16,0 6-16,4-13 0,1-11 15,4-1-15,4 0 16,0 0-16,0-6 16,1-7-16,3-24 0,1-1 15,-5 0-15,-13 13 16,9-25-16,0 0 15,0-12-15,-5-7 0,0-6 16,-4-1-16,0 1 16,0 6-16,-4 0 15,4 1-15,-4 5 0,-1 7 16,-4-1-16,-4 7 16,13 25-16,-13-12 15,-5-1-15,1 13 0,-1 0 16,5 19-16,-5 6 15,9 0-15,0 13 16,5-13-16,4-25 0,0 0 16,-4 19-16,4-19 15,0 0-15,0 0 16,0 0-16</inkml:trace>
  <inkml:trace contextRef="#ctx0" brushRef="#br0" timeOffset="201298.11">30198 10867 0,'0'12'15,"0"13"-15,4-6 16,-4 0-16,-4-6 16,4 5-16,-5 1 0,10 19 15,-1 6-15,1-13 16,-5 7-16,13-1 15,0 1-15,-4 6 0,13 6 16,-18-19-16,5 1 16,-9-32-16,13 25 15,-13-25-15,14 19 0,-10-7 16,5 1-16,0-19 16,4-1-16,-4-12 15,4-6-15,0 0 0,0-12 16,1-14-16,-6 8 15,-3 5-15,-1-6 16,5 0-16,-9 6 0,0-5 16,0-1-16,0 19 15,0 25-15,0 0 16,0 0-16,0 0 0,0 0 16,4-25-16,1 12 15,-5 13-15,0 6 16,0 13-16,0 6 0,0 13 15,0 12-15,0 0 16,0-12-16,4 6 16,1 0-16,-1-1 0,5 8 15,0-14-15,4 1 16,0-7-16,-4-12 16,9-6-16,-18-13 0,13-13 15,0 7-15,-4-7 16,-9 13-16,0 0 15,0 0-15,0 0 0</inkml:trace>
  <inkml:trace contextRef="#ctx0" brushRef="#br0" timeOffset="201698.89">30696 10578 0,'4'32'0,"-17"-14"0,13-18 16,0 0-16,0 0 15,-17 26-15,3-1 16,6-13-16,-1 7 0,0 0 16,-9 18-16,5-5 15,9-1-15,8-6 0,0 0 16,14 7-16,0-13 16,-1 12-16,1 0 15,-5-12-15,0 12 0,1-6 16,-1 7-16,0-13 15,0-1-15,-4 1 16,-9-19-16,5 19 16,3 6-16,-8-12 0,0-1 15,0-12-15,0 0 16,0 0-16,-8 19 0,-1 6 16,9-25-16,-18 13 15,1 6-15,-1-13 16,0 0-16,18-6 0,0-6 15,0 6-15,0 0 16,0 0-16,0 0 16,0 0-16</inkml:trace>
  <inkml:trace contextRef="#ctx0" brushRef="#br0" timeOffset="202249.14">31027 11362 0,'0'0'0,"0"0"15,0 0-15,0 0 0,0 0 16,4 38-16,-8-26 16,4 20-16,-5-13 15,-3 12-15,3-6 0,1-12 16,-5 30 0,9-43-16,0 0 15</inkml:trace>
  <inkml:trace contextRef="#ctx0" brushRef="#br0" timeOffset="203618.16">27530 12322 0,'0'12'0,"0"-12"0,0 0 16,0 0-16,0 0 15,0 0-15,0 7 16,-5-7-16,5 0 0,0 0 15,-8 0-15,3-7 16,-4 1-16,-4 0 16,0-7-16,-9 7 0,0 0 15,-5-7-15,1 13 16,4 6-16,-5 13 16,1 0-16,8 0 0,1 6 15,8 6-15,9-31 16,0 0-16,-9 25 15,9 7-15,4-7 0,10 0 16,3 6-16,1-6 16,13 0-16,0 13 15,4 0-15,0-19 0,1-7 16,-1 7-16,-4-7 16,4 14-16,0-1 15,-4-13-15,-4 13 0,-10 7 16,1-7-16,-5 6 15,-13-31-15,5 19 16,-5-19-16,-14 19 0,-3-7 16,-1 1-16,-8-7 15,-5 7-15,0-1 16,-4 1-16,4-1 0,17 7 16,-12-6-16,0 5 15,26-18-15,-31-6 16,9 6-16,-5 0 0,27 0 15,0 0-15,0 0 16,0 0-16,0 0 16,-17-6-16,17 6 0,0 0 15,4-13-15,0 1 16,5-1-16,4-6 16,5 13-16</inkml:trace>
  <inkml:trace contextRef="#ctx0" brushRef="#br0" timeOffset="204020.93">27984 12372 0,'5'25'0,"-5"-19"0,-5 7 16,5-13-16,0 0 16,-9 0-16,9 0 15,-9 12-15,-4 1 0,0 6 16,-5 0-16,1 12 16,-5 7-16,4-1 15,0 7-15,10 13 0,-1-7 16,13-6-16,1 0 15,-1-7-15,5-5 16,-5-7-16,14 12 0,4-18 16,4 0-16,-8-13 15,0 0-15,8-6 16,9-12-16,5-7 0,-13-12 16,-5-7-1,-5 7-15,1-1 0,-18 32 16</inkml:trace>
  <inkml:trace contextRef="#ctx0" brushRef="#br0" timeOffset="204603.44">28332 12428 0,'0'0'0,"-4"32"0,4-32 15,0 0-15,0 0 16,0 0-16,-9 6 15,-4 0-15,13-6 0,-9 7 16,0 5-16,1 7 16,3 0-16,-12 12 15,3 0-15,1 13 0,0 7 16,4-8-16,0 1 16,9-6-16,0 6 15,5 0-15,-1-19 0,0 13 16,-4-38-16,0 0 15,14 18-15,3 1 16,-17-19-16,0 0 0,18 0 16,-9-12-16,0-7 15,4-6-15,4-13 16,-3 7-16,-6-13 0,-3 0 16,-1 0-16,1 0 15,-1 0-15,-4 0 16,-4 0-16,-1 13 0,5 31 15,0 0-15,0 0 16,0 0-16,0 0 16,0 0-16,0 0 0,5-19 15,-5 7-15,0 12 16,4 6-16,1 13 16,3 0-16,1 18 0,0 1 15,0-7-15,0 19 16,4-18-16,-4 12 15,-1-7-15,-3 1 0,-5-38 16,0 0-16,0 0 16,0 0-16,0 0 15,0 0-15,0 0 0,0 0 16</inkml:trace>
  <inkml:trace contextRef="#ctx0" brushRef="#br0" timeOffset="205057.18">28588 12466 0,'0'13'16,"0"-7"-16,9 19 15,-9-13-15,0 7 16,4-12-16,1 11 0,4 14 16,-5 5-16,1 7 15,-1-6-15,5 0 16,-5-1-16,1 7 0,-1-6 15,-4-7-15,0-31 16,0 0-16,4 31 16,-4-31-16,0 0 0,5 26 15,-5-26-15,0 12 16,-9-6-16,0-12 16,0-6-16,5-7 0,0-13 15,-1-5-15,5-1 16,-4-6-16,13 7 15,-5-14-15,5 1 0,0-6 16,-1 12-16,1 0 16,0 0-16,0 0 15,4 0-15,0 19 0,-13 25 16,0 0-16,18-31 16,0 25-16,-10-1 15,-8 7-15,0 0 0,0 0 16,22 7-16,0-1 15,1 0-15,-23-6 16,0 0-16</inkml:trace>
  <inkml:trace contextRef="#ctx0" brushRef="#br0" timeOffset="205852.73">29060 11946 0,'0'18'16,"0"-11"-16,4 11 16,-8 7-16,4-6 15,0-19-15,0 19 0,4-6 16,-8 43-16,4-12 16,-4 6-16,4 7 15,4-13-15,-4 18 0,0 1 16,4-7-16,1 1 15,8-1-15,0 7 16,-4-7-16,0-5 0,4-1 16,-4-6-16,0-13 15,0-12-15,-1 19 16,10-13-16,-18-25 0,0 0 16,0 0-16,18 6 15,-1 0-15,1-12 16,0-13-16,8 0 0,5-12 15,-9 0-15,5-13 16,-14-7-16,4 14 0,5-20 16,0 1-16,-13 12 15,0-6-15,0 12 16,-5 1-16,-4 12 0,0-19 16,-4 12-16,-5 13 15,0 1-15,9 18 16,-13-19-16,4 19 0,-8 0 15,3 12-15,1 13 16,0 7-16,4-1 16,0 7-16,5 6 15,-1-7-15,10 1 0,-1 6 16,1 6-16,8-6 16,5-6-16,-5-7 15,0 0-15,0-6 0,5 0 16,0-6-16,8-6 15,-8-7-15,4-6 16,0 0-16,0-12 0,-5-1 16,-8-6-16,-9 19 15,0 0-15,0 0 0,0 0 16</inkml:trace>
  <inkml:trace contextRef="#ctx0" brushRef="#br0" timeOffset="206261.34">29699 11946 0,'0'0'16,"0"0"-16,0 0 0,0 0 16,0 0-16,14 43 15,-10 8-15,-4-33 16,0-18-16,9 19 0,-5 6 15,-4 19-15,5-19 16,-1 25-16,5 13 16,0-13-16,0 7 0,-5 6 15,5-7-15,0-6 16,4 0-16,0 19 16,-4-19-16,0 1 0,0 5 15,-1-18-15,1-7 16,-9-31-16,0 0 15,0 0-15,13 19 0,1 19 16,-14-38-16,22 12 16,-5-24-16,1-1 15,0-25-15,-1 20 0,1-8 16,-9-24-16,0-6 16,-9 6-16,0 12 15,0-6-15</inkml:trace>
  <inkml:trace contextRef="#ctx0" brushRef="#br0" timeOffset="206583.16">29664 12548 0,'13'0'16,"-13"0"-16,0 0 0,0 0 15,18 0-15,0 0 16,-1 0-16,-3-19 16,-1-6-16,4 6 0,19 0 15,-1 0-15,-4-6 16,4 0-16,-4-13 15,0 13-15,4 7 0,-4-8 16,-5 1-16,-3 0 16,-1 0-16,-22 25 15</inkml:trace>
  <inkml:trace contextRef="#ctx0" brushRef="#br0" timeOffset="208863.12">30484 12021 0,'5'-13'0,"-1"13"0,-4 0 16,0 0-16,0 0 16,0 0-16,0 0 15,0 0-15,0 0 0,0 0 16,5 13-16,-5-13 16,4 12-16,0 13 15,-8-6-15,4 6 0,0 19 16,0 6-16,0 13 15,-4 6-15,-1 0 16,1-6-16,13 6 16,-5-7-16,5 20 0,4-7 15,0-12-15,1-7 16,-1 1-16,4 6 0,-8-20 16,9 1-16,4-12 15,-4-7-15,-1 0 16,5-13-16,-9-12 0,10 0 15,12-6-15,-18-19 16,6 0-16,-6-13 16,-4-6-16,5 1 0,-5-8 15,-8 8-15,-5-1 16,0 44-16,0 0 16</inkml:trace>
  <inkml:trace contextRef="#ctx0" brushRef="#br0" timeOffset="209130.97">30449 12585 0,'5'25'16,"-1"0"-16,-4-25 15,0 0-15,9 13 0,-5-7 16,5 7-16,-9-13 15,13 0-15,5-13 16,4 32-16,4-19 0,1-19 16,-5 7-16,9-7 15,-5 6-15,-8 1 16,-9-13-16,-1 0 0,-8 25 16,0 0-16,0 0 15</inkml:trace>
  <inkml:trace contextRef="#ctx0" brushRef="#br0" timeOffset="209666.41">30837 12416 0,'-4'44'16,"8"-19"-16,-4 6 16,0-31-16,9 25 0,-5 7 15,1-20-15,-1 20 16,1 30-16,-1-18 15,-4 0-15,4 0 0,-4 0 16,0-6-16,9 5 16,-4-11-16,4-13 15,-9-19-15,0 0 0,0 0 16,17 25-16,1-7 16,-1-5-16,-3-19 15,-14 6-15,0 0 0,22-19 16,-9-6-16,-4 0 15,4-19-15,-9 0 16,1 0-16,-1-6 0,1-7 16,-1 20-16,-4-7 15,4 6-15,-4 7 16,0 6-16,0 25 0,0 0 16,0 0-16,0 0 15,0 0-15,0 0 16,0-19-16,5 6 0,-5 20 15,4 5-15,1 1 16,-1 12-16,5 6 16,0 26-16,0-20 0,-5 1 15,5 12-15,4-12 16,-9 6-16,5-13 16,0 7-16,-5-13 0,1-13 15,-5-12-15,0 0 16,0 0-16,0 0 15,0 0-15</inkml:trace>
  <inkml:trace contextRef="#ctx0" brushRef="#br0" timeOffset="210115.16">31221 12479 0,'0'37'16,"4"-5"-16,1-7 15,3 6-15,-3-12 16,-1 6-16,-4 0 0,9 25 16,0-6-16,-5-6 15,5 6-15,-9-7 0,5-5 16,-1 5-16,0-12 16,-4-25-16,0 0 15,0 0-15,0 0 0,0 0 16,0 0-16,0 0 15,0 19-15,0-13 16,0-6-16,0-6 16,0-13-16,-4-12 0,4-7 15,0 1-15,0-1 16,0-12-16,0 0 16,4 0-16,1-7 0,4 19 15,-5-12-15,0 13 16,1 5-16,4 7 15,4 0-15,-4 6 0,0 13 16,-9 6-16,0 0 16,0 0-16,13 0 15,0 6-15,-13-6 16,0 0-16,0 0 0,0 0 16</inkml:trace>
  <inkml:trace contextRef="#ctx0" brushRef="#br0" timeOffset="210582.9">31472 12454 0,'0'12'16,"5"13"-16,-5-25 16,0 0-16,4 31 15,-4-12-15,4 0 0,1 0 16,-1 6-16,5 25 15,-5 0-15,1-6 16,-10 0-16,5 0 0,0 0 16,0-6-16,0-1 15,-8-5-15,12-7 16,-4-25-16,0 0 0,0 0 16,0 0-16,0 0 15,0 18-15,9-11 16,-18-14-16,9-5 15,9-7-15,-5-6 0,1-6 16,-5-7-16,-5-6 16,5 0-16,9-6 15,-9 0-15,-4 0 0,-1-7 16,5 7-16,5 6 16,8 0-16,0 7 0,-4-1 15,4 7-15,0 6 16,1 6-16,-14 19 15,0 0-15,0 0 0,13-19 16,-13 19 0,0 0-16,0 0 0,0 0 15</inkml:trace>
  <inkml:trace contextRef="#ctx0" brushRef="#br0" timeOffset="211118.14">31715 12667 0,'13'6'16,"-17"19"-16,4-25 0,0 0 16,17 13-16,-4-7 15,5 0-15,-9 0 16,-9-6-16,9 0 0,8 13 15,-3-13-15,3-13 16,-4-12-16,-4 0 16,0-6-16,0 6 0,0 6 15,-9 19-15,9-56 16,4 18-16,-4 7 16,-9 6-16,-5-1 0,5 26 15,0 0-15,-4-25 16,4 25-16,-9-31 15,-9 6-15,1 25 0,-1 12 16,0 7-16,1 13 16,-1-7-16,0 12 15,1 7-15,8 6 0,5 1 16,-5 11-16,4-12 16,10 1-16,4-7 15,4-7-15,4-12 0,1-6 16,0 12-16,-18-31 15,26 7-15,-4 5 16,5-12-16,-1 0 0,-8 0 16,-1 0-16,1-12 15,0-20-15,-9 20 16,-1-13-16,-8 0 0,0 25 16</inkml:trace>
  <inkml:trace contextRef="#ctx0" brushRef="#br0" timeOffset="211472.94">32103 11946 0,'4'0'0,"-4"0"15,0 0-15,0 0 16,0 0-16,0 0 16,0 0-16,0 0 0,13 31 15,-13-31-15,0 0 16,5 50-16,4-12 15,-1 12-15,-3-6 0,-5-13 16,13 51-16,-4-1 16,0 1-16,-5-20 15,9 7-15,1-6 0,-1 0 16,4 0-16,-8-13 16,5-6-16,-6-7 15,1-12-15,-9-25 0,0 0 16,0 0-16,0 0 15,-4 25-15,8-18 16,-4-7-16,-4-32 0,4 14 16,4-8-16,-4 1 15,0 25-15,0 0 16</inkml:trace>
  <inkml:trace contextRef="#ctx0" brushRef="#br0" timeOffset="211719.81">32076 12347 0,'0'56'15,"5"-43"-15,4-1 16,-5-12-16,5 7 16,0-7-16,4 6 0,4 7 15,6-13-15,-1 0 16,0 0-16,4 0 15,1-13-15,8 0 0,-13-5 16,4-14-16,-4 7 16,0 0-16,-22 25 15,0 0-15,0 0 0</inkml:trace>
  <inkml:trace contextRef="#ctx0" brushRef="#br0" timeOffset="212269.11">32680 12146 0,'5'19'0,"-5"-19"16,0 0-16,0 0 0,0 0 15,0 0-15,0 0 16,0 0-16,-9 6 16,9-6-16,0 0 0,0 0 15,-26 13-15,4-1 16,8 1-16,-3-7 16,8 0-16,-13 13 0,0 6 15,4 0-15,5 1 16,4-8-16,5 7 15,4-25-15,0 38 0,4-13 16,0 7-16,1-7 16,4-7-16,4 14 15,9-13-15,-13 12 0,13-6 16,-9 0-16,9-6 16,-4 0-16,-1-7 15,-17-12-15,0 0 0,18 25 16,-9-6-16,-9-19 15,0 0-15,13 19 16,-13-19-16,-4 19 0,-5 0 16,0-7-16,-13 7 15,4 0-15,-4-13 0,22-6 16,-17 13-16,3-26 16,14 13-16,0 0 15,0 0-15,0 0 0</inkml:trace>
  <inkml:trace contextRef="#ctx0" brushRef="#br0" timeOffset="212750.84">32288 12767 0,'0'25'0,"0"-6"15,0-6-15,0-13 0,0 12 16,0-12-16,0 0 16,0 0-16,0 13 15,9-7-15,0 0 0,-9-6 16,0 0-16,17 19 15,1-13-15,0 1 16,-1-7-16,1 0 0,-1-7 16,-17 7-16,14-6 15,-5-7-15,-9-5 16,0 18-16,0 0 16,0 0-16,0 0 0</inkml:trace>
  <inkml:trace contextRef="#ctx0" brushRef="#br0" timeOffset="-203896.47">15663 8778 0,'5'38'16,"-5"-38"-16,0 0 15,0 0-15,0 0 16,0 0-16,0 0 0,0 0 16,0 0-16,0 0 15,0 0-15,0 0 0,-9-13 16,5 1-16,-5 6 15,9 6-15,-9-7 16,0 1-16,0 0 16,-4-7-16,-9-12 0,0 6 15,0 1-15,-5-1 16,-8 0-16,0-12 0,0 5 16,-5 1-16,-4-12 15,0-1-15,-5 7 16,-4-7-16,-8 1 0,3-7 15,-4-7-15,1 1 16,-1 19-16,0-26 16,-8 7-16,-5-6 0,9-7 15,-14 13-15,14 0 16,-18-13-16,14 0 16,-10 7-16,1-7 15,8 7-15,-12-1 0,12-5 16,-13 5-16,9 7 15,-4-6-15,0-1 16,-1 1-16,1-7 0,-1 6 16,-3 7-16,8-6 15,0-1-15,0 1 0,4 12 16,-4 6-16,14-18 16,-1 12-16,4-6 15,6 19-15,3-1 0,-4 1 16,9-7-16,9-6 15,4 19-15,0 0 16,5 0-16,4-6 0,22 31 16,-18-32-16,0 14 15,18 18-15,0 0 16,0 0-16,0 0 16,0 0-16,0 0 0,0 0 15,0 0-15,0 0 16,0 0-16,0 0 15,-9-7-15,-4 7 0,13 0 16,-4 7-16,-5-1 16,-4-6-16,13 0 0,0 0 15,0 0-15,0 0 16</inkml:trace>
  <inkml:trace contextRef="#ctx0" brushRef="#br0" timeOffset="-197139.12">11090 4382 0,'0'0'15,"0"0"-15,0 0 16,0 0-16,0 0 0,0 12 16,5 26-16,-10-7 15,5 1-15,0 5 16,-4-5-16,8-1 0,-4 32 15,0 12-15,0-12 16,0 0-16,5 6 16,-5 6-16,4-19 15,-4 7-15,0-13 0,5 0 16,-5-6-16,4-12 16,-4-32-16,0 0 0,0 0 15,0 0-15,0 0 16,0 0-16,-4 18 15,4-24-15,0 6 0,0-6 16,-5-13-16,5-12 16,0-13-16,0 0 15,5-6-15,4 0 0,4 12 16,0 0-16,0 1 16,14 5-16,-10 7 15,1 6-15,0 1 0,-1 5 16,1 1-16,-1 12 15,1 6-15,0 6 16,-5-5-16,0 18 0,5 0 16,-18-25-16,4 31 15,1 7-15,-5 6 16,-5-13-16,-8 7 0,0-1 16,-5-5-16,-4 12 15,4-19-15,1 0 16,-5 6-16,4-6 0,5-6 15,13-19-15,0 0 16,0 0-16,-13 6 16,4-12-16,9 0 0,0 6 15,0 0-15,0 0 16,0 0-16</inkml:trace>
  <inkml:trace contextRef="#ctx0" brushRef="#br0" timeOffset="-196262.61">11448 4269 0,'0'0'16,"0"50"-16,0-50 16,0 0-16,4 25 15,-4 7-15,0-1 0,4-6 16,-4 0-16,5 7 15,-1 30-15,1-12 16,-5 19-16,4 0 0,1-12 16,-5 6-16,4-1 15,-4-5-15,9-1 16,-5-6-16,9-12 0,-4 0 16,4-7-16,5-6 15,0-12-15,4-1 16,-13-12-16,8-6 0,1 0 15,-5-7-15,9-12 16,-4 0-16,-5-13 16,-4 1-16,8-7 0,-8 6 15,5-18-15,-6 12 16,-3 6-16,4 1 16,-5-1-16,0 7 0,-4 31 15,0 0-15,0 0 16,0 0-16,0 0 15,0 0-15,0 0 0,0-19 16,5 12-16,-10 14 16,10 5-16,-1 13 15,-4 7-15,5 12 0,-5 6 16,4 0-16,0 0 16,5 0-16,-4-6 15,-1-12-15,0-1 0,5 0 16,-9-31-16,0 0 15,14 19-15,-14-19 16,0 0-16,0 0 0,0 0 16,17 0-16,-4-6 15,5-13-15,0-6 16,-1-6-16,1-7 0,-5-12 16,0-7-16,-8 7 15,4 6-15,-1 7 16,-3 12-16,-1-1 0,1 1 15,-5 25-15,0 0 16,0 0-16,0 0 16,0 0-16,0 0 0,0-12 15,4 6-15,0 12 16,-4 6-16,0 7 16,0 6-16,0 7 0,5 11 15,-1 1-15,-4 0 16,5 6-16,-1-6 15,5-6-15,0 0 0,0-7 16,-9-31-16,8 25 16,-3-6-16,-5-19 15,0 0-15,0 0 0,0 0 16,0 0-16</inkml:trace>
  <inkml:trace contextRef="#ctx0" brushRef="#br0" timeOffset="-195688.39">12228 4984 0,'0'0'0,"0"0"16,0 0-16,0 0 0,0 0 15,44 0-15,-35-6 16,4-7-16,5 7 16,-9 0-16,0-7 0,-1 7 15,14-13-15,-4 0 16,0-6-16,-5 0 16,-4-6-16,0-1 0,-1 7 15,-8 25-15,5-25 16,-1 0-16,-4 25 15,0 0-15,-4-31 0,-9 18 16,-1 7-16,-3 0 16,-1 6-16,-4 0 15,-4 12-15,8 7 0,-4 0 16,9 18-16,4 7 16,-4 0-16,8-12 15,1 11-15,4 8 0,0-1 16,9 0-16,-1-6 15,6-6-15,3-1 16,1-5-16,4-1 0,0-12 16,5-7-16,-5 1 15,4-7-15,-4-6 16,0-6-16,0 6 0,0 0 16,0-19-16,0 0 15,-4-6-15,0 6 16,-1-6-16,-8 0 0,-9 25 15,0 0-15,0 0 16,0 0-16</inkml:trace>
  <inkml:trace contextRef="#ctx0" brushRef="#br0" timeOffset="-194897.17">11593 5674 0,'0'12'0,"0"-18"16,-4 0-16,-1 0 15,1-1-15,0 1 16,-5 0-16,-9 0 0,0 6 16,-4 0-16,0 6 15,0 6-15,-4 1 16,4 6-16,0 6 15,0 0-15,4-6 0,18-19 16,-9 25-16,5 0 16,8 6-16,1-12 0,8 0 15,4 0-15,10 6 16,-1 0-16,-4-13 16,-4 1-16,13 6 0,9 0 15,-18-1-15,4-5 16,-4 12-16,-4-6 15,-1 6-15,6-6 0,-23-19 16,0 19-16,0 6 16,0 0-16,-5 0 15,-4-6-15,-4 6 0,0-6 16,-9-1-16,-5-5 16,5-7-16,-4 0 15,-1 1-15,10-7 0,-5 0 16,22 0-16,0 0 15,0 0-15,-18-13 16,5 1-16,13 12 16,-5-19-16,5 19 0,0 0 15,0 0-15,0 0 16</inkml:trace>
  <inkml:trace contextRef="#ctx0" brushRef="#br0" timeOffset="-194536.37">11756 5574 0,'5'12'0,"-5"-12"0,0 0 15,0 0-15,-5 0 16,5 13-16,0-1 15,5 13-15,-1 0 0,1-6 16,3 19-16,-3 12 16,-1 6-16,1-5 15,3 5-15,-8 0 0,0 1 16,-4-1-16,-5-12 16,5 6-16,-1-6 15,5 0-15,-4-12 0,4-32 16,0 0-16,-4 25 15,4-13-15,4-12 16,0 0-16,-4 0 16,0 0-16,0 0 0,0 0 15</inkml:trace>
  <inkml:trace contextRef="#ctx0" brushRef="#br0" timeOffset="-194141.59">11964 5768 0,'0'0'0,"0"0"16,0 0-16,0 0 0,0 0 15,-9 38-15,-18-13 16,18 0-16,-13-6 16,9-1-16,-4-5 0,8 6 15,-9 12-15,0 0 16,18-31-16,0 0 15,0 0-15,0 0 0,-8 26 16,-6-1-16,14-25 16,0 0-16,9 18 15,9 1-15,0 6 0,-1-12 16,10-1-16,-1-5 16,5-7-16,0 12 15,-5-5-15,-4-1 0,-4 0 16,-18-6-16,0 0 15,0 0-15,0 0 16,0 0-16,0 0 0,18-6 16,-18 6-16,0 0 15,0 0-15,0 0 16,0 0-16</inkml:trace>
  <inkml:trace contextRef="#ctx0" brushRef="#br0" timeOffset="-193453.15">12175 5743 0,'-9'19'0,"9"-19"15,0 0-15,0 6 16,-4 13-16,8 6 15,-4 0-15,-4 0 0,4-6 16,-4 25-16,4 0 16,0 0-16,0-7 15,0-5-15,0 5 0,0-37 16,0 0-16,8 25 16,-8-25-16,9 19 0,4-6 15,-13-13-15,0 0 16,9 0-16,5-7 15,3 7-15,14-25 16,-9 6-16,0-18 0,-4-1 16,-1-6-16,-3 7 15,-1 5-15,-9-5 16,-4 12-16,0 0 0,-4-1 16,4 26-16,0 0 15,0 0-15,0 0 16,0 0-16,0 0 0,0 0 15,0 0-15,0-18 16,0 18-16,0 6 16,4 13-16,1 6 0,-5 6 15,-5 7-15,-4 24 16,1 1-16,3 6 16,-8-6-16,0 6 0,0 6 15,-1 0-15,5-12 16,1 0-16,-6-13 0,-3 6 15,-5 1-15,4-19 16,0-1-16,-4-12 16,0 0-16,-4-6 0,4-13 15,0-6-15,0-6 16,-5-6-16,-4-1 16,9-12-16,0-6 0,5-7 15,-10 0-15,-4-12 16,14 13-16,-1 5 15,18 32-15</inkml:trace>
  <inkml:trace contextRef="#ctx0" brushRef="#br0" timeOffset="-159269.32">8744 5015 0,'5'7'15,"-5"-7"-15,0 0 16,0 0-16,13 31 0,-8-6 15,-1-6-15,-4 6 16,4 6-16,-4-6 16,9 32-16,0 6 15,-9-7-15,9 7 0,0 6 16,-5 6-16,0-19 16,1 13-16,-1-12 0,-4-1 15,0 1-15,0-13 16,-4 0-16,4-1 15,0-11-15,0-7 0,0-25 16,0 0-16,0 0 16,0 19-16,0-13 15,0-6-15,0-13 0,0-12 16,0-19-16,-5 1 16,1-14-16,0 1 15,-1-7-15,-4 0 0,5 1 16,0-1-16,4-12 15,-5-1-15,1 7 16,8 0-16,5 0 0,-5-6 16,5 6-16,0 0 15,0 0-15,4 13 16,5 6-16,-5-1 0,9 1 16,-4 6-16,4 13 15,4 12-15,-4 0 16,9 13-16,-4 12 0,-5 13 15,-5 6-15,1 0 16,-1 19-16,-3-6 16,-5 18-16,-9-12 0,0 6 15,-9 0-15,0 13 16,-9-6-16,-4-1 16,-4-12-16,-5 0 0,0 6 15,-4-19-15,8 7 16,-4-13-16,5-6 15,4-7-15,4-5 0,5-7 16,4-13-16,5-6 16,-1 1-16,5 18 15,0 0-15,0 0 0,0 0 16</inkml:trace>
  <inkml:trace contextRef="#ctx0" brushRef="#br0" timeOffset="-158593.68">9596 4790 0,'4'18'15,"-22"-30"-15,14 6 16,4 6-16,0 0 0,-13 0 15,4 6-15,-4-6 16,-5 19-16,0 0 16,-8-1-16,4 1 0,0 6 15,-5 7-15,5-1 16,0 19-16,5-19 16,-1 13-16,9-6 0,0 6 15,5 6-15,8-12 16,5-1-16,4-12 15,5 1-15,4-14 0,0-6 16,0-12-16,-4-13 16,4 7-16,0-13 0,-4-7 15,-1 1-15,-4-7 16,1 1-16,-6-7 16,1 0-16,-4-6 0,-5-1 15,0 1-15,0 13 16,-5-1-16,1 0 15,-5 1-15,9 37 16,-4-32-16,4 32 0,0 0 16,0 0-16,0 0 15,0 0-15,0-25 16,-5 13-16,5 12 0,0 0 16,5 19-16,3 18 15,1 1-15,5 0 16,-6-1-16,1 13 0,0 0 15,4 13-15,0-13 16,-4 1-16,4-8 16,-4 8-16,0-1 0,-4-25 15,8 6-15,-4-12 16,-9-19-16,13 13 0,9-7 16,-9-12-16,5-7 15,-5 1-15,-13 12 16,0 0-16</inkml:trace>
  <inkml:trace contextRef="#ctx0" brushRef="#br0" timeOffset="-158238.22">9970 4194 0,'-8'12'0,"3"1"15,5-13-15,0 0 0,0 0 16,18 38-16,-9-1 16,-1 1-16,-3-1 15,4 7-15,4 25 16,0 13-16,0-1 0,-4-5 16,-9 11-16,5-18 15,-1 0-15,0 7 0,1-20 16,-1 1-16,9-7 15,-13-6-15,14-13 16,-1-6-16,5-19 0,-1 1 16,1-1-16,4-12 15,-4-7-15,4-25 16,0 1-16,0 5 0,-5 7 16,1-6-16,-18 31 15</inkml:trace>
  <inkml:trace contextRef="#ctx0" brushRef="#br0" timeOffset="-157670.54">10380 5066 0,'0'0'16,"0"0"-16,36 12 15,-27-31-15,4 0 0,4 19 16,-3-18-16,-5-14 16,4 13-16,9-6 15,-9 0-15,0 0 0,9 6 16,-13-24-16,0 17 15,-9 1-15,4 0 16,-4-12-16,0 12 0,-4-7 16,-5 1-16,9 31 15,-4-13-15,-10 1 16,1 12-16,-4 0 0,3 6 16,-3 7-16,-5 12 15,-9 12-15,13 7 16,1-12-16,-1-7 0,5 19 15,8-7-15,1 7 16,8-6-16,9 12 16,1-13-16,3 14 0,10-1 15,-1-19-15,5-12 16,0 0-16,-5 0 16,1-13-16,-1-6 0,5-6 15,-4-7-15,-1 1 16,-4-7-16,-9 6 15,9-18-15,-4-1 0,-5 1 16,-4 0-16,-9 31 16,0 0-16</inkml:trace>
  <inkml:trace contextRef="#ctx0" brushRef="#br0" timeOffset="-151172.33">10663 9324 0,'-36'-6'0,"19"-1"16,4 7-16,13 0 16,0 0-16,-14 0 0,10-6 15,-5-13-15,5 1 16,-18-8-16,4 8 0,0-7 16,1 6-16,-5-6 15,-9-13-15,4 13 16,-4 0-16,1-7 0,-10 1 15,0 0-15,1-13 16,-6 0-16,-3 6 16,4 1-16,-13-7 0,8 6 15,-4-6-15,-4 0 16,-1 0-16,6-18 16,-10 18-16,0-6 0,-4 0 15,9-7-15,-10 7 16,6-7-16,-5 7 15,-5 0-15,5-6 0,-9-1 16,9-6-16,-9 7 16,13 0-16,-9 12 15,1-19-15,4 7 0,-5 5 16,10-11-16,-6 11 16,6-11-16,-10 12 15,5-1-15,-9-5 0,4 0 16,1-7-16,4 13 15,-5-7-15,-4 1 16,5 6-16,-1-7 0,1 1 16,-1-1-16,-4 13 15,0-12-15,9-1 16,-9 7-16,0 6 0,0-6 16,9 6-16,-9 0 15,4-12-15,1 18 16,-5-6-16,13-6 15,-8 6-15,3 7 0,1-13 16,0 6-16,9 6 16,-5 0-16,13 7 0,-8 0 15,9-7-15,-10 0 16,1-5-16,9 11 16,-10-5-16,10-1 0,-5-6 15,-5 6-15,14 13 16,-4-19-16,-1 19 15,5-6-15,9 0 0,-9 5 16,9-5-16,-1 0 16,5-1-16,1 7 15,-1 0-15,4 0 0,5 0 16,-4 13-16,4-7 16,8 6-16,-3-6 15,8 7-15,0 6 0,-4-1 16,-5 7-16,14-12 15,4 12-15,0 0 16,0 0-16,0 0 0</inkml:trace>
  <inkml:trace contextRef="#ctx0" brushRef="#br0" timeOffset="-142525.51">3695 4037 0,'0'0'0,"0"0"16,0 19-16,0-13 16,5-12-16,-14 0 15,9 6-15,0 0 0,-4-13 16,-5 7-16,4-1 15,-4-5-15,-4-1 16,0 1-16,-5-1 0,1 1 16,-5 5-16,0 1 15,0 6-15,-5 6 16,1 1-16,-5 12 0,0-7 16,-4 7-16,4-13 15,9 13-15,0 6 0,4-6 16,5 0-16,13-19 15,-13 25-15,13 0 16,8-6-16,10 12 0,0-12 16,-1 6-16,1-6 15,17 0-15,1-7 16,-1 7-16,-9 0 0,1 6 16,4 0-16,-1 0 15,6 0-15,-23 13 16,0-7-16,0 0 0,-4-5 15,-9 11-15,-4-12 16,-5 7-16,-9-7 16,-4 0-16,-4 6 0,4-6 15,-9 0-15,0-6 16,0 0-16,0 0 16,9-7-16,0-5 0,0-1 15,5-12-15,17 6 16,-14-7-16,1-11 15,9-1-15,4-19 0,0 0 16,4-12-16,9 6 16,1 0-16,-1 7 15,0 5-15,-13 32 0</inkml:trace>
  <inkml:trace contextRef="#ctx0" brushRef="#br0" timeOffset="-142109.99">3872 3786 0,'0'0'0,"0"0"16,0 0-16,0 0 0,0 0 16,0 0-16,0 0 15,9 44-15,-9-44 16,0 44-16,0-19 0,0-25 15,-9 38-15,4 6 16,1-13-16,0 13 16,-1 25-16,-4-6 0,0-1 15,1 14-15,8-1 16,4-13-16,0-5 16,5-19-16,0 18 0,4-6 15,14-6-15,-5-13 16,4-18-16,5-13 15,-4 0-15,-1 0 0,5-13 16,0-5-16,-5-1 16,-4 0-16,-4-6 15,0 6-15,-5 0 0,-13-12 16,-9 6-16,5 0 16,4 25-16,0 0 15,0 0-15</inkml:trace>
  <inkml:trace contextRef="#ctx0" brushRef="#br0" timeOffset="-141896.12">3836 4257 0,'0'0'0,"0"0"16,0 0-16,0 0 15,0 0-15,0 0 16,36 0-16,-1 6 0,-17-25 15,-18 19-15,26-25 16,5 6-16,-9 0 16,-9 0-16,23-6 15,-10 0-15,-26 25 0,0 0 16</inkml:trace>
  <inkml:trace contextRef="#ctx0" brushRef="#br0" timeOffset="-141449.36">4260 4062 0,'0'19'0,"4"6"16,-4-25-16,0 19 15,0-19-15,-4 25 0,4 6 16,0-12-16,0 6 16,0 19-16,4 6 15,-4-6-15,0 6 0,9-12 16,-5 0-16,5-1 15,0-5-15,-5-1 16,-4-31-16,0 0 0,0 0 16,0 0-16,0 0 15,0 0-15,0 0 16,5 12-16,-5-5 0,0-7 16,-5-7-16,1-11 15,0-1-15,-5-13 16,4-5-16,-3 5 0,8-5 15,-5-1-15,1-6 16,13 0-16,-1 7 16,10-1-16,4 7 0,-4-7 15,8 7-15,5-1 16,-4 20-16,-1-7 16,0 0-16,-3 0 0,-1 7 15,4-1-15,-4 7 16,-4 6-16,-18 0 0,0 0 15,0 0-15</inkml:trace>
  <inkml:trace contextRef="#ctx0" brushRef="#br0" timeOffset="-140833.09">4763 4125 0,'0'6'0,"0"-6"16,0 0-16,0 0 0,0-6 16,0 6-16,-18 0 15,9 0-15,9 0 16,0 0-16,-9 12 0,-4 7 16,-9 6-16,-9 7 15,9 5-15,-4 7 16,12 13-16,1-7 0,-5 6 15,14-18-15,8-1 16,1-5-16,4 5 16,-5-11-16,5-8 0,0 1 15,0-19-15,4 6 16,0 1-16,5-14 0,-5-18 16,9 7-16,-9-14 15,5-5-15,-5 5 16,5-5-16,-1-14 0,-3 7 15,-1 1-15,-9-1 16,1 0-16,-1 6 16,-4-6-16,-4 0 0,-1 13 15,5 31-15,0 0 16,0 0-16,0 0 16,0 0-16,0 0 0,-4-13 15,4 7-15,9 6 16,-5 6-16,0 20 15,1 5-15,-1 13 0,1 6 16,-1 0-16,0 0 16,1 0-16,-1-6 15,-4 13-15,5-20 16,4 7-16,-5-12 0,-4-32 16,9 19-16,-5-13 15,1 0-15,-5-6 0,0 0 16,0 0-16,0 0 15</inkml:trace>
  <inkml:trace contextRef="#ctx0" brushRef="#br0" timeOffset="-140277.41">4974 4162 0,'0'19'0,"0"6"0,0-25 15,0 0-15,0 0 16,0 38-16,9 6 16,-5-19-16,1-6 0,-1 12 15,5 19-15,0 0 16,0 1-16,-1-20 16,-8-6-16,0-25 0,0 0 15,0 0-15,0 0 16,0 0-16,9 19 15,-9-19-15,0 0 0,0 0 16,-9-19-16,9 7 16,-8-14-16,-1-11 15,0-20-15,0 13 0,0 1 16,5 11-16,8-12 16,1-6-16,4 6 15,-1 7-15,6 5 0,8 1 16,-5 6-16,5 6 15,-8 6-15,8 7 16,-5 6-16,5 0 0,0 6 16,0 7-16,-8 6 15,-1 6-15,0 13 16,-4-7-16,-5 19 0,10-6 16,-10 0-16,0 6 15,1 0-15,-1 0 16,-4-6-16,0 0 0,5-6 15,-10-7-15,5-31 16,0 19-16,0-19 16,0 0-16,0 0 0,0 0 15,0 0-15</inkml:trace>
  <inkml:trace contextRef="#ctx0" brushRef="#br0" timeOffset="-139561.15">5587 4024 0,'18'13'0,"-18"-13"16,0 0-16,0-6 16,-5 6-16,1-7 15,0 14-15,-5-1 0,9-6 16,-5 13-16,-8 5 15,-5 7-15,-8 7 16,4-1-16,0 19 0,0-6 16,4-6-16,1 0 15,8-13-15,0 6 16,13-6-16,1 0 0,4-6 16,-1 0-16,1-13 15,4 0-15,5 1 16,0-7-16,-5-13 0,9 0 15,-4-12-15,8 7 16,1-14-16,-5 7 16,-5-6-16,-8 6 0,9-13 15,-10 0-15,6 7 16,-14-7-16,-5 7 16,1 12-16,-1-12 0,10 0 15,-5 31-15,0 0 16,0 0-16,0 0 15,0 0-15,0 0 0,-5-13 16,5 7-16,0 12 16,-8 13-16,12 6 15,0 6-15,-4 7 0,5 25 16,8-7-16,-4 1 16,-5 5-16,14-12 15,-9 19-15,0-6 0,-5 0 16,0 0-16,-8-7 15,-5 7-15,0-13 16,-8-6-16,-1 0 0,-4-7 16,9 7-16,-14-12 15,5-7-15,-4-7 16,-1-11-16,5-7 0,0 0 16,5-13-16,-1-6 15,9-12-15,0-7 16,1-12-16,16-6 0,6 6 15,-6 6-15,6 0 16,-1 12-16</inkml:trace>
  <inkml:trace contextRef="#ctx0" brushRef="#br0" timeOffset="-138993.46">5830 4257 0,'0'6'0,"0"0"16,35 0-16,-17-12 15,-1 6-15,-8-6 0,0 6 16,8-6-16,10-7 16,-1-12-16,-17 0 15,9 0-15,0 6 0,-1-6 16,5 0-16,0 6 15,-22 19-15,13-38 16,5 13-16,-9 6 0,-9-18 16,0-7-16,0 6 15,-4 1-15,4 37 16,-9-25-16,-9 18 0,0 7 16,1 0-16,-5 13 15,0-1-15,-5 20 16,5 12-16,5-19 0,-10 19 15,1-7-15,8 13 16,0 7-16,18 12 16,-4-19-16,4 0 0,0 0 15,22-6-15,0 0 16,0-13-16,9 7 16,-5-19-16,5 0 0,0 12 15,4-25-15,1 7 16,-1-26-16,0 7 0,-4-13 15,0 7-15,0-7 16,0-19-16,-9 13 16,-5-6-16,-3-1 0,-6 1 15,1 0-15,0-1 16,-9 1-16,0 31 16,0 0-16,0 0 0</inkml:trace>
  <inkml:trace contextRef="#ctx0" brushRef="#br0" timeOffset="-128283.24">2787 6276 0,'4'0'0,"-8"0"15,8 0-15,-4 0 0,0 0 16,0 0-16,0 0 16,14 0-16,-14 0 0,4-13 15,9 1-15,5-1 16,4-5-16,9-8 16,-9-5-16,0 0 15,4-13-15,1 12 0,-10-11 16,1-1-16,-5 6 15,1-6-15,-6 0 16,6 7-16,-10-7 0,-8 12 16,4 7-16,0 25 15,-5-25-15,1 0 16,-9 0-16,-1 12 0,1-5 16,-9 11-16,9-5 15,-9 12-15,0 12 16,0 1-16,0 12 0,0 6 15,-5 7-15,9-7 16,1 20-16,-10 11 16,10-12-16,8 1 0,4-1 15,1 0-15,17 6 16,-4-12-16,9-6 16,13 0-16,0-7 0,-1-6 15,1-6-15,5 0 16,-10-13-16,9-6 15,1-6-15,-1-1 0,-4-11 16,0-14-16,-9 1 16,4-1-16,-4 1 0,-22 31 15</inkml:trace>
  <inkml:trace contextRef="#ctx0" brushRef="#br0" timeOffset="-127664.59">3241 5624 0,'5'25'0,"-5"-13"0,0-12 16,0 0-16,0 0 15,8 38-15,-3-32 16,-5 13-16,0 0 0,4 0 16,1 18-16,-5 14 15,4-1-15,-8-13 16,8 13-16,0-6 0,-4 0 15,0 13-15,0-26 16,5 0-16,-5-31 16,0 0-16,0 0 0,0 0 15,0 0-15,0 19 16,4 0-16,-8-19 0,4-6 16,-5-13-16,5-12 15,-4-7-15,4 7 16,0-20-16,-4 1 0,4 6 15,0-6-15,4 6 16,-4 7-16,4-13 16,5 24-16,-4 1 0,8 7 15,-4 5-15,4 0 16,0 7-16,0 6 16,5 0-16,-5 6 0,5 7 15,0 0-15,-1 12 16,-4 12-16,9-5 15,-4 12-15,-5-1 0,5 1 16,-9 0-16,0 0 16,-1 0-16,1 6 15,-9-18-15,0 5 16,0 1-16,0-13 0,0-25 16,0 0-16,-4 25 15,4-12-15,-5-13 0,5-7 16,0-12-16,0-6 15,0-6-15,0 0 16,0 31-16,0 0 16,0 0-16,0 0 0</inkml:trace>
  <inkml:trace contextRef="#ctx0" brushRef="#br0" timeOffset="-127232.3">3616 5730 0,'9'0'0,"-9"0"16,-5 13-16,5-1 15,0-12-15,0 0 16,0 0-16,0 13 0,5 0 15,-5 5-15,0 14 16,0 12-16,0-1 16,13-5-16,-4 0 15,0-1-15,-1 7 0,1 6 16,0-24-16,9-1 16,4 12-16,-5-5 0,-3-1 15,3-18-15,1-13 16,-5-7-16,5-12 15,-9 1-15,-5-20 0,-4-6 16,4-12-16,1 5 16,-5 8-16,4-1 15,-4 6-15,5 0 0,-10-5 16,-4-1-16,1 12 16,-10 7-16,5 6 15,-9 7-15,0-1 0,-5 13 16,5 0-16,-4 19 15,-1 0-15,5 0 16,0 6-16,5 12 0,3-5 16,1 5-16,17-5 15,10-1-15,8-6 16,-5-12-16,-3-7 0,-14-6 16,0 0-1,0 0-15,0 0 0</inkml:trace>
  <inkml:trace contextRef="#ctx0" brushRef="#br0" timeOffset="-126777.55">3942 5793 0,'-9'0'15,"9"0"-15,0 0 16,0 0-16,18 38 15,-5-19-15,-13 12 0,5 6 16,-5-11-16,4-8 16,1 20-16,-1 0 15,5-1-15,-5 13 0,5-24 16,0-14-16,-9-12 16,0 0-16,0 0 15,0 0-15,4 6 0,-4-6 16,0 0-16,0 0 15,0-18-15,-4-1 16,-1-25-16,1 6 0,-5-6 16,5-6-16,4 6 15,-5 0-15,5 13 16,0 31-16,0 0 0,0 0 16,5-50-16,4 12 15,-1-6-15,1 7 16,9-7-16,4 25 0,0-6 15,9 0-15,-13 25 16,4 0-16,0-19 16,0 13-16,-5-1 0,-17 7 15,0 0-15</inkml:trace>
  <inkml:trace contextRef="#ctx0" brushRef="#br0" timeOffset="-125976.25">4242 5586 0,'-4'25'0,"-1"-6"16,5-6-16,-4-7 15,8 6-15,-4 7 0,0-6 16,5 18-16,-1 7 16,1-1-16,-5 7 15,8 6-15,-8-6 0,5 0 16,-5-6-16,4-1 15,-4-5-15,0-32 16,0 0-16,0 0 0,0 19 16,0-7-16,0-12 15,0-12-15,0-7 16,0-6-16,0-19 0,-9 0 16,9 0-16,-4-6 15,0-7-15,4-5 0,0 12 16,0 6-16,4 6 15,0 0-15,-4 38 16,0 0-16,9-25 16,-9 25-16,18-6 0,-1 0 15,-8 6-15,9 12 16,-5 13-16,5 13 0,-5 0 16,0 6-16,-13-1 15,9 8-15,-5 5 16,5-6-16,-4-6 15,-5-6-15,4-1 0,-4-37 16,0 0-16,0 0 16,0 0-16,0 0 15,-4 13-15,4-7 0,0-6 16,0-6-16,0-13 16,0-12-16,0-13 15,4-6-15,1 0 0,3-1 16,1 1-16,0 6 15,0 7-15,0-1 16,-5 7-16,5 6 0,-9 25 16,0 0-16,4-13 15,5 0-15,0 13 16,4 0-16,5 7 0,-1 5 16,1 13-16,0 7 15,-1 5-15,-3 7 16,3 0-16,-4 13 0,-4 5 15,0-5-15,-9-7 16,0 0-16,0 7 16,4-14-16,-12-17 0,8-26 15,0 0-15,0 18 16,4-5-16,-4-13 0,0-13 16,4 1-16,10-1 15,-14 13-15,0 0 16</inkml:trace>
  <inkml:trace contextRef="#ctx0" brushRef="#br0" timeOffset="-125520.51">4754 5561 0,'9'-6'16,"-9"25"-16,0-7 16,0-12-16,0 0 15,0 0-15,-9 31 0,13 1 16,-4-7-16,0 6 15,5 13-15,3 13 16,1 5-16,0-12 0,0-6 16,4-12-16,13-7 15,-3-6-15,3-1 16,-8-11-16,-1-7 0,10-7 16,-1-5-16,1-1 15,-10-5-15,10-1 0,-10-19 16,1 0-16,0 7 15,-10-6-15,1-26 16,0 13-16,-13 6 0,-1 0 16,-4 6-16,-4 1 15,4-7-15,9 44 16,-22-32-16,5 13 0,-14 1 16,13 5-16,-4-6 15,0 13-15,4 0 16,-4-1-16,9 20 0,4-7 15,9-6-15,-4 7 16,4-1-16,0-6 16,13 12-16,-4-5 0,-9-7 15,0 0-15,0 0 16</inkml:trace>
  <inkml:trace contextRef="#ctx0" brushRef="#br0" timeOffset="-124959">5199 5285 0,'13'19'0,"-8"0"16,-1-7-16,1-5 16,-5-7-16,0 18 15,-5 1-15,5 6 0,9 19 16,-5 6-16,1 7 16,-5 5-16,4-5 15,5-7-15,-5 0 0,10 0 16,-6-6-16,1-6 15,-9-38-15,0 0 16,13 19-16,10-13 0,-6 0 16,1-6-16,-1-12 15,6-7-15,-10-12 16,4-7-16,-8-6 0,0 0 16,0 0-16,0 0 15,4 0-15,-9 1 16,1-1-16,-5 0 0,0 12 15,0 1-15,0 31 16,0 0-16,0 0 16,0 0-16,0 0 0,0 0 15,0 0-15,0 0 16,0-19-16,0 19 16,0 0-16,4 19 0,1 6 15,-1 13-15,0 6 16,1 12-16,4-12 15,-5 6-15,5-6 0,-5 6 16,1 7-16,-5-13 16,4-1-16,-4-5 15,0 0-15,0-7 0,0-31 16,0 19-16,0-13 16,9-6-16,8-12 15,1-7-15,0 0 0,-1-12 16,1 6-16,-18 25 15</inkml:trace>
  <inkml:trace contextRef="#ctx0" brushRef="#br0" timeOffset="-124449.29">5988 5291 0,'5'51'0,"-5"-51"15,0 0-15,-9-26 16,9 26-16,0 0 0,-4-6 15,-14 12-15,9-6 16,-4 13-16,4 6 16,-13 0-16,-9-7 0,5 13 15,4 7-15,0-7 16,4 6-16,9-12 16,-4 6-16,4 6 0,9-12 15,9 0-15,4 6 16,5 0-16,-1-12 15,14 18-15,0-6 0,9 6 16,4 1-16,-9-7 16,5 19-16,0-7 15,4 7-15,-13-19 0,-1 0 16,-3 1-16,-18 5 16,-5 7-16,-4-1 15,-4-12-15,-14 7 0,-4-1 16,0-6-16,-9 0 15,5-6-15,-5-6 16,0-7-16,0-6 0,5 0 16,4 0-16,22 0 15,-23 0-15,1 0 16,22 0-16,0 0 0,-17-6 16,8 6-16,0-7 15,5 1-15,-9-7 16,13 13-16,0 0 0,0 0 15,0 0-15</inkml:trace>
  <inkml:trace contextRef="#ctx0" brushRef="#br0" timeOffset="-100615.01">3497 7160 0,'13'38'15,"-8"-26"-15,-5-12 16,0 0-16,0 0 15,0 0-15,0 0 0,13 13 16,-9 0-16,-4 5 16,5 1-16,3 0 15,1 19-15,-4 6 0,-5-7 16,4 13-16,-4 7 16,0-7-16,-4 6 15,-1-5-15,5-1 0,0 0 16,5-6-16,-5-7 15,8-5-15,-3 12 16,4-13-16,0-6 0,-1 0 16,-8-25-16,0 0 15,0 13-15,0-20 16,-8 1-16,-1-13 16,9 19-16,0 0 0,0 0 15</inkml:trace>
  <inkml:trace contextRef="#ctx0" brushRef="#br0" timeOffset="-100393.14">3515 6822 0,'4'12'15,"-4"-12"-15,0 0 16,0 0-16,0 0 15,0 0-15,0 0 0,-4 0 16,4 0-16,0 0 16,8 19-16,-8-19 15,0 0-15,0 0 0,0 0 16</inkml:trace>
  <inkml:trace contextRef="#ctx0" brushRef="#br0" timeOffset="-99885.43">3925 7148 0,'13'-19'15,"-13"19"-15,0 0 16,0 0-16,-13-6 16,13 6-16,0 0 0,0 0 15,0 0-15,-14-7 16,14 7-16,0 0 16,-22 19-16,9 6 0,0 7 15,4-20-15,-9 20 16,1-1-16,-1 7 0,14 12 15,4-13-15,0-12 16,4 19-16,5-6 16,-5 6-16,1-7 15,4 7-15,-9-44 0,4 38 16,14 0-16,-1-7 16,1 0-16,0 1 0,-1-13 15,1-1-15,8 1 16,-26-19-16,0 0 15,18 6-15,-14-12 0,14 0 16,0-7-16,-1 1 16,1-13-16,0 0 15,-18 25-15,0 0 0,0 0 16,0 0-16</inkml:trace>
  <inkml:trace contextRef="#ctx0" brushRef="#br0" timeOffset="-98775.19">4326 7098 0,'4'18'16,"-4"-18"-16,0 0 0,-4 7 16,4-7-16,0 0 15,0 0-15,-4 12 16,8 7-16,-4-6 0,0 12 15,4 0-15,-4 12 16,0 7-16,5 6 16,-1 1-16,-4-14 0,5 26 15,-5-13-15,8-6 16,1 6-16,-4-6 16,3-13-16,-8-31 0,9 38 15,-9-38-15,0 0 16,0 0-16,5 25 15,-5-25-15,8 13 0,1-20 16,-18 1-16,9-13 16,0-12-16,0 12 15,0 19-15,0 0 0</inkml:trace>
  <inkml:trace contextRef="#ctx0" brushRef="#br0" timeOffset="-96126.47">4824 6997 0,'5'0'0,"-10"0"16,1 6-16,-1-6 0,5-6 16,-4 0-16,4 6 15,0 0-15,-9-6 16,-4 6-16,13 0 0,-13-7 16,-5 7-16,0 7 15,-4-1-15,0 19 16,-9 0-16,14 13 15,-1 6-15,5 6 0,4 6 16,-4 1-16,13-1 16,0 1-16,13-7 0,-4 6 15,4-6-15,0 1 16,1-8-16,8-11 16,9-1-16,-5-12 0,-8 12 15,-1-18-15,1-1 16,8-12-16,1-6 15,-1 0-15,-8-19 0,4-7 16,-4 14-16,8-33 16,-4-5-16,-4 0 15,-1-7-15,-8-12 0,-4-1 16,-1 1-16,0-25 16,5 24-16,-9-5 15,0 12-15,0-13 0,-9 13 16,5 7-16,4-1 15,-4-6-15,-1 25 16,-4 6-16,9 1 0,0 37 16,0 0-16,0 0 15,0 0-15,0 0 16,0 0-16,-4-19 0,4 13 16,0 18-16,0 1 15,0 24-15,0 14 16,4-1-16,-4 19 0,0 6 15,5 0-15,-1 1 16,5 5-16,-5-6 16,10-6-16,-5 7 0,8-7 15,1-13-15,-5 1 16,5-20-16,4 13 16,4-18-16,-4-1 0,0-6 15,-4-6-15,4-13 16,9 0-16,-14-12 15,1-13-15,4 1 0,0-14 16,-4-5-16,8-14 16,-12 14-16,-1-13 15,0-1-15,-4 1 0,0-12 16,-5 5-16,0 7 16,1 6-16,-5 6 15,-5 1-15,1-7 0,-5 19 16,9 25-16,0 0 15,0 0-15,-13-13 16,0 7-16,-5 12 0,5 7 16,-9 12-16,9 12 15,4 7-15,0-6 16,9 12-16,0 0 0,4 1 16,1 5-16,8-12 15,0 6-15,1-12 16,3 6-16,1-13 0,-1 7 15,5-7-15,1-12 16,-6 0-16,10-13 16,3 0-16,1-12 0,-9-13 15,18-19-15,-9 1 16,4 5-16,-4 7 16,-9-6-16</inkml:trace>
  <inkml:trace contextRef="#ctx0" brushRef="#br0" timeOffset="-95757.68">5883 6734 0,'0'25'0,"-18"0"0,18-25 16,0 0-16,-18 19 16,1-13-16,8 0 15,0 7-15,5-1 0,-10 20 16,1-1-16,9 0 15,4 7-15,13-13 0,-4 7 16,8-1-16,1 13 16,0-7-16,4-5 15,0 5-15,4-11 0,-8-1 16,0 12-16,-1-5 16,-8-7-16,-5 0 15,-4-6-15,-4 6 0,-9 0 16,-5 6-16,0-18 15,-4 5-15,-4 1 16,0-6-16,-5-13 16,0 6-16,4-6 0,1-6 15,26 6-15,0 0 16,0 0-16,0 0 16</inkml:trace>
  <inkml:trace contextRef="#ctx0" brushRef="#br0" timeOffset="-95470.15">4370 6684 0,'-9'18'15,"0"-11"-15,5-7 16,0-7-16,4 14 0,0-14 16,0 7-16,0 0 15,0 0-15,0 0 16,0 0-16</inkml:trace>
  <inkml:trace contextRef="#ctx0" brushRef="#br0" timeOffset="-198342.22">20660 14203 0,'4'-6'0,"-4"12"15,4 7-15,5-7 16,-9-6-16,0 0 0,0 0 16,0 0-16,0 0 15,0 0-15,0 0 16,0 0-16,5 13 15,-5-13-15,4 12 0,-4-12 16,0 0-16,4 19 16,5 19-16,0 6 0,0-7 15,4 7-15,-8 0 16,3 0-16,-3 6 16,4-12-16,4 6 0,-4-1 15,8 1-15,-4-6 16,5 6-16,0 6 15,-1 0-15,14-6 0,-13 0 16,4-13-16,4 1 16,5 5-16,-4 7 15,4 0-15,4-6 16,0-7-16,0 1 0,-4 5 16,5 1-16,-1 12 15,9-19-15,-13-6 16,9 7-16,-1 5 0,1 1 15,4-13-15,0 0 16,5-6-16,-1 6 0,5-6 16,-4-7-16,3 7 15,-3-6-15,-1 6 16,5-7-16,0 7 0,0-6 16,-4-7-16,-1 6 15,-4-5-15,0-7 16,5 6-16,-9 0 0,8-6 15,-8-6-15,-5 12 16,-4-6-16,0-6 16,-5 6-16,-26 0 0,0 0 15,0 0-15,22 0 16,-4-6-16,-18 6 16,0 0-16,0 0 0,0 0 15,0 0-15,0 0 16,0 0-16,0 0 15,0 0-15,0 0 0,0 0 16,0 0-16,0 0 16,0 0-16,0 0 15,0 0-15,18 0 0,-18 0 16,0 0-16,8 0 16,-8 0-16,0 0 15,0 0-15,0 0 0,0 0 16</inkml:trace>
  <inkml:trace contextRef="#ctx0" brushRef="#br0" timeOffset="-196093.27">23041 15194 0,'0'0'0,"0"0"0,31-44 15,-23 25-15,-8 19 16,0 0-16,-8-18 16,8 5-16,0 13 0,0 0 15,0 0-15,8-6 16,-8 6-16,0 0 16,0 0-16,0 0 0,0-13 15,5 1-15,-5 12 16,0 0-16,0 0 15,0 0-15,0 0 0,0 0 16,0 0-16,0 0 16,0 0-16,4-19 15,-4 19-15,-4-6 0,4-1 16,4 14-16,-8 5 16,-1 7-16,1 12 15,4 7-15,0 0 0,-4 6 16,4-1-16,0 8 15,-5-1-15,5 6 16,-4-12-16,4 13 0,0-7 16,0 6-16,0 1 15,0-7-15,9 6 16,-1-6-16,-3-6 0,4 0 16,0 6-16,-5-6 15,9-6-15,-4 0 16,-5-7-16,-4-31 0,14 31 15,-1 1-15,-4-1 16,-5 7-16,5-13 16,0-13-16,4 7 0,-4-13 15,4-18-15,-4-1 16,0 1-16,4-7 16,5-19-16,-14 1 15,5 12-15,-9 25 0,0 0 16</inkml:trace>
  <inkml:trace contextRef="#ctx0" brushRef="#br0" timeOffset="-195492.06">23433 15583 0,'0'0'0,"5"50"15,-5-50-15,0 0 16,0 0-16,0 0 0,0 57 16,0-32-16,0-13 15,0-12-15,-5 32 16,1-14-16,-1 1 0,5 38 15,-4-26-15,4 0 16,0 13-16,0 0 16,4-19-16,-4-25 0,14 19 15,-1 6-15,0-6 16,5-13-16,-1 7 16,1-19-16,4-7 0,-4 7 15,-1-7-15,-3-6 16,-1-6-16,-4 7 15,-1-8-15,1 1 0,-9-12 16,0 5-16,0 7 16,-4-12-16,4-1 15,-9-6-15,0 13 0,-4-7 16,0 0-16,0 1 16,-1-1-16,-8 13 15,0 6-15,9 7 0,-9-1 16,4 1-16,18 12 15,0 0-15,-17 6 16,3 7-16,-8 5 0,14-5 16,-6 24-16,10 1 15,0 0-15,12 6 16,1-19-16,4 6 0,5-6 16,-18-25-16</inkml:trace>
  <inkml:trace contextRef="#ctx0" brushRef="#br0" timeOffset="-194849.41">23799 15495 0,'5'7'0,"-1"-1"15,5 0-15,-9 0 16,4 7-16,-4-1 15,0 1-15,5 6 0,-5 6 16,0 12-16,-5 7 16,1-6-16,0 6 15,4 0-15,0 6 0,0-12 16,-5 12-16,5-13 16,0-5-16,0-7 15,0-25-15,0 0 0,0 0 16,0 0-16,0 0 15,0 0-15,0 0 0,0 19 16,0-13-16,0-6 16,5-6-16,-5-19 15,4 0-15,-4-7 16,4-18-16,1 6 0,-5 13 16,13-13-16,-9 6 15,5 7-15,0-1 0,9 7 16,-5-6-16,-13 31 15,18-25-15,-1 6 16,-17 19-16,9-12 0,0 5 16,0 7-16,4 7 15,-4 11-15,4 1 16,-9 25-16,5-13 16,0 7-16,0 0 0,0-1 15,-1 7-15,-8-6 16,5 6-16,-1-13 15,5 1-15,-9-1 0,4-6 16,-4-25-16,0 0 16,5 25-16,-5-25 15,0 0-15,4 6 0,5 1 16,-5-14-16,10 1 16,3-7-16,-3-5 0,-14 18 15,0 0-15</inkml:trace>
  <inkml:trace contextRef="#ctx0" brushRef="#br0" timeOffset="-194254.16">24183 15815 0,'0'38'16,"9"-26"-16,-5-5 15,-4-7-15,0 0 0,0 0 16,9 12-16,-9-12 15,9 0-15,4-6 16,-4 6-16,4 0 0,9-6 16,-9-1-16,1-12 15,-1-6-15,0 0 16,0 0-16,-4 0 16,0-6-16,0-7 0,4 0 15,-4 13-15,-5 0 16,-8 0-16,4 0 15,0 25-15,-5-25 0,-3 0 16,-1 12-16,-5 1 16,1 6-16,4-1 0,-4 1 15,-4 19-15,3-1 16,-3 7-16,-1 0 16,5 12-16,4 0 0,-4 13 15,4 7-15,5-1 16,-1 0-16,1 0 15,8 0-15,1-12 0,-1 6 16,9 0-16,-4-7 16,0-5-16,8-7 15,6-6-15,-6-7 0,10 1 16,-10-7-16,-4-6 16,18-6-16,-9-1 15,0 1-15,1-6 16,-6-1-16,10-6 0,-5-6 15,-5-6-15,-3 6 16,-6 0-16,10-19 0,-9 19 16,0-7-16,-5 13 15,-4 19-15,0 0 16,0 0-16,0 0 0</inkml:trace>
  <inkml:trace contextRef="#ctx0" brushRef="#br0" timeOffset="-193237.17">24827 15865 0,'4'0'16,"5"7"-16,4 18 16,-13-25-16,0 0 0,5 12 15,-5-12-15,0 25 16,0-6-16,0-19 16,-5 19-16,10 12 0,-5 1 15,-5 5-15,5-5 16,-13-1-16,9 0 15,-5 1-15,-4 5 0,-1 1 16,5-13-16,-4 13 16,0-1-16,4 1 15,0-13-15,9-25 0,0 0 16,0 0-16,0 0 16,0 0-16,0 0 15</inkml:trace>
  <inkml:trace contextRef="#ctx0" brushRef="#br0" timeOffset="-191061.86">25285 15608 0,'0'0'16,"0"0"-16,14 31 16,-14-12-16,0-19 0,0 0 15,0 0-15,4 38 16,-4-38-16,0 31 15,-4 1-15,8-1 0,-4 0 16,9 32-16,-9 12 16,4-6-16,-4 7 15,0-7-15,9 6 0,-9-6 16,0 0-16,-4-6 16,8 12-16,-4-19 15,4-6-15,1 1 0,-5-8 16,4 8-16,1-1 15,-5-13-15,0-5 16,4-1-16,-4-31 0,-4 13 16,-1-1-16,1-24 15,-1-7-15,-3-12 16,3-1-16,1-18 0,4-13 16,0 19-16,0-12 15,-5-7-15,1 1 16,0-7-16,4 0 0,0 6 15,-5-6-15,1-13 16,4 20-16,9-7 16,-5 6-16,0-6 0,10 0 15,-10 6-15,5 7 16,8-20-16,-3 20 16,-1 6-16,0 0 0,0 12 15,5 19-15,0 0 16,-5 1-16,0 18 15,0 0-15,1 0 0,3 0 16,-4 25-16,-4 0 16,5-6-16,3 6 15,-4 12-15,-4 1 0,-4 0 16,-1 12-16,0-13 16,-4-5-16,-4-1 15,4 0-15,0-31 0,-13 38 16,0 0-16,-1-7 15,-3-6-15,-5 0 16,0 0-16,-5-12 0,1 6 16,4-19-16,0 0 15,0 0-15,4 0 16,18 0-16,-18-7 0,18 7 16,0 0-16,0 0 15,0 0-15,0 0 16,0 0-16,0 0 15,0 0-15,0 0 0,0 0 16</inkml:trace>
  <inkml:trace contextRef="#ctx0" brushRef="#br0" timeOffset="-190380.23">25885 15596 0,'0'0'0,"0"0"15,0 0-15,-18 6 0,18-6 16,0 0-16,-17-6 16,17 6-16,-18 0 15,9 0-15,-4 0 0,0 0 16,8 6-16,-17 6 15,5 7-15,-1 6 16,9 19-16,-8 0 0,12 6 16,-4 0-16,1-12 15,8 12-15,0 0 16,0-6-16,4-12 0,0-7 16,-4-25-16,9 19 15,5-1-15,-14-18 16,0 0-16,13 19 0,0-25 15,5 0-15,-5-13 16,0-6-16,0-13 16,-4 1-16,-4-7 0,-1-13 15,-4 13-15,4 0 16,1 0-16,-1 1 16,-4 5-16,5-6 0,-1 13 15,-4 31-15,4-32 16,-4 32-16,0 0 15,0 0-15,0 0 0,5-19 16,-5 19-16,0-6 16,0 6-16,-5 6 15,10 20-15,-5 5 0,4 19 16,-4-6-16,0 12 16,5-5-16,-1-7 0,5-1 15,-5 14-15,1-13 16,3-13-16,6-6 15,-14-25-15,9 25 0,4-18 16,9-14-16,-9-5 16,0-7-16,0-25 15,1 0-15,-1 0 0,-4 0 16,-9 44-16</inkml:trace>
  <inkml:trace contextRef="#ctx0" brushRef="#br0" timeOffset="-189996.81">26154 14994 0,'0'0'0,"0"0"16,4 18-16,-4-18 15,0 0-15,0 0 16,0 0-16,5 7 0,-5-7 16,0 0-16,4 31 15,-8 0-15,-1-6 16,5 13-16,0 0 0,0 31 15,0 6-15,0 6 16,0-12-16,5 7 16,4-1-16,-9 6 0,9-18 15,8 0-15,-8-7 16,4 1-16,0-13 16,-4 0-16,9-7 0,0-5 15,4-7-15,-5-7 16,-4-11-16,5-1 15,0-6-15,4-19 0,-9 0 16,0-12-16,0 0 16,-4-13-16,0 0 15,-4-6-15,-1 12 16,-4 38-16,0 0 0</inkml:trace>
  <inkml:trace contextRef="#ctx0" brushRef="#br0" timeOffset="-189524.07">26031 15596 0,'0'-13'0,"0"32"0,0-19 15,0 0-15,0 0 16,0 0-16,0 0 0,17 12 16,-17-12-16,0 0 15,22 7-15,-4-1 16,0-6-16,-1 0 0,14 6 15,0 0-15,9-18 16,-10 6-16,1-13 16,9 0-16,-9 0 0,0-6 15,-9 0-15,0-6 16,-4 12-16,8 0 16,-4 7-16,-4-1 0,-1 0 15,-17 13-15,14 0 16,-14 0-16,17 7 15,-4 12-15,-4-7 0,-9 7 16,0 6-16,0-25 16,0 38-16,0 5 15,0-5-15,5 12 0,-1 0 16,-4-6-16,4 7 16,-4-1-16,5-19 15,-5 7-15,4-1 0,1-5 16,-5-32-16,0 12 15,0-12-15,0 0 16,8 0-16,-3-19 0,-1 7 16,1-7-16,-5 19 15,0 0-15</inkml:trace>
  <inkml:trace contextRef="#ctx0" brushRef="#br0" timeOffset="-189310.19">26533 15219 0,'0'0'0,"0"0"0,9 13 16,-9-13-16,0 0 16,0 0-16,0 0 0,0 0 15,0 0-15,0 0 16,0 0-16,0 0 16,0 0-16,0 0 0,9 0 15,-9 0-15,9 0 16,0 12-16,-9-12 15,0 0-15,0 0 0,0 0 16</inkml:trace>
  <inkml:trace contextRef="#ctx0" brushRef="#br0" timeOffset="-188800.79">26811 15803 0,'13'-7'16,"-4"14"-16,0 18 15,-9-25-15,0 0 16,0 12-16,0-12 0,13 6 16,-13-6-16,0 0 15,9 0-15,0 0 16,8 7-16,-3-14 0,-1-5 16,-4-7-16,4-6 15,-9 0-15,5 0 16,-4 0-16,-1-13 0,0 7 15,1 6-15,-1-7 16,-4 32-16,0 0 16,0 0-16,0-31 0,-4 0 15,-5-1-15,-4 13 16,0 13-16,-5 0 16,0 6-16,-4 6 0,9 19 15,0 7-15,0 5 16,-1 1-16,1 6 15,9 6-15,-1 0 0,10-6 16,-5 6-16,9-12 16,4 12-16,9-6 15,-5-6-15,5-7 0,1 0 16,-1-6-16,8-6 16,-7 0-16,7-13 15,-8-6-15,9 0 0,-4-12 16,-5-7-16,-5 0 15,-17 19-15,0 0 16,0 0-16,0 0 0</inkml:trace>
  <inkml:trace contextRef="#ctx0" brushRef="#br0" timeOffset="-188253.08">27115 15558 0,'27'31'15,"-14"1"-15,-4-14 16,-5 1-16,-4 13 16,5-14-16,-5 1 0,13 25 15,-13 0-15,4 0 16,1-6-16,-1 12 16,1-19-16,-5 1 0,0-32 15,0 0-15,0 0 16,4 25-16,0-7 15,1-11-15,-5-14 0,4-5 16,1-7-16,-1-12 16,0-1-16,1-18 15,-5 6-15,0 7 0,4-7 16,1 0-16,-1-6 16,5-1-16,0 14 15,0-1-15,-1 7 0,-8 31 16,0 0-16,0 0 15,0 0-15,14-25 0,-6 0 16,1 12-16,0 13 16,0 6-16,0 7 15,0 12-15,-1 6 0,-3 7 16,-1 6-16,5 6 16,-5 0-16,5 0 15,-9 1-15,5-14 0,-1 7 16,-4-6-16,4-7 15,-4-31-15,14 32 16,-14-32-16,8 12 16,1-12-16,0-6 0,0-7 15,-5 1-15,-4 12 16,0 0-16,0 0 16</inkml:trace>
  <inkml:trace contextRef="#ctx0" brushRef="#br0" timeOffset="-187870.55">27618 14981 0,'0'0'0,"5"100"16,-5-68-16,0-32 16,0 0-16,4 25 0,0-19 15,-4-6-15,5 6 16,-1 13-16,-4 6 15,9 25-15,0-12 0,0 6 16,-5 6-16,5 19 16,4 13-16,-4-20 15,0 7-15,4 0 0,0-12 16,-4-7-16,4 0 16,-4-6-16,4 0 15,0 0-15,-4-7 0,5-5 16,3 5-16,-4-12 15,1 1-15,3-20 16,1 0-16,0-18 16,4-7-16,-5-6 0,1-7 15,4-12-15,-4 1 16,-1 5-16,-4-6 0,-13 44 16</inkml:trace>
  <inkml:trace contextRef="#ctx0" brushRef="#br0" timeOffset="-187549.72">27662 15382 0,'-9'0'0,"5"38"15,0 0-15,4-13 16,-5-6-16,10-13 15,-5-6-15,0 0 0,8 12 16,-3 13-16,4 7 16,8-20-16,1-18 15,4-7-15,9 7 16,-14-6-16,10-7 0,-1 6 16,-4-5-16,0-1 15,0 0-15,5 6 0,-9 7 16,4-6-16,-22 12 15,0 0-15,0 0 16,0 0-16,0 0 0</inkml:trace>
  <inkml:trace contextRef="#ctx0" brushRef="#br0" timeOffset="-186186.58">24911 16687 0,'4'-13'0,"0"7"15,5 6-15,-9 0 0,0 0 16,0 0-16,0 0 16,0 0-16,0 0 15,0 0-15,-4-6 0,-1 6 16,5 0-16,0 0 15,0 0-15,-8 0 16,-1 6-16,0 7 0,-4-1 16,-1 7-16,-12 6 15,13 19-15,0 12 16,-1 1-16,1 6 0,4 6 16,0 12-16,1-18 15,3 12-15,5 7 0,0-13 16,0 0-16,0 0 15,5-1-15,-1 1 16,0 7-16,-4-14 16,0 1-16,-4-6 0,4-1 15,-4-12-15,-1-6 16,1-1-16,4-5 16,0-32-16,-5 25 0,-3 0 15,-1-25-15,9 0 16,-18-13-16,0-6 15,1 1-15,-1-14 0,1 7 16</inkml:trace>
  <inkml:trace contextRef="#ctx0" brushRef="#br0" timeOffset="-185945.72">24650 17320 0,'0'0'0,"0"0"16,14 0-16,-14 0 15,0 0-15,0 0 16,26 13-16,-26-13 0,0 0 16,31 6-16,-13 0 15,-5-6-15,0 7 16,5-1-16,17 6 0,0 1 16,-8-13-16,-10 6 15,5-6-15,5-6 16,-5 0-16,-5-13 15,-17 19-15,0 0 0</inkml:trace>
  <inkml:trace contextRef="#ctx0" brushRef="#br0" timeOffset="-185690.85">25250 17176 0,'-9'25'0,"14"0"16,-5-6-16,0 6 15,0-6-15,0-19 0,0 0 16,4 19-16,-4 6 16,0 19-16,0 0 0,-4 0 15,-1-1-15,-4-5 16,5 6-16,-5 0 16,5-13-16,4-31 0,0 0 15,-13 25-15,4-6 16,9-19-16,0 0 15,0 0-15,0 0 0</inkml:trace>
  <inkml:trace contextRef="#ctx0" brushRef="#br0" timeOffset="-185447.98">25250 16913 0,'4'12'15,"1"1"-15,-1 6 16,-4-19-16,0 0 0,0 0 16,0 0-16,0 0 15,0 0-15,0 0 16,0 0-16,0 0 0,0 0 16,9 25-16,0-7 15,0-5-15,-9-13 16,0 0-16,0 0 0,0 0 15</inkml:trace>
  <inkml:trace contextRef="#ctx0" brushRef="#br0" timeOffset="-184700.68">25762 17189 0,'0'0'15,"0"0"-15,0 0 16,8-13-16,-8 13 15,0 0-15,0 0 0,0 0 16,-4-13-16,-9-5 16,13 18-16,-18-7 15,5 1-15,-5 6 0,1-6 16,-10-7-16,-8 20 16,4-1-16,-4 6 15,4-5-15,4 5 0,5 20 16,5 5-16,-1 1 15,5-13-15,4 6 16,5-6-16,4 0 0,4 26 16,0-20-16,5 0 15,-4-6-15,8 1 16,5-14-16,-10-6 0,14 7 16,-4-32-16,4-6 15,0-6-15,5-1 16,-10 1-16,5 6 0,0-7 15,-8-5-15,-1 5 16,-4-5-16,-1-1 16,1-6-16,-4 7 0,-5 5 15,0 32-15,0 0 16,0 0-16,-5-19 16,1 7-16,4 12 0,0 0 15,-5 6-15,1 0 16,0 26-16,-1 5 15,5 14-15,-4 11 16,8 14-16,5-14 0,-5 7 16,-4 7-16,5-7 15,-1 0-15,-4 6 0,5-6 16,-5-6-16,-5-13 16,1 0-16,-9 6 15,-5-12-15,5 0 0,4-19 16,9-25-16,-13 25 15,-9-12-15,-9 6 16,0-19-16,18 0 0,-5-7 16,0 7-16,-8-12 15,0-20-15,12 7 16,5-6-16,1 6 0,3-25 16,-4 0-16,9 6 15,9-19-15,0 13 16,-5 0-16,5-1 0,-4 1 15</inkml:trace>
  <inkml:trace contextRef="#ctx0" brushRef="#br0" timeOffset="-184124.99">25885 16988 0,'0'12'15,"0"14"-15,0 5 16,0-12-16,4-7 15,-4 1-15,0 6 0,0 12 16,0 13-16,0-7 16,0 7-16,-4 7 15,4-1-15,4 0 0,1-6 16,4-7-16,0 1 16,4-7-16,4 1 15,5-13-15,0-13 0,-4 0 16,4-18-16,9 5 15,-4-18-15,-1-12 16,0 5-16,-8-12 0,4-6 16,5-6-16,-10 6 15,-8-7-15,4 1 16,-8-1-16,3 13 0,1 7 16,-9-7-16,0 12 15,0 32-15,0 0 0,0 0 16,0 0-16,-4-25 15,8 7-15,-8 11 16,4 14-16,-5 11 16,5 1-16,0 13 0,0 11 15,0 8-15,0-8 16,-4 20-16,8-13 16,-4 7-16,5-1 0,-5 7 15,4-13-15,1 0 16,4-6-16,-1-12 15,6-1-15,-6 0 0,-8-31 16,9 13-16,-9-13 16,9-6-16,13 6 15,0-13-15,-4 0 0,-5 1 16,-13 12-16,0 0 16</inkml:trace>
  <inkml:trace contextRef="#ctx0" brushRef="#br0" timeOffset="-183656.67">26489 17069 0,'0'44'16,"0"-31"-16,5-1 15,-5-12-15,0 0 0,0 0 16,0 25-16,4-12 16,0 6-16,1 0 15,-1 25-15,1-7 0,-1 13 16,5-6-16,-9 6 15,0 1-15,0-7 16,0-7-16,4 13 0,-4-12 16,5 0-16,-5-38 15,0 0-15,0 0 16,0 0-16,0 12 0,4-12 16,1-6-16,-1-7 15,-4-12-15,0-12 16,0-20-16,0 13 15,0 0-15,0-6 0,0-6 16,4 6-16,1-7 16,-1 7-16,1 12 0,3 1 15,1 5-15,-4 1 16,-5 31-16,13-25 16,-13 25-16,0 0 0,13-25 15,5 12-15,4 1 16,-9 5-16,0 1 15,5 6-15,4 0 0,-4-6 16,-18 6 0,0 0-16,0 0 0,0 0 15</inkml:trace>
  <inkml:trace contextRef="#ctx0" brushRef="#br0" timeOffset="-183081.98">26749 17214 0,'18'50'0,"-14"-31"16,1-7-16,-5 13 16,9-6-16,-9-19 0,0 0 15,0 0-15,4 6 16,9-6-16,5 19 16,-18-19-16,18 6 0,-1 1 15,1-14-15,8-5 16,-8-7-16,4 7 0,-4-20 15,-1 13-15,-3-12 16,3 0-16,1 6 16,-9-7-16,-1 13 0,-8 19 15,9-37-15,-4 12 16,-5 25-16,-5-25 16,1-13-16,-9 13 0,4 6 15,-13-6-15,9 19 16,-5-1-16,-9 14 15,10-1-15,-1 13 0,-4 6 16,4 6-16,1 19 16,4-18-16,-1 12 15,10-7-15,0 13 0,-1-6 16,5 0-16,9 0 16,4-6-16,0-1 15,-4-11-15,13 5 0,0-12 16,5 0-16,-1 6 15,1-19-15,-5 19 16,13-13-16,-9-5 0,1-7 16,-5 0-16,0-7 15,4-18-15,-8 7 16,4-7-16,-4-13 0,-5-6 16,-4-6-16,0 0 15,-9-7-15,0 7 16,0 6-16,0 44 0</inkml:trace>
</inkml:ink>
</file>

<file path=ppt/ink/ink10.xml><?xml version="1.0" encoding="utf-8"?>
<inkml:ink xmlns:inkml="http://www.w3.org/2003/InkML">
  <inkml:definitions>
    <inkml:context xml:id="ctx0">
      <inkml:inkSource xml:id="inkSrc0">
        <inkml:traceFormat>
          <inkml:channel name="X" type="integer" max="7680" units="cm"/>
          <inkml:channel name="Y" type="integer" max="4320" units="cm"/>
          <inkml:channel name="T" type="integer" max="2.14748E9" units="dev"/>
        </inkml:traceFormat>
        <inkml:channelProperties>
          <inkml:channelProperty channel="X" name="resolution" value="150.82483" units="1/cm"/>
          <inkml:channelProperty channel="Y" name="resolution" value="150.83798" units="1/cm"/>
          <inkml:channelProperty channel="T" name="resolution" value="1" units="1/dev"/>
        </inkml:channelProperties>
      </inkml:inkSource>
      <inkml:timestamp xml:id="ts0" timeString="2020-03-20T17:09:25.370"/>
    </inkml:context>
    <inkml:brush xml:id="br0">
      <inkml:brushProperty name="width" value="0.05292" units="cm"/>
      <inkml:brushProperty name="height" value="0.05292" units="cm"/>
    </inkml:brush>
  </inkml:definitions>
  <inkml:trace contextRef="#ctx0" brushRef="#br0">4608 2080 0,'0'0'0,"0"0"16,0 0-16,0 0 16,0 0-16,0 0 15,0 0-15,0 0 0,0 0 16,0 19-16,0-19 15,0 25-15,0 13 16,0-1-16,0-5 0,-9 12 16,5-7-16,-5 32 15,5 7-15,4 11 16,-5 1-16,1-6 0,-5-1 16,9 1-16,0-1 15,0-18-15,0 6 16,-4-13-16,4-18 0,-5 0 15,5-38-15,0 0 16,0 0-16,0 0 0,0 0 16,0 0-16,0 0 15,0 0-15,0 0 16,0 0-16,0 0 0,0 0 16,9 19-16,0-13 15,-5-6-15,14-6 16,0-7-16,-1 0 0,5-12 15,9 7-15,-9 5 16,5 7-16,4-7 16,-9 7-16,4-7 0,0 1 15,1 6-15,-5 6 16,-4-7-16,-18 7 16,13 0-16,-13 0 0,13 7 15,-13-7-15,0 0 16,0 0-16,9 0 15,-9 6-15,0-6 16,0 0-16,0 0 0,0 0 16</inkml:trace>
  <inkml:trace contextRef="#ctx0" brushRef="#br0" timeOffset="295.54">5173 3077 0,'0'38'0,"0"-38"16,0 0-16,0 0 0,0 0 15,0 0-15,0 0 16,0 0-16,0 0 0,0 0 15,13 13-15,-13-13 16,0 0-16,13-13 16,-4 7-16,-9 0 15,0-1-15,0 7 0,0 0 16,0 0-16,0 0 16</inkml:trace>
  <inkml:trace contextRef="#ctx0" brushRef="#br0" timeOffset="863.23">5543 2344 0,'-13'0'15,"13"0"-15,-22-7 0,17 14 16,5-7-16,0 0 15,9 31-15,-13 7 16,-1-1-16,1-5 0,-5 30 16,5 1-16,4 19 15,0-7-15,-5 6 16,5-24-16,5 12 0,8-6 16,-4 6-16,8-26 15,1-11-15,4-1 16,5-6-16,3 0 0,1-18 15,-4-14-15,8 1 16,-4 0-16,4-19 16,-4-7-16,0 7 0,-5-6 15,1-13-15,-10-12 16,1-1-16,-5-12 16,-4 13-16,0-13 0,-13 0 15,-10-7-15,-3 14 16,-1-7-16,-8 12 15,-5 13-15,-5-6 0,-8 13 16,5 18-16,12 0 16,-8 6-16,0-5 15,-1 18-15,5 6 0,5 19 16,8-6-16,1 0 16,8 12-16,13-6 15,-4 13-15,9-7 0,0 0 16,9 1-16,-1 5 15,-4-5-15,-13-32 16,0 0-16</inkml:trace>
  <inkml:trace contextRef="#ctx0" brushRef="#br0" timeOffset="1159.07">6368 3121 0,'0'7'0,"0"-7"0,0 0 16,0-7-16,0 7 15,0 0-15,8-6 0,1 0 16,0 0-16,-4-1 16,-5 1-16,0 6 15,0 0-15,0 0 0,0 0 16</inkml:trace>
  <inkml:trace contextRef="#ctx0" brushRef="#br0" timeOffset="1698.44">6914 2168 0,'5'0'0,"-5"0"16,0 0-16,0 0 16,22-12-16,-4-1 15,-1 13-15,-4-13 0,5 7 16,4 6-16,9-12 16,13-7-16,-4 13 15,-1-7-15,10 0 0,-1 1 16,1-1-16,-9 1 15,-1-1-15,1 7 16,-5 6-16,1 0 0,-14 0 16,4 13-16,-8-7 15,-18-6-15,0 0 16,0 0-16,4 6 0,-4-6 16,0 0-16,0 0 15,0 0-15,0 0 16</inkml:trace>
  <inkml:trace contextRef="#ctx0" brushRef="#br0" timeOffset="2033.25">7228 2105 0,'4'19'0,"-4"-19"16,0 0-16,0 0 0,0 0 16,0 0-16,0 0 15,4 6-15,14 7 16,-5 12-16,-4-12 15,0 12-15,-5-6 0,10 31 16,-1-6-16,-4 18 16,-5-5-16,-4 5 15,0 7-15,0-6 0,0 6 16,4-12-16,-4 12 16,5-19-16,-1 6 15,-4 1-15,5-13 0,-5-7 16,0-37-16,0 38 15,0-7-15,0-31 16,0 0-16,0 13 0,0-13 16,4 0-16,0-7 15,1-5-15,-5 12 16,0 0-16</inkml:trace>
  <inkml:trace contextRef="#ctx0" brushRef="#br0" timeOffset="2482.71">7541 2902 0,'0'0'0,"0"0"0,0 0 16,8 25-16,-8-6 15,9 12-15,-4-12 16,8 0-16,-4 0 0,4-1 15,5 26-15,-5-12 16,9-14-16,0 1 16,4-19-16,-4 0 15,5 0-15,-9-6 0,8-7 16,0-5-16,-8-7 16,0-7-16,-1 1 15,-8-1-15,0-5 0,-5-1 16,-4-6-16,-8 0 15,-1 1-15,-9 5 16,0 19-16,-12-12 0,3 12 16,-8 6-16,4 1 15,0 12-15,-4 6 0,0 0 16,4 7-16,4 12 16,-4 0-16,18-6 15,4 0-15,1 18 16,12-5-16,5-7 15,4-6-15,-13-19 0,0 0 16</inkml:trace>
  <inkml:trace contextRef="#ctx0" brushRef="#br0" timeOffset="6913.78">8493 2827 0,'0'12'0,"0"-12"0,0 0 15,-4 13-15,8 12 16,1-6-16,-5-1 15,-5 1-15,5-6 0,5 12 16,3 6-16,-8-31 16,0 0-16,0 0 15,0 0-15,0 0 0,0 0 16,0 0-16,0 0 16,5 25-16,-10-18 15,5-1-15,0-6 0,-4-13 16,4-12-16,-4 6 15,-5-12-15,0-7 16,0-6-16,0 1 0,0-8 16,1 20-16,-6 6 15,14 25-15,-8-31 16,8 31-16,0 0 16,0 0-16,0 0 0,0-25 15,0 25-15,0-19 16,8 12-16,1 7 0,9 7 15,4 5-15,9-5 16,-5 11-16,5-11 16,0 11-16,0-11 0,0 12 15,4-13-15,-4 0 16,0-6-16,0 0 16,-9 0-16,8 0 0,-7-6 15,3-13-15,-8 0 16,-1-6-16,-8 0 15,0 0-15,-9 25 0,13-31 16,-13 5-16,0 26 16,0 0-16,0 0 15,0 0-15,0-18 0,-17 5 16,-1 1-16,0 12 16,1 18-16,-1 1 15,-4 6-15,-5 13 0,1-7 16,17 13-16,5 0 15,-5-6-15,5 12 16,-1-13-16,10-5 0,-1 5 16,9-11-16,-4-1 15,9-7-15,4-11 16,0-7-16,0 0 0,9 0 16,-5-13-16,1 1 15,3-7-15,6-6 16,-5-7-16,-1 7 0,-3-6 15,4 0-15,-9-13 16,4 12-16,-4 1 16,0 12-16,5-6 0,-1 0 15,-4 0-15,-4 6 16,-18 19-16,0 0 16,40-19-16,-5 13 0,-9-7 15,1 1-15,-10 18 16,-17-6-16,0 0 15,18 13-15,-18-13 0,0 0 16,0 0-16,0 0 16,0 0-16,0 0 15,0 0-15,0 0 0,0 0 16,0 0-16,0 0 16,18 6-16,-18-6 15,0 0-15,13 0 0,-13 0 16,-4 0-16,-14 0 15,0 0-15,1-6 16,-1-1-16,18 7 0,0 0 16,-26-6-16,-1-6 15,-13 18-15,14 6 16,8 1-16,1 0 0,-10 5 16,5 1-16,9 0 15,-5 6-15,14 0 16,4-25-16,0 0 0,0 0 15,0 0-15,0 0 16,9 19-16,-5 6 16,5-12-16,9 5 0,4-5 15,-5 0-15,-17-13 16,31 18-16,0-5 16,-5-7-16,-3-6 0,-1 0 15,0 0-15,0 6 16,0 1-16,-9 5 15,0 1-15,-13-13 0,9 19 16,-9-19-16,9 18 16,0 1-16,-14 6 0,1 0 15,-1 0-15,-3 1 16,-10-8-16,-4 7 16,0 1-16,0-14 15,0 7-15,0-13 0,-5 7 16,1-7-16,8 0 15,1-6-15,17 0 16,0 0-16,0 0 0,-18 0 16,5 0-16,13 0 15,0 0-15,4 0 16,5-6-16,4-7 0,9-5 16,5-1-16,3 6 15,-3-6-15,-1 7 16,1-7-16,-1 0 0,1 0 15,-10 1-15,1 5 16,4-6-16,-4-6 16,-5 0-16,0 0 0,0 0 15,-4 6-15,4-6 16,-8-13-16,-5 38 16,0 0-16,9-25 0,-9 25 15,0 0-15,0 0 16,0 0-16,0 0 0,9-6 15,-1 6-15,1-6 16,-4 18-16,-5 13 16,0 1-16,4 17 15,0 8-15,-4-1 0,5 6 16,-1 7-16,1 0 16,8-13-16,0 19 15,-4-6-15,0-1 0,-5-12 16,-4 7-16,5-7 15,-1-6-15,-8-19 16,-1 13-16,5-38 0,0 0 16,0 0-16,0 0 15,0 0-15,-4 12 16,-1-6-16,1-12 0,4-13 16,-9-18-16,9-7 15,-4-6-15,4-13 0,-5 6 16,5-11-16,0 5 15,0 0-15,5 13 16,-5-13-16,0 0 0,4 7 16,-4 6-16,4 6 15,5 0-15,0-6 16,0 12-16,0-6 0,0 19 16,8 0-16,5 6 15,5 7-15,-10-7 16,1 13-16,0 6 15,8 12-15,1 1 0,-14 6 16,-4 6-16,-1 6 16,1 13-16,-4 0 15,-1 12-15,-17 1 0,4-7 16,-9 0-16,1 0 16,-1-6-16,-8-6 15,8-1-15,-4-11 0,9-8 16,13-18-16,-22 13 15,0-1-15,4-5 0,18-7 16,0 0-16,-13 0 16,-5-7-16,18 7 15,0 0-15,0 0 0,0 0 16,0 0-16,0 0 16,0 0-16,-4-18 15,4 18-15,0 0 0,-5-13 16,5 13-16,0 0 15,-4-12-15,4 12 16,9-7-16,0 7 0,-9 0 16,0 0-16,13-6 15,4 6-15,5 6 16,-22-6-16,18 0 0,9 7 16,-5-1-16,4-6 15,1-6-15,-1-1 16,-4 1-16,9-7 15,-5-12-15,1 13 0,-1-20 16,-4 7-16,-4 0 16,0-6-16,8 0 0,-8-1 15,-1 13-15,1-6 16,0 6-16,-18 19 16,17-25-16,-4 0 0,1 0 15,-14 25-15,0 0 16,9-12-16,-1 5 15,-8 7-15,0 0 0,14-12 16,-14 12-16,0 0 16,8 0-16,6 0 15,-6 12-15,-8-12 0,0 0 16,0 0-16,14 13 16,-14-13-16,0 0 15,0 0-15,0 0 0,8 25 16,-3-37-16,-5 12 15,0 0-15,0 0 16,0 0-16,0 0 0,0 0 16,0-13-16,-9 13 15,0-13-15,0 1 16,-4 12-16,0 0 0,0 0 16,0 12-16,-1 26 15,5-19-15,1 12 16,-6 1-16,1-7 0,0 0 15,4 6-15,5 7 16,8 6-16,-4 6 16,5-19-16,12-6 0,-4 0 15,1 0-15,8 1 16,-5-14-16,1-6 16,8-6-16,-4 7 0,5-14 15,-1-11-15,14-1 16,-18-6-16,5 0 15,-5 6-15,-5-13 0,1 1 16,-9-13-16,-5 6 16,-4 13-16,0-6 15,-4 6-15,-5 0 0,-9 0 16,5 12-16,-5 1 16,-8 12-16,4 0 15,-5 0-15,1 0 0,8 0 16,18 0-16,0 0 15,0 0-15,0 0 16,0 0-16,0 0 0,0 0 16,-8 0-16,3 0 15,5 0-15,5 0 16,3 6-16,10-6 0,8 0 16,5 0-16,-9 0 15,-4-6-15,4-1 16,-4 1-16,4 0 0,0-7 15,-5-12-15,-8 6 16,0 1-16,4 5 16,5-6-16,-5 0 0,-13 19 15,0 0-15,0 0 16,0 0-16,0 0 16,0 0-16,9-12 0,-5 12 15,5 6-15,0 13 16,0 6-16,-9-6 15,0 19-15,0 12 0,-5-6 16,1-1-16,0 1 16,-1-6-16,1 0 15,-1 6-15,1-13 0,4-31 16,0 0-16,0 0 16,0 0-16,0 0 15,0 12-15,0-5 0,0-7 16,0-7-16,-4-5 15,8-13-15,-4-13 16,4 1-16,1-1 0,-1-6 16,5 6-16,-5-6 15,5 7-15,4-7 16,-4 13-16,0 6 0,-9 25 16,0 0-16,0 0 15,0 0-15,18-19 16,-5 12-16,9 1 0,-22 6 15,18 6-15,-5 7 16,0 12-16,5 6 16,-1 13-16,-8-6 0,9 6 15,-5 0-15,0-7 16,5 1-16,-5 0 16,0-7-16,1 0 0,8-6 15,-9-6-15,-13-19 16,18 7-16,-1-1 15,1-6-15,4 0 0,-4-6 16,4-7-16,4 0 16,-4-5-16,0-7 0,0-19 15,0 12-15,-4-5 16,0-1-16,-1 0 16,5 1-16,-9 12 15,1 0-15,-6 0 0,1 6 16,-9 19-16,0 0 15,0 0-15,0-13 16,0 7-16,-9 6 0,-8 0 16,4 6-16,-5 7 15,0-1-15,-4 26 16,5-7-16,-5 7 0,4-1 16,-4 7-16,4 0 15,1-12-15,8 12 16,9-44-16,0 0 0,-13 37 15,8-12-15,18-12 16,-4 6-16,9-13 0,0-6 16,-1 0-16,5-6 15,0-13-15,0-6 16,-4-13-16,0-6 0,4 7 16,-9-7-16,4 0 15,-8-6-15,0-7 16,-9 1-16,0 12 0,0-6 15,-4-1-15,-1 1 16,1 0-16,-1 0 16,1 0-16,8 18 15,-4 1-15,0 31 0,0 0 16,0 0-16,0 0 16,0 0-16,0-19 15,0 7-15,0 12 0,0 12 16,0 20-16,0-1 15,0 19-15,5 19 16,-1-12-16,5 12 0,0-7 16,0-5-16,4 12 15,0-7-15,5-5 0,-5-7 16,-4 0-16,9 0 16,-1-6-16,5-12 15,-9-7-15,-13-25 0,23 19 16,-6-7-16,-4-6 15,18-6-15,-13-12 16,4-7-16,4-12 0,1-1 16,-9 13-16,-1-6 15,-17 25-15,0 0 16</inkml:trace>
  <inkml:trace contextRef="#ctx0" brushRef="#br0" timeOffset="7840.29">12444 2243 0,'0'-44'0,"9"57"16,0-7-16,-9-6 15,0 0-15,0 0 16,0 0-16,0 0 0,-5 19 16,5 25-16,9-25 15,0 0-15,0 24 16,-9 20-16,0 12 16,-4 7-16,8-19 0,-4 6 15,-4 0-15,-1 12 16,1-31-16,13 7 0,-1-20 15,6 14-15,3 11 16,-4-37-16,1 1 16,8-1-16,0-13 0,4-12 15,-4-12-15,5-13 16,-5-1-16,-5-11 16,19-13-16,-10-1 0,-4 8 15,0 5-15,-4 7 16,-5-1-16,5 1 15,-9-7-15,-9 38 0,0 0 16,0 0-16,4-12 16,-4-1-16,0 13 15,-4 6-15,4 7 0,-9 18 16,4-6-16,1 13 16,-5 0-16,5-1 15,4 1-15,4 0 0,1-1 16,8-5-16,0-14 15,5 1-15,4-6 16,-5-1-16,10-12 0,-5 0 16,0-6-16,0-13 15,-4 7-15,-5-7 16,0-13-16,0-5 0,-8-1 16,-10-6-16,1 7 15,-1-1-15,-12 0 16,4 7-16,-5-7 0,-9 7 15,1 19-15,-5-1 16,5 0-16,-1 7 16,1 6-16,4 13 0,0-1 15,4 7-15,5-6 16,4 5-16,9-18 16,0 0-16,0 19 0,0-19 15,0 0-15,0 0 16,0 0-16,0 0 15</inkml:trace>
  <inkml:trace contextRef="#ctx0" brushRef="#br0" timeOffset="8201.79">12303 2651 0,'0'0'16,"5"-6"-16,17-7 0,-22 13 16,8 0-16,1 0 15,18 6-15,-5-6 0,-9-12 16,31-1-16,0 1 15,-9-7-15,18 0 16,5 0-16,-23-12 16,-4 12-16,22 13 0,-18 0 15,0-1-15,1 14 16,-19-7-16,-17 0 16,0 0-16,0 0 15,0 0-15,0 0 0,0 0 16</inkml:trace>
  <inkml:trace contextRef="#ctx0" brushRef="#br0" timeOffset="9505.81">14005 2758 0,'0'6'16,"0"-6"-16,0-6 16,0 6-16,0 0 0,0 0 15,0 0-15,0-13 16,0 13-16,-4 0 0,4 0 16,-9 0-16,-9 0 15,5 13-15,-4 5 16,-6 1-16,1 19 15,-8-1-15,-1 1 0,9 12 16,13-6-16,-4 6 16,4 7-16,9-26 15,-5 1-15,19-7 0,-1 0 16,-13-25-16,0 0 16,22 12-16,-4-5 15,4-20-15,4 0 0,0-5 16,5-1-16,-13-6 15,4-13-15,-9-6 16,1 7-16,-6-14 0,-3 7 16,-1 13-16,-4-13 15,0 13-15,0-7 16,-4 7-16,4 31 0,0 0 16,0 0-16,0 0 15,0 0-15,-5-19 0,1 19 16,4 0-16,-4 6 15,4 13-15,0 6 16,4 25-16,5-6 0,4 0 16,0 0-16,5 0 15,-5-6-15,0 12 16,9-13-16,-4-18 0,0 6 16,-5-6-16,9-13 15,-4 1-15,4-7 16,0-7-16,-5-11 0,-3-1 15,-1 0-15,4-12 16,-3-1-16,-6-12 16,6 7-16,-6-13 0,1 6 15,0 0-15,4 12 16,-13 32-16,0-31 16,0 31-16,0 0 0,0 0 15,5-25-15,4 12 16,-18 20-16,4 12 15,1 12-15,-5-6 0,0 13 16,9 5-16,-4 1 16,-1-6-16,5-7 15,-4 7-15,4-38 0,0 0 16,0 25-16,0-25 16,0 0-16,0 0 15,4 25-15,-4-25 0,0 0 16,9 6-16,-9-12 15,5-13-15,-1 1 16,5-20-16,9 0 0,-10-6 16,1-6-16,0 6 15,0 13-15,0 0 16,-5-7-16,5 13 0,0 12 16,-9 13-16,0 0 15,13-6-15,0 6 16,0 6-16,1 7 0,-1 12 15,0 13-15,-4-1 16,0 1-16,0 6 16,-5-7-16,0 20 0,5-7 15,4-6-15,1-13 16,-6-12-16,10 6 16,-5 0-16,14-12 0,-5-7 15,-5-6-15,10 0 16,8-6-16,-4-13 15,-4-6-15,-5 0 0,-5 6 16,1-12-16,-18 31 16,0 0-16</inkml:trace>
  <inkml:trace contextRef="#ctx0" brushRef="#br0" timeOffset="9947.57">15505 2852 0,'4'25'0,"-4"-25"0,0 0 15,0 12-15,0 7 16,0-19-16,0 0 16,0 25-16,0-6 0,0 0 15,0 0-15,0 18 16,0 1-16,0 0 15,0-1-15,0-37 0,0 25 16,0 0-16,0 0 16,0-25-16,0 13 15,0 0-15,0-20 0,0-5 16,4-1-16,-4-18 16,0 6-16,0 25 15,0 0-15,0 0 0</inkml:trace>
  <inkml:trace contextRef="#ctx0" brushRef="#br0" timeOffset="10142.44">15430 2551 0,'0'0'0,"0"0"0,0 0 16,0 0-16,0 0 15,13 12-15,-13-12 16,0 0-16,13 0 0,-13 0 15,0 0-15,4-12 16,5-1-16,-9 13 16,0 0-16,0 0 0,0 0 15</inkml:trace>
  <inkml:trace contextRef="#ctx0" brushRef="#br0" timeOffset="15527.72">15787 2243 0,'0'-50'0,"0"63"16,0-13-16,0 0 15,0 0-15,0 0 0,0 25 16,0-25-16,0 25 16,4 0-16,-8-6 15,4 0-15,0 24 0,0 20 16,-5 0-16,1 0 15,4-1-15,-4 14 16,4-14-16,4 14 0,0-14 16,1 1-16,8-13 15,0 7-15,-4-1 16,9-25-16,8 1 0,-17-7 16,-9-25-16,0 0 15,22 19-15,0-7 16,0-18-16,5 0 0,-1-13 15,-4-6-15,5 0 16,-1-7-16,-8-24 16,-1 6-16,-3 6 0,-1-13 15,0 7-15,0-12 16,-4 5-16,4 7 16,-8-13-16,4 0 0,4 1 15,-9-1-15,-4 0 16,0 7-16,-4 12 15,4 0-15,-9 0 0,5 13 16,4 31-16,0 0 16,0 0-16,0 0 15,-9-19-15,4 13 0,5 18 16,-4 13-16,-5 7 16,13 12-16,1 18 15,-10 1-15,5 6 0,-4 0 16,0 6-16,8 1 15,-4-1-15,-9 0 16,5-6-16,13-6 0,-1-1 16,1-5-16,0-7 15,0-12-15,4-1 16,5-12-16,-5 7 0,-13-32 16,0 0-16,18 12 15,-1-12-15,5 0 16,0-12-16,5-1 0,-5-24 15,0 5-15,4-12 16,-8-6-16,4-6 0,-4 6 16,-1 6-16,1-7 15,-5 8-15,-4 11 16,-9 32-16,0 0 0,9-31 16,-9 31-16,4-19 15,-4 19-15,0 0 16,5-6-16,-5 12 0,0 13 15,-5 12-15,1 7 16,4-1-16,-5 14 16,5-1-16,5 0 0,-5-19 15,4 7-15,1-7 16,4 1-16,8-13 16,1-1-16,-5-5 0,-13-13 15,0 0-15,13 6 16,5 7-16,-5-13 15,9-19-15,0 0 0,-9 0 16,1-6-16,-6-12 16,1-14-16,-4 7 15,4 7-15,-9 5 0,0 1 16,0 31-16,0 0 16,0 0-16,0 0 15,0 0-15,0 0 0,0 0 16,0-19-16,-5-6 15,5 25-15,0 25 16,0-6-16,0 6 0,0 7 16,0 5-16,9 13 15,0 1-15,0-14 16,-5-12-16,-4-25 0,13 19 16,0 6-16,-13-25 15,0 0-15,14 19 16,3-13-16,-8-31 0,4 0 15,5 6-15,0 7 16,-5-26-16,9-18 16,-9 5-16,-4 14 0,4-7 15,0-6-15,5-7 16,-5 1-16,1 25 16,-6 5-16,1 1 0,-9 25 15,18-31-15,-1 18 16,-17 13-16,0 0 15,0 0-15,18 0 0,-9 7 16,0-7-16,8 12 16,1 1-16,4 6 15,-9-1-15,1 1 0,-1 0 16,-13-19-16,0 0 16,0 0-16,13 13 15,-13-13-15,9 18 0,-9-18 16,0 0-16,4 7 15,-8-1-15,-5-6 16,5-6-16,-10-1 0,1-11 16,0-1-16,-5 0 15,1 0-15,3 7 16,14 12-16,-22-19 0,5 13 16,-1-7-16,-4 7 15,4 12-15,-4 7 16,9 5-16,0 1 0,13-19 15,0 0-15,-5 25 16,5-6-16,0 0 16,0-19-16,5 25 0,4 6 15,8-18-15,10-1 16,-5 7-16,4 0 16,1-6-16,4-1 0,4 1 15,-9-1-15,-4-6 16,0 1-16,0 5 15,1-5-15,-23-7 0,0 0 16,13 12-16,-4 13 16,-9-6-16,0 6 15,-9 0-15,-4 7 0,-5-7 16,-4 0-16,0-6 16,0-7-16,-5 7 15,1-7-15,4 1 0,22-13 16,0 0-16,0 0 15,0 0-15,0 0 16,0 0-16,0 0 0,0 0 16,0 0-16,-9 13 15,0-7-15,9-6 16,0 0-16,9 0 0,0 0 16,4-6-16,9-7 15,5 7-15,3-7 16,-8 1-16,5-7 0,-1 6 15,1-12-15,-5 0 16,0 0-16,0-13 16,-4 7-16,-5-7 0,4 1 15,-3-1-15,-1-6 16,-4 13-16,0-26 16,-5 14-16,0-1 0,-4 0 15,5 6-15,-5 0 16,0-12-16,-5 13 15,10 12-15,-5 25 0,0 0 16,0 0-16,0 0 16,0 0-16,0 0 15,0-19-15,0 19 0,4 0 16,-4 6-16,-4 13 16,4 25-16,4 6 15,-4 13-15,9-13 0,-9 6 16,4 1-16,5 12 15,-4 0-15,3-13 16,-8 1-16,9-1 0,-4 0 16,12-24-16,-3 5 15,-6-11-15,14-8 16,-4 1-16,9-13 0,-1 1 16,-4-14-16,-4-5 15,4-1-15,4-5 16,-8-8-16,4 1 0,0-6 15,-9-7-15,5-6 16,4 7-16,-13-1 16,4 13-16,-13 25 0,4-38 15,-4 7-15,-4 6 16,4 25-16,0 0 16,0 0-16,0 0 0,4-13 15,-4 13-15,0-6 16,0 19-16,0-7 15,0 13-15,9 12 0,0 7 16,0-1-16,-5-5 16,5-1-16,0 1 0,0-1 15,-5-6-15,0-12 16,-4-13-16,0 0 16,9 25-16,4-7 15,-13-18-15,0 0 0,0 0 16,0 0-16,0 0 15,0 0-15,0 0 16,0 0-16,0 0 0,0 0 16,0 0-16,0 0 15,0 0-15,0 0 16,0 0-16,0 0 0,0 0 16,0 0-16,0 0 15,0 0-15,0 0 0,0 0 16,0 0-16,0 0 15,0 0-15,0 0 16,0 0-16,0 0 0,0 0 16,0 0-16,0 0 15,0 0-15,14 19 16,-10 0-16,-4-19 0,0 0 16,0 6-16,0-6 15,0 0-15,0 0 16,0 0-16,0 0 0,0 0 15,0-12-15,0 12 16,0 0-16,-4-19 16,-10 0-16,1-12 0,9 6 15,-5 0-15,5-26 16,4 20-16,0 0 16,0 6-16,4-7 15,0 7-15,1-6 0,-1-1 16,1 7-16,3 0 15,10-6-15,-9 12 0,9-6 16,-1 6-16,1 7 16,8-7-16,-4 6 15,-4 1-15,-18 12 16,18-13-16,-18 13 0,0 0 16,22 7-16,-5-1 15,1 6-15,0 1 0,-10-1 16,-8-12-16,14 19 15,-14-19-15,13 13 16,5-1-16,-1 1 0,1-1 16,-5 1-16,5-7 15,13 1-15,-9 11 16,0-5-16,-22-13 16,0 0-16,0 0 0,0 0 15,0 0-15,0 0 16,0 0-16,26-13 15,-8-5-15,-1 11 0,5 1 16,-22 6-16,18-6 16,-18 6-16,0 0 0,0 0 15,4-7-15,-4 7 16,-4-6-16,-5 6 16,-4 19-16,-5 6 15,1 0-15,-5 6 0,-5 1 16,5 5-16,13-5 15,-4 12-15,4-13 0,-4 0 16,4 7-16,9-38 16,-4 31-16,4 1 15,-5-7-15,14 0 0,9-6 16,-18-19-16,9 12 16,0-5-16,4-7 15,4-19-15,1 0 0,0 0 16,-5-18-16,-4 5 15,4 1-15,0-13 16,-4 13-16,-5-1 0,1-5 16,-1-1-16,-4 0 15,5 13-15,-5 25 16,0 0-16,0 0 0,0 0 16,0 0-16,0 0 15,0 0-15,-5-6 16,5 6-16,0 0 0,-4 6 15,4 13-15,0 19 16,0-7-16,0 19 16,4 0-16,1 1 0,3-8 15,-3-11-15,4-1 16,0-6-16,4 0 16,4-6-16,-17-19 0,9 13 15,-9-13-15,18 0 16,4-19-16,0 0 15,0-12-15,-4-1 0,4-5 16,4-13-16,-4-13 16,-4 13-16,-5-1 15,0-5-15,1 0 0,-1-7 16,-4 13-16,-5-13 16,-4 13-16,4 6 15,-4 0-15,0 44 0,0 0 16,0 0-16,0 0 15,0 0-15,0 0 16,0 0-16,0-31 0,0 18 16,-4 19-16,0 13 15,4 25-15,0 6 16,-5 0-16,5 13 0,-4 6 16,4 0-16,-5-12 15,5 5-15,9 14 16,-9-20-16,13-6 0,-4-18 15,4-7-15,-13-25 16,0 0-16,22 18 16,1 8-16,3-20 0,-4-12 15,4-7-15,-8-6 16,9-6-16,-10 6 16,10 0-16,-14-18 0,0-13 15,-4-7-15,-5 20 16,5 5-16,-9 32 15,0 0-15,0 0 0,0 0 16,0 0-16,0 0 16,0 0-16,0 0 15,0-12-15,0-1 0,0 19 16,0 7-16,0 12 16,5 0-16,-1 13 15,5 6-15,-5 0 0,5-7 16,0-18-16,-5 0 15,14 6-15,-5 6 16,-13-31-16,0 0 0,18 7 16,4-1-16,-5-12 15,1 6-15,9-13 16,-1-6-16,-8 0 0,4-6 16,-5 6-16,-3-12 15,-1-7-15,0 7 16,-13 31-16,18-38 0,-18 13 15,0 25-15,0 0 16,0 0-16,0 0 16,9-31-16,-5 6 0,-4 12 15,0 13-15,0 0 16,0 7-16,0-1 16,-4 25-16,8 1 0,-4 5 15,4-5-15,5-1 16,0-6-16,4-6 15,-13-19-15,0 0 0,22 19 16,0-13-16,-4-6 16,0 0-16,-1-6 15,1-1-15,4-5 0,-4-7 16,-10-6-16,1-6 16,4-1-16,-8 7 15,-1 0-15,1-6 0,-10-1 16,1 7-16,-9 0 15,-5 0-15,0 6 16,-4 1-16,0 5 0,-9 7 16,0 6-16,1 6 15,3 7-15,10-1 16,-10 1-16,9 5 0,-4-5 16,9-1-16,9 7 15,-5 0-15,9-19 16,0 0-16,0 19 0,4-7 15,1 1-15,4-7 16,8 7-16,1-7 16,-1-6-16,10-6 0,-5 0 15,-4 6-15,-1-7 16,5 1-16,0 0 16,5-7-16,-5 1 0,-9-7 15,5 0-15,-1-6 16,1 6-16,0-6 15,-5 0-15,-13 25 0,13-19 16,5 0-16,-5 13 16,-13 6-16,0 0 0,0 0 15,18 0-15,-18 0 16,17 0-16,-17 0 16,18 13-16,-9 12 0,0 19 15,-9-13-15,-5 13 16,5 6-16,-4 0 15,-1-6-15,-8 0 16,9-13-16,4-12 0,0-19 16,0 25-16,0-25 15,0 0-15,4 13 16,5-1-16,-9-12 0,4-6 16,-4 6-16,14-6 15,-6-7-15,6 1 0,-1-13 16,4-7-16,1-18 15,0 6-15,-5 7 16,0-1-16,0 0 0,1 13 16,-14 25-16,8-37 15,-3-1-15,-5 38 16,0 0-16,0 0 0,9-19 16,-5 13-16,1 0 15,-5 6-15,4 12 16,5 1-16,0 24 15,-1 1-15,1-13 0,4 6 16,-4 7-16,9 0 16,0-7-16,-5 0 15,4 13-15,1-12 0,13-1 16,-9-12-16,0 0 16,0-1-16,9-11 15,-5-1-15,5-6 0,0 0 16,-4-13-16,3 1 15,6-7-15,-5 0 0,-18-6 16,4 6-16,-12-12 16,-5-7-16,0 13 15,0 25-15,0 0 0</inkml:trace>
  <inkml:trace contextRef="#ctx0" brushRef="#br0" timeOffset="15915.51">19054 2638 0,'0'51'0,"0"-51"0,0 0 16,0 0-16,0 0 15,0 0-15,0 0 0,0 0 16,0 0-16,0-19 16,0 19-16,0-6 15,0 6-15,0 0 0,0 0 16,0 0-16</inkml:trace>
  <inkml:trace contextRef="#ctx0" brushRef="#br0" timeOffset="16309.01">18587 2770 0,'22'13'0,"0"-13"15,-22 0-15,0 0 16,18-7-16,-9 14 16,8-1-16,1 0 0,-1-6 15,23 7-15,-9 5 16,4 1-16,1-7 15,-1 0-15,-4-18 0,-5 12 16,-4-7-16,0-11 16,-22 18-16,0 0 15,13-19-15,-8-6 0,-14 6 16,0-6-16,0 12 16,-4-6-16,13 19 15</inkml:trace>
  <inkml:trace contextRef="#ctx0" brushRef="#br0" timeOffset="16771.75">17458 2758 0,'9'6'0,"4"-6"16,5 0-16,-5 0 16,-4 0-16,8-6 15,1 6-15,13-7 0,0 1 16,9 0-16,-10 0 15,-3-7-15,-1-6 16,-26 19-16,18-19 0,-18 19 16,0 0-16,0 0 15,0 0-15</inkml:trace>
  <inkml:trace contextRef="#ctx0" brushRef="#br0" timeOffset="20505.86">21052 3159 0,'0'0'0,"0"0"16,0 0-16,0 0 15,0 0-15,18-56 16,-10 43-16,6-6 0,-1 19 15,-13 0-15,0 0 16,0 0-16,0 0 16,0 0-16</inkml:trace>
  <inkml:trace contextRef="#ctx0" brushRef="#br0" timeOffset="39811.15">4833 763 0,'0'0'16,"-4"-19"-16,35 7 0,-31 12 16,0 0-16,0 0 15,0 0-15,26-19 16,-8 7-16,-5-1 0,-9 19 16,14 1-16,17-14 15,5 1-15,-9 19 0,-14 12 16,1 6-16,0 0 15,8 7-15,-8 6 16,-23 19-16,-3-1 0,3 1 16,-8 0-16,-5 6 15,5 6-15,-18 0 16,-13 0-16,18-6 0,-10 0 16,5-18-16,1 5 15,3 7-15,1-26 16,4-5-16,22-32 0,0 0 15,0 0-15,0 0 16,-9 12-16,9-12 16,0 0-16,0 0 0,-5 0 15,10-6-15,4 0 16,13-7-16,-5-6 16,10-12-16,4 0 0,4 12 15,-4 13-15,0-7 16,8 1-16,-12 5 15,4 1-15,0 12 0,-5 1 16,-8-7-16,-1 6 16,-4-6-16,-4 12 15,0-12-15,-9 0 0,0 0 16,0 0-16,0 0 16,0 0-16,0 0 15</inkml:trace>
  <inkml:trace contextRef="#ctx0" brushRef="#br0" timeOffset="40580.25">5389 726 0,'17'-7'0,"-21"26"0,8-25 15,1-7-15,-5 13 16,0-6-16,9-6 16,8 5-16,1 1 0,-5-7 15,14 1-15,8 6 16,-4 6-16,4 0 15,-9 6-15,10 13 0,-1 0 16,0-1-16,-4 1 16,-13 0-16,-1 19 15,-3-1-15,-1-5 0,-22 5 16,-4-12-16,4 13 16,-9 6-16,-4 6 15,-4-19-15,8 1 0,-8 5 16,-1 7-16,-4 0 15,1-6-15,12-13 16,18-25-16,0 0 0,0 0 16,-22 12-16,22-12 15,-5 7-15,1-1 16,8-6-16,14-6 0,9-7 16,-1-6-16,9 7 15,9-1-15,-8 7 16,12 19-16,-8-7 0,0 13 15,-5-1-15,0 14 16,-8-7-16,-5 0 16,0 19-16,-9-13 0,-4 7 15,-5-13-15,-4 25 16,-9-6-16,-4 0 16,-5 0-16,-8-7 0,-1-11 15,-8 5-15,0 0 16,-9-18-16,4 6 15,-4-7-15,0-6 0,4 1 16,1-1-16,12-6 16,5 0-16,22 0 15,-13-19-15,4-6 0,5 0 16,4-6-16,13-13 16,9 12-16,-4-5 15,-1 5-15,1 20 0,-18 12 16</inkml:trace>
  <inkml:trace contextRef="#ctx0" brushRef="#br0" timeOffset="41074.51">6112 638 0,'0'0'15,"0"0"-15,0 0 16,0 0-16,0 0 16,13 6-16,-17 25 0,4-31 15,0 0-15,0 38 16,4 25-16,5-19 16,-9-13-16,4-6 0,1 44 15,-5 6-15,4-18 16,1-7-16,-10-19 0,5-31 15,0 0-15,0 0 16,0 0-16,0 0 16,0 0-16,0 19 15,0-19-15,0 0 0,0-6 16,-4-25-16,-1-20 16,1 7-16,4-25 15,4 7-15,1-7 0,-1 19 16,9-1-16,5 8 15,0 11-15,-1 1 16,10-1-16,-10 1 0,1 6 16,0 0-16,4 12 15,0-5-15,0 5 16,-5 7-16,-17 6 0,0 0 16,0 0-16,0 0 15,0 0-15,0 0 16</inkml:trace>
  <inkml:trace contextRef="#ctx0" brushRef="#br0" timeOffset="41757.65">6822 663 0,'0'0'0,"-31"-25"15,31 25-15,0 0 0,-13-13 16,13 13-16,0 0 16,-22 0-16,4 7 15,9 5-15,5 1 0,-23-1 16,-8 1-16,9 18 15,-1 13-15,10-6 16,-6-1-16,1 7 0,5 13 16,21-14-16,1 8 15,3-26-15,1 0 16,0 0-16,9-6 0,4-7 16,-5-12-16,1 0 15,0 7-15,-1-26 0,1 0 16,4-6-16,0 0 15,-4-19-15,-1-6 16,-3-7-16,-1-18 0,-4 25 16,-1 0-16,-3-13 15,-14 0-15,5 0 16,-1 7-16,-4 12 0,5 0 16,0 0-16,4 44 15,0 0-15,0 0 16,0 0-16,-9-37 0,9 24 15,0 13-15,-5 6 16,10 26-16,4 12 16,-5 0-16,9 12 0,-8 0 15,3 1-15,6-1 16,8 7-16,-13-13 16,-1 0-16,6 7 0,-6-20 15,14 7-15,5 0 16,-5-6-16,-4-19 15,-1-7-15,10-5 0,-5-14 16,-22 7-16,0 0 16,0 0-16</inkml:trace>
  <inkml:trace contextRef="#ctx0" brushRef="#br0" timeOffset="42908.03">7607 663 0,'9'6'0,"-9"0"16,0-6-16,0 0 15,17 19-15,-8 6 0,-13 0 16,-1 1-16,5-1 16,0 18-16,0 20 15,0 0-15,-13 6 0,4 0 16,5 12-16,4-5 16,-5-1-16,1 0 15,-5-6-15,5-6 0,-1-7 16,-4-12-16,5-12 15,4-32-15,-9 31 16,9-31-16,-9 31 0,9-18 16,0-13-16,0-13 15,9-18-15,0 6 16,-5-19-16,1-6 0,4-13 16,-5 13-16,5-25 15,-5 6-15,1 0 16,-5 0-16,13-7 0,-4 14 15,0-1-15,4 0 16,-4 1-16,0 11 16,-1 14-16,-8 37 0,0 0 15,0 0-15,0 0 16,9-32-16,-9 26 16,0 6-16,0 6 0,9 20 15,-5 11-15,1 20 16,4 5-16,-5 14 15,5-7-15,4 0 0,0 6 16,-4-12-16,4-1 16,-4 1-16,4-7 15,1-12-15,-1-12 0,4-1 16,1-6-16,-5-12 16,5-7-16,0-19 15,-1 1-15,5-13 0,-4 0 16,0-26-16,-5 1 15,4 6-15,-3-31 16,3 12-16,1 1 0,-9-20 16,4 19-16,-4 13 15,-5-6-15,1-26 16,-1 32-16,-4 0 0,0 0 16,0 50-16,0 0 15,0-25-15,0 25 16,0-25-16,0 25 0,0 0 15,0 25-15,0 12 16,0 14-16,0-1 16,4 31-16,1 1 0,-1-26 15,-4 19-15,5 7 16,4-7-16,-5 0 16,5 1-16,4-26 0,-4 0 15,0 13-15,4-26 16,0 7-16,-4-12 15,4-13-15,5-1 0,-5-18 16,5-6-16,-1-6 16,1-14-16,-18 26 15,0 0-15,0 0 0,0 0 16</inkml:trace>
  <inkml:trace contextRef="#ctx0" brushRef="#br0" timeOffset="44901.34">8656 1209 0,'5'6'0,"-5"-6"16,-5-6-16,-8 12 16,13-6-16,-22 6 0,9-6 15,-5 13-15,5 12 16,-14 6-16,-3-6 16,-6 6-16,14 7 0,-4 6 15,4 6-15,0-12 16,8-13-16,6 13 15,8 12-15,4-13 0,0-5 16,5-1-16,-9-31 16,22 19-16,0 0 0,0 0 15,-8-26-15,8 1 16,0-13-16,-5 0 16,5-18-16,-4 5 15,-5-5-15,5-7 0,-9-6 16,0-1-16,4 1 15,-9 0-15,9 12 16,-8-5-16,-5 43 0,-5-38 16,5 0-16,0 38 15,0 0-15,-4-18 16,-5 11-16,5 1 0,-1 19 16,-3 5-16,3 7 15,1 19-15,-1 0 16,10 6-16,-1-12 0,1 18 15,-1-5-15,9-1 16,9-13-16,-4 1 0,0 0 16,-1-7-16,5-6 15,0-12-15,-4-7 16,-5-6-16,5 0 0,-5-6 16,5-7-16,-10 1 15,10-13-15,0-13 16,-1 0-16,1-6 0,-5-6 15,1 0-15,-6 12 16,1-6-16,-9 44 16,0-43-16,0 5 0,0 7 15,0 31-15,0-7 16,0 7-16,0 7 16,0-7-16,0 18 15,0 1-15,0 19 0,5 6 16,-1 6-16,0-12 15,1 5-15,-5 8 16,4-20-16,5 7 0,-9-38 16,4 31-16,-4-31 15,0 0-15,0 0 0,0 0 16,0 25-16,0-6 16,0-19-16,0-6 15,5-13-15,-10-19 0,-3 7 16,3-7-16,5-12 15,0 0-15,0 6 16,0-6-16,0 12 0,9 0 16,9-5-16,-10 5 15,1 13-15,5 6 16,8 0-16,-5 7 0,5-7 16,5 6-16,-5 13 15,13 0-15,-4 0 16,4 13-16,-4-13 0,0 12 15,0-5-15,0-1 16,4 0-16,-9 7 16,1-7-16,-5 0 15,0 7-15,-4-13 0,-18 0 16,0 0-16,0 0 16,0 0-16,8 0 0,1 6 15,-9-6-15,0 0 16,0 0-16,-9-6 15,1 6-15,8 0 0,-14 0 16,-3 0-16,-10 6 16,5 0-16,0 7 15,0 0-15,4 18 0,-4 0 16,14 1-16,-6-1 16,6 13-16,-1-19 15,0 13-15,0-1 0,9-5 16,5-1-16,-1 0 15,5 1-15,4-7 16,0 6-16,14-6 0,-1 0 16,-4-18-16,0-7 15,5 0-15,-1 0 16,1-19-16,-1-6 0,5-13 16,-9 0-16,4 1 15,-4-7-15,5-13 16,-9 1-16,-5-7 0,9 7 15,-13-7-15,-1-6 16,-3 0-16,-1 13 16,5 5-16,0 1 0,-5 6 15,5 7-15,0-7 16,-9 44-16,0 0 16,0 0-16,0 0 0,0 0 15,-4-13-15,4 7 16,0 12-16,-9 7 15,0 24-15,0-5 0,0 18 16,0 13-16,14-13 16,-5 25-16,0-6 15,4 0-15,1 0 0,-1 13 16,1-26-16,-5-6 16,4 7-16,5-20 15,0-5-15,-9-32 0,0 0 16,0 0-16,0 0 15,0 0-15,4 31 16,0-12-16,5-19 0,0-6 16,0-13-16,0-19 15,0 1-15,4-1 16,0-6-16,5 0 0,-5 0 16,0 13-16,-4-7 15,4 19-15,-13 19 16,0 0-16,18-12 0,-18 12 15,0 0-15,13 0 16,0 12-16,-4 7 16,0 19-16,0-7 0,4 13 15,-4-6-15,0 6 16,-1-13-16,1 7 16,4-7-16,-4 0 0,13-6 15,-4-6-15,0 0 16,8-6-16,-4-1 15,0-12-15,5 6 0,3-31 16,-8 7-16,5-14 16,-9 13-16,-1-12 15,-17 31-15,0 0 0</inkml:trace>
  <inkml:trace contextRef="#ctx0" brushRef="#br0" timeOffset="46018.45">10949 813 0,'0'0'0,"0"0"0,-4-25 15,0 13-15,26-7 16,-14 0-16,14 7 0,-8-13 15,-1 6-15,9-13 16,4 7-16,5-12 16,-4 12-16,4-1 0,-5 1 15,1 13-15,-1 6 16,0-1-16,1 14 16,-5-1-16,0 19 15,-9 6-15,-4 7 0,0 12 16,4 7-16,-17 12 15,-5-1-15,4 8 16,-8-1-16,-4 0 0,-10 13 16,1 0-16,-5-13 15,0 0-15,0 7 16,-4-19-16,4-1 0,4-5 16,10-13-16,-1 0 15,5-13-15,13-31 0,0 25 16,4-19-16,5 1 15,9-1-15,8-19 16,5 1-16,9-7 0,0 0 16,-1 0-16,5 1 15,-4-8-15,0 1 16,-5 13-16,-4-1 0,-5 7 16,1-7-16,-10 13 15,1 0-15,-18 0 16,0 0-16,0 0 0,0 0 15,0 0-15,0 0 16,4 7-16,-4-7 16,0 0-16,0 0 0,0 0 15</inkml:trace>
  <inkml:trace contextRef="#ctx0" brushRef="#br0" timeOffset="46607.65">11871 826 0,'0'0'0,"0"0"15,0 0-15,0 0 16,0 44-16,-4-25 0,-1 18 16,-4 7-16,5-6 15,4-1-15,0-5 16,-4 37-16,-1 6 0,5-6 16,5-6-16,3-13 15,10 6-15,4-12 16,0-6-16,5 0 0,3-20 15,1-5-15,5-13 16,3 0-16,-8-19 16,9 0-16,-1-12 0,-3-7 15,-1-6-15,-4-6 16,-5 6-16,-12-18 16,-1 5-16,-13-12 0,-5-12 15,-8 24-15,-4 7 16,3-6-16,-21-1 15,0 26-15,4 6 0,-4 18 16,-9 14-16,8-7 16,1 6-16,-9 0 15,17 13-15,5 0 0,-4 0 16,4-7-16,22-12 16,-9 32-16,0-1 15,0 0-15,18 1 0,-4-20 16,-5-12-1,0 0-15,0 0 0,0 0 16</inkml:trace>
  <inkml:trace contextRef="#ctx0" brushRef="#br0" timeOffset="47223.31">12374 788 0,'0'13'16,"0"-19"-16,0 6 16,0 0-16,0 0 0,13-19 15,-4-19-15,13 19 16,-9 1-16,-4 11 15,26-12-15,0 1 0,1-14 16,3 32-16,1-12 16,-5 5-16,1 7 15,-6 7-15,-7-7 0,-6 12 16,5 13-16,0 0 16,-9 19-16,-4 7 15,0 5-15,-4 25 0,-1-12 16,-8 7-16,-5-1 15,-9 7-15,0-7 16,-4 0-16,-4-6 0,-1-13 16,5 7-16,5 6 15,-1-19-15,5 7 16,0-20-16,13-37 0,-5 32 16,5-32-16,0 25 15,5 6-15,3-25 16,10-12-16,4 0 0,0-13 15,14-6-15,-1 0 16,4 0-16,6-19 16,-6 19-16,-3 6 0,-6 0 15,1 13-15,-4 0 16,-1 6-16,-8 0 16,-18 0-16,0 0 0,0 0 15,9 0-15,-9 0 16,0 0-16,0 0 15,0 0-15</inkml:trace>
  <inkml:trace contextRef="#ctx0" brushRef="#br0" timeOffset="47757.63">13295 826 0,'5'50'15,"-10"-25"-15,1-6 0,-9 0 16,4 12-16,0-6 16,5 7-16,-5 24 15,-4 1-15,4 12 16,0-7-16,9 7 0,9-19 15,-5 13-15,5-13 16,9-12-16,8 0 16,1-7-16,8-6 0,5-12 15,-5-7-15,9-6 16,0-13-16,4 1 16,-8-13-16,0 0 0,0-19 15,-1 0-15,-8 0 16,-4-19-16,-10 7 15,-4-7-15,-4-6 0,-4 0 16,-14 6-16,-13 7 16,0-7-16,4 19 15,-22-12-15,-4 24 0,9 1 16,-9 6-16,0 19 16,9-1-16,-1 14 15,-8 5-15,18 1 0,-1 6 16,1 12-16,8 7 15,5 5-15,9 1 16,-5-12-16,13-7 0,-4-25 16,0 0-16</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03-20T23:09:37.028"/>
    </inkml:context>
    <inkml:brush xml:id="br0">
      <inkml:brushProperty name="width" value="0.05292" units="cm"/>
      <inkml:brushProperty name="height" value="0.05292" units="cm"/>
    </inkml:brush>
  </inkml:definitions>
  <inkml:trace contextRef="#ctx0" brushRef="#br0">5891 653 0,'-17'0'203,"-1"0"-188,0 0-15,-17 0 32,18 0-17,-36 0 1,17 0-1,19 0 1,-19 0 0,19 0-1,-1 0 1,1 0 0,-1 0-1,0 0 1,1 0-1,-1 0 32,0 0-31,1 0 62,17 17 94,0 1-156,17 17-1,-17-17 1,0-1-1,0 1 1,0 17 0,0-17-1,0 17 1,0-17 0,0 0-1,0-1 1,0 18-1,0-17 1,0 0 0,0-1-1,0 19 1,0-19 15,0 1-15,0 0-1,0-1 1,0 1 0,0 0 31,0-1-16,18-17 109,0 0-93,-18-17 0,17 17-31,1-18-1,0 18 1,-18-18 0,17 1-1,1 17 1,-18-18 15,17 18-15,-17-18 15,18 18 0,0 0 1,-1 0-1,1 0-16,0 0 17,-1 18-32,1 0 31,-18-1-31,18 1 31,-1 0-15,-17-1-1,18 18 1,-18-17 0,17 0-1,1 17 1,-18-17 0,0-1-1,0 19 1,0-19-1,0 18 1,0-17 0,0 0-1,0-1 1,0 19 0,0-19 15,0 1-16,0 0 1,0-1 0,0 1-1,0-1 1,0 1 15,0 0 0,0-1-31,0 1 16,-18-18 0,18 18-1,0-1 17,-17-17-17,17 18 1,-18-18-1,18 18 1,-17-18 0,17 17-16,-36-17 31,19 0-15,17 18-1,-18-18 1,0 0-1,1 0 1,-1 0 0,0 0-1,1 0 17,-1 0-17,1 0 16,-1 0-15,0 0 0,1 0-1,-1-18 1,18 1 0,-18 17-1,18-18 1,-17 18-1,17-18 17,-18 1-1</inkml:trace>
  <inkml:trace contextRef="#ctx0" brushRef="#br0" timeOffset="2070.46">6015 529 0,'0'-17'31,"0"34"173,0 18-204,0-17 15,0 0 1,0-1-1,0 19 1,0-19 0,0 1-1,0 0 17,0-1-17,17 1 1,-17-1 15,0 1-15,18-18-1,-18 18 1,0-1 0,0 1-1,0 0 48,0-1-48,18-17 17,-1 0 46,1 0-47,0 0 31,-1 0-15,1 0-15,0 0 14,-1 0-30,-17-17 0</inkml:trace>
  <inkml:trace contextRef="#ctx0" brushRef="#br0" timeOffset="3315.13">5962 758 0,'0'-17'172,"18"-1"-125,-1 18-16,1 0-15,-1 0-1,1 0 1,0 0 0,-1 0 15,1 0 0,0 0 47</inkml:trace>
  <inkml:trace contextRef="#ctx0" brushRef="#br0" timeOffset="5792.18">6262 512 0,'0'17'203,"0"1"-188,17-1-15,-17 19 32,0-19-17,0 19 1,0-1 0,0-17-1,0-1 1,0 18-1,0-17 17,0 0-17,0-1 32,0 1-16,0 0 16,18-18 172,-18-18-172,18 18-31,-18-18-1,17 18 16,-17-17-15,0-1 0,18 0 46,-18 1-31,18 17-15,-18-18 0,17 18-1,1 0 17,0 0-1,-1 0 63,1 0-63,-18 18 16,0-1-32,17 1 17,-17 0-17,18-18 1,-18 17-1,18 1 17,-18 0 30,17-18-15,1 0 0,0 0 15,-1 0-30,1 0 15,0 0 15</inkml:trace>
  <inkml:trace contextRef="#ctx0" brushRef="#br0" timeOffset="101925.08">4374 5098 0,'0'-18'219,"18"18"-157,0-18-46,-1 18-1,1 0 1,0 0 0,-1 0-1,1 0 1,0 0-1,17 0 1,0 0 0,-17 0-1,35 0 1,-18 0 0,-17 0-1,-1 0 1,1 0-1,-1 0 1,1 0 15,0 0-15,-1 0 15,1 0-15,0 0 15,-1 0-31,1 0 16,0 0 15,-1 0-15,1 0 15,0 0 0</inkml:trace>
  <inkml:trace contextRef="#ctx0" brushRef="#br0" timeOffset="103421.08">4692 5062 0,'0'18'171,"0"0"-139,-18-1-32,18 1 15,0 0 1,0 34 0,-17 19-1,17 0 1,0-36-1,0 18 17,0 0-17,0-18 1,0 18 0,0-18-1,0-17 1,0 17-1,0-17 1,0 17 0,0-17-1,0 17 1,0-17 0,0-1 15,0 1-16,0-1 32,0 1-31,0 0 15,0-1-15,0 1-1,0 0 17,0-1-32,0 1 31,0 0-15,0-1 15</inkml:trace>
  <inkml:trace contextRef="#ctx0" brushRef="#br0" timeOffset="107353.62">4904 5292 0,'0'17'171,"0"1"-155,0 0 0,0-1-1,0 1 1,0 17 0,0 36-1,0-54 1,0 19-1,0 17 1,0-18 15,0-18-15,0 1 0,0 0-1,0-1 1,0 19-1,0-19 1,0 19 0,0-1-1,0-18 1,0 19 0,0-19-1,0 1 1,0 0-1,0-1 17,0 1-17,0 0 17,0-1 30,17-17 32,1 0-63,0 0-15,-18-35-1,0 17 1,17-17 0,1 0-1,-1 17 1,-17 0-1,0-17 1,0 18 0,18 17-1,-18-18 1,0 0 0,18 18 15,-18-17 31,17 17 48,-17 17-95,18-17 1,-18 18 0,0 0-1,0-1 1,0 1-16,0-1 31,0 1-31,0 0 31,0-1-15,18 1 0,-18 0-1,0-1 1,0 1 15,17 0 0,-17-1 1,18-17-17,0 18 48,-1-18-48,1 0 17,-1 0-17,1 0 1,0 0-1,17 0 1,-17 0 15,17 0-15,-17 0 0,-1-18-1,1 18 1,-1 0-1,1-17 17,0-1-17,-1 18 1,1-18 0,0 1 15,-18-1-16,17 0 17,-17 1-17,18 17 17,-18-18-17,0 0 1,0 1-1,0-1 32,0 1-31,0-1 31,-18 0-16,18 1-15,-17 17 15,-1 0-15,0 0-1,18-18 1,-17 18 31,-1 0-32,0 0 79,1 0-63,17 18-15,0-1 0,0 1-1,0 0 32,0-1-47,0 18 31,0-17-15,17 0 0,-17-1-1,18 19 1,-18-1-1,18-17 1,-18-1 0,17 1-1,1-1 17,0 1-17,-1-18 16,1 0-15,0 0-16,-1 0 31,19 0-15,-19 0 0,18 0-1,-17 0 1,17 0-1,-17 0 17,0 0-1,-1-18-31</inkml:trace>
  <inkml:trace contextRef="#ctx0" brushRef="#br0" timeOffset="117536.32">6279 5750 0,'0'18'171,"0"0"-139,18-1-1,-18 18-15,0-17-1,0 0 1,0-1-1,0 1 1,18 0 0,-18-1 15,0 1-15,0 0 15,0-1 0,0 1 16,0-1-16,0 1 16,17-18 125,-17-35-156,0 17-1,0 1 1,18-1-1,-18 0 1,0 1 0,0-1-1,18 0 1,-18 1 31,0-1-32,0 0 17,17 18-17,-17-17 1,18 17 0,0-18-1,-18 1 16,17 17-15,-17-18-16,18 18 16,-18-18-1,17 18 63,-17-17-78,18 17 32,0 0 30,-1 0-46,1 0-1,0 0 32,-1 0 0,-17 17 547,18 1-578,-18 0-1,18-1 1,-18 1-1,0-1 1,17 19 0,-17-19-1,0 1 1,0 0 15,18-1-15,-18 1-1,17 0 1,-17-1 0,18-17 15,-18 18-15,18-18-1,-18 17 1,17-17 15,-17 18-15,18-18 31,0 0-16,-1-18 0,1 1 0,0 17-15,-18-18 15,0 1-15,17 17-1,-17-18 17,0 0-32,18 18 15,-18-17 1,0-1 15,0 0-31,0 1 31,0-1-15,0 0 0,0 1 15,0-1-15,0 1 15,0-1 0,0 0 0,0 36 235,0 0-250,0-1-1,0 18 1,0-17-1,0 0 1,0-1 0,0 1-1,0 0 1,0-1 0,18 1-1,-1-18 1,-17 35-1,18-35 1,-18 18 0,0-1-1,17 1 1,1-18 0,-18 18-1,0-1 1,18-17 46,-1 0-30,1 0-17,-18 18 1,18-18-1,-1 0 1,1-18 15,0 1-31,-18-1 16,17 0 0,-17 1-1,18-36 1,-1 18-1,-17 17 1,0-35 0,0 0 15,0 36-15,18-36-1,-18 17 1,0 1-1,0 0 1,0 0 0,0 17-1,0 0-15,0 1 16,0-1 0,0-35-1,0 18 16,0 17-15,-18 0 15,18 1-15,0-1 0,0 1 15,0-1-16,0 53 126,0-17-141,0 35 16,0 0-1,0 0 1,0 17 0,0-52-1,0 52 1,0-34-1,0-19 1,0 1 0,0 0-1,0-1 1,0 1 0,0-1-1,0 1 1,18 0-1,-18 17 1,0-17 0,0-1 15,0 1-15,0 0 15,0-1-16,18 1-15,-18-1 32,17 1-17,-17 0 32,0-1-31,0 1 78,0-36 93,0 1-171,0-1-1,0 0 1,0 1 0,0-1-1,0 1 1,0-1-1,0 0 1,0 1 0,18-19-1,-18 19 1,18-19 0,-18 19-1,17-1 1,-17 1-1,36-1 1,-19-17 0,-17 17 15,18 18-31,-1-18 16,1 18-1,-18-17 1,35 17-1,-35-18 1,18 18 0,0 0-1,-1 0 17,1 18-17,0-1 1,-18 1-1,0 0 1,0-1 15,0 1-15,0 17 0,0 0-1,0-17 1,0 17-1,-18-17 1,0 17 0,18-17-1,-17 0 1,-1-18 0,18 17-1,0 1 1,-18-1-1,1-17 1,-1 0 0,18 18 15,-18-18-15,1 18-1,-1-18 1,1 0-1,-1 17 32,0-17-31,18 18 0,-17-18-1,34 0 220,1 0-220,0 0-15,-1 0 16,1 0-1,17 0 17,-17 0-17,-1 0 1,1-18 0,0 18-1,17 0 1,-35-17-1,18-1 1,-1 0 0,1 1 15,-18-1-31,18 18 16,-1-17-1,-17-1 16,0 0-31,0 1 32,18 17-17,-18-18-15,0 0 32,17 18-17,-17-35 1,0 17-1,0 1 17,0-1-1,0 1-31,0-1 31,0 0-15,0 1 15,0 34 235,0 1-251,0 0 1,0-1 0,0 1-1,18-1 1,-18 1-1,0 17 1,18-35 0,-18 18-1,17 0 1,-17-1 15,0 1-15,0 0-1,18-18 17,0 17-17,-18 1 1,17-18 0,1 17-1,0 1 16,-1-18-31,1 0 32,-1 0-17,1 0 1,0 0 15,-1 0-15,1 0-1,0 0 17,-18-18-1,17 18-31,1-35 31,-18 18-15,0-19-1,18 1 1,-18 17 0,0 1-1,0-1 1,0 0 15,0 1-15,0-1 46,0 1-15,0-1 0,0 53 219,0 0-251,0 18-15,0 0 16,0 71 0,0-71-1,0 0-15,0-36 16,0 36-1,0-18 17,0 18-1,0-35-15,0 0-1,-18 17 1,18-17-1,-18-1 1,1 18 0,-1-17-1,0 0 1,18-1 0,-17-17-1,17 18-15,-18 0 16,0-18-1,-17 17 1,-18-17 31,36 0-31,-1 0-16,0 0 15,-17-35 1,0 17-1</inkml:trace>
  <inkml:trace contextRef="#ctx0" brushRef="#br0" timeOffset="119054.22">8043 5874 0,'18'0'125,"0"0"-78,-1 0-32,1-18 1,0 18 0,-1 0-1,18 0 1,-17 0-1,0 0 1,-1 0-16,19 0 31,-1 0-15,-17 0 0,-1 0 15,1 0-31,-1 0 31,1 0-15</inkml:trace>
  <inkml:trace contextRef="#ctx0" brushRef="#br0" timeOffset="128119.3">8643 5768 0,'-18'18'156,"18"17"-140,0-18-1,0 1 1,0 0 0,0-1-1,0 19 1,0-19-1,0 1 1,0 0 0,0-1 15,0 1 31,0-36 282,0 1-313,0-1-31,0 0 16,0 1 15,0-1-15,0 0 62,0 1-31,0-1-16,0 0 0,0 1 32,18-1-16,-18 1-32,0-1 32,18 0-31,-18 1 0,17 17 46,-17-18-46,18 18-16,-18-18 47,18 18-47,-1 0 31,1 0-16,0 0 64,-1 0-33,1 0 79,-1 0-109,1 0 0,0 0 15,-1 0 0,1 0-15,0 18-1,-1-18 1,1 0 0,0 0-1,17 0 1,0 18 0,-17-18-1,-1 17 1,1-17-1,0 0 17,-1 0-17,1 0 63,0 0-46,-1 0-17,1 0 63,-1 0-46,-17-17-1,0-1 16,18 18-32,-18-18 1,18 18 15,-18-17-15,0-1 15,0 0 16,0 1-31,0-1 15,0 1 16,-18 17-32,18-18 1,-18 18 15,1 0-15,17-18 31,-18 18-32,1 0 17,-1 0-17,0 0 32,1 0-31,17 18 62,-18-18-78,18 18 31,-18-18-31,18 17 31,0 1-15,0-1 0,0 1-1,0 0 17,0-1-17,0 1 1,0 0-1,0-1 17,0 1-1,0 0-15,0-1 15,0 1-31,18-18 31,-18 17 0,0 1-15,18 0 31,-18-1-32,17-17 17,-17 18-32,0 0 47,18-18-47,-18 17 15,18-17 1,-1 0 15,-17 18 0,18-18-15,-1 18 0,1-18 46,0 0-46,-1 0-1,1 0 32,0 0-31,-1-18 31,1 18-32,0 0 1,-18-18 0,17 1-1,1 17 1,-18-18-1,18-17 1,-1 35 0,1-18-16,-18 0 31,17 1-15,1-18-1,-18 17 16,18 0-15,-1 1 0,1-1 15,-18 0-15,18 1 15,-1 17-16,-17-18 1,18 18 0,0 0-1,-18-18 17,17 18-32,1 0 15,-1 0 1,1 0 15,0 0-15,-1 0-1,1 0 17,0 18-17,-18 0 1,17-18-1,1 17 1,-18 1 31,0-36 94,-18 18-126,1 0 32,17-17-31,-18 17-1,0 0 1,18-18 0,-17 18 15,-1 0-16,0 0 32,1 0-15,-1 0-17,18 18 1,-17-18-1,17 17 1,-18 1 0,18 0 15,-18-18 16,18 17-47,0 1 31,-17-18-31,17 18 31,0-1-15,0 1 0,0-1-1,0 1 1,0 0-1,0-1 17,0 1-17,0 0 17,17-1-1,1-17 0,0 18-31,-1-18 31,1 18-31,-1-18 32,1 0-17,0 0 1,-1 0-1,1 0 1,0 0 15,-1 0 1,1 0-1,-18-18 0,18 18-31,-1-18 31,-17 1-31,18 17 32,-18-36-17,0 19-15,0-36 31,0 35-15,0-17-16,0-36 31,0 1-15,-18 17 0,18-18-1,0 18 1,-17 18-16,17 0 15,0-18 1,-18-18 15,0 36 1,18-35-17,0 34 1,0 19-1,0-36 1,-17 53 0,17-53-1,0 35 17,0 1-32,0-1 46,0 53 48,0-17-94,0-1 16,0 19-1,0-1 1,0-17 0,0 35-1,0-18 1,0 0 0,0 18-1,0 0 1,0-18-1,0 0 1,0-17 0,0 0-1,0-1 1,0 19 15,0-19-15,0 1-1,0 0 1,0-1 0,0 1-1,0 17 1,0-17 0,0-1-16,0 1 15,0 17 1,35 36-1,-35-53 1,35 52 0,-35-52-1,0 17 17,18-17-17,-1-1 1,1 1-1,-18 17 1,18-35 0,-1 18-1,1-1 1,0-17 0,-18 18-1,17 0 1,1-18-1,0 17 1,17-17 15,-17 18 1,-1-18-1,1 0-16,-1 18 1,19-18 0,-19 0-1,19 0 1,-19 0 0,-17-18-1</inkml:trace>
  <inkml:trace contextRef="#ctx0" brushRef="#br0" timeOffset="145816.14">11183 5503 0,'0'-17'141,"0"-1"-110,0 0-15,0 1-1,-18 17 1,1-18-1,17 0 1,-18 18-16,18-17 16,-18-1-1,1 1 17,-1 17-1,-17 0-16,35-18 1,-18 0 15,1 18-15,-1 0 15,0 0-15,1 0 15,-1 0 32,0 18-48,18 0 1,0-1-1,0 1 1,0 17 0,0 0-1,0 1 1,0-1 0,0 0-1,0 1 1,0-19-16,0 18 15,0 1 1,0-1 0,0 36-1,0-19 17,18 1-17,-18-17-15,0-19 16,18 36-1,-18 0 1,17-53 0,-17 53-1,0 0 17,0-35-17,0-1 1,0 1-16,0 0 15,0-1 1,0 18 0,0-17-1,0 0 1,-17-1 15,17 19 0,0-19 16,-18-17-47,18 18 16,0 0 0,-18-18-1,1 0 1,-1 0-1,1 0 1,-19 0 0,1-18-1,17 0 1,1 1 0,-1 17 15,0-18-16,1 18 1,17-18 0</inkml:trace>
  <inkml:trace contextRef="#ctx0" brushRef="#br0" timeOffset="146883.62">10742 5803 0,'18'0'110,"-1"0"-79,1 0 0,0 0-15,-1 0-16,1 0 31,0 0-31,-1 0 16,18 0-1,-17 0 1,0 0 15,-1 0-15,1 0-1,0 0 1,-1-17 0,1 17-1,0-18 1,-1 18 0,1 0-1,-1 0 1</inkml:trace>
  <inkml:trace contextRef="#ctx0" brushRef="#br0" timeOffset="155715.26">11307 5715 0,'0'18'156,"0"-1"-125,0 1-15,0 0-16,0-1 31,0 1-15,17-18-1,-17 17 1,0 19 0,18-36-1,-18 17 17,17 1-17,-17 0 32,0-1-31,18-17-1,-18 18 1,18-18 0,-1 0 30,-17 18-46,18-18 16,0 0 0,-1 0-1,1 0 1,0 0 15,-1 0-31,-17-18 31,18-17-15,-1 35 0,1-18-1,-18-17 1,0 17 0,0 0-1,18 18 1,-18-17-1,0-1 1,17 1 0,-17-1 15,0 0-15,0 1 30,0-1 1,0 36 172,0-1-188,0 1-31,0 0 32,18-1-17,-18 1 1,0-1-1,0 1 1,18 0 0,-18-1-1,17 1-15,-17 0 32,0-1-17,18 1 1,0 0-1,-18-1 1,17-17 0,-17 18-1,18-18 1,-1 17 0,1-17-1,0 0 16,17 0-15,-17 0 0,-1 0-1,1 0 1,0 0 0,-1-35-1,1 35 1,0-70-1,-1 34 1,1 1 0,-18 0-1,17 35 1,-17-18 0,0-17-1,0 17 16,0 1-15,0-1 0,0 0 62,0 1-47,0 34 125,0 1-140,0 0 0,0-1-16,0 1 31,18 17-16,-18 18 1,18-35 0,-18 17-1,0-17 1,17-1 0,-17 1-1,0 0 1,0-1-1,0 1 48,0-1-16,0-34 93,0-1-124,0-17 0,0 17-1,0 1 1,0-19 0,0 19 15,0-19-16,0 19 1,0-36 0,0 35-1,0 1 1,0-1 0,0 0-1,0 1 1,0-1-1,18 0 1,0 1 47,-18-1-48,17 18 16,1 0-15,0 0 15,-18 18 1,0-1-1,17 1-31,-17 0 31,18 17-31,-18-17 16,17-1-1,-17 1 1,0 17 0,0-17-1,0-1 16,0 1-15,18 0 0,-18-1-1,18-17 1,-18 36 0,0-19-1,0 1 32,17 0-31,-17-1 15,18-17 0,0 18-15,-18-1-1,17-17 1,1 0 0,0 0-1,-1 0 1,1 0 15,-1 0-15,1 0-1,17 0 1,-17 0 0,0 0-1,-1-17 1,-17-1 0,36-17-1,-19 17 16,-17-17-15,0 0 0,0-1-1,18 19 1,-18-1-16,0 1 16,0-1-1,0 0 1,0 1-1,0-1 1,0 0 47,0 1-17,0 34 48,0 1-63,0 0-15,18-18 0,-18 17-16,0 1 15,0 0 1,0 17 0,0-18 15,0 1-16,0 0 1,0-1 0,0 1-1,0 0 1,0-1 15,0 1 0,0 0 48,0-36 14,0-35-77,0 0-16,0 18 16,0-18-1,-18 18 1,18 17-1,0-17-15,0 17 32,0 0-17,0 1 17,0-1-17,0 1 16,18 17 48,-1 0-64,1 0 32,-1 0-31,1 0 31,-18 17-32,18 1 1,-18-1-1,17 1 1,-17 0 0,0-1-1,0 1 1,0 0 0,18-1-1,-18 1 16,18 0-15,-18-1 0,0 1-1,0-1 1,17-17 0,1 18-1,0 0 16,-1-1 1,1-17-32,-18 18 15,17 0 1,1-18 0,0 0-1,-1 0 1,1 0-1,17 0 1,-17 0 0,17 0-1,-17 0 1,-1 0 0,1 0 15,35 0-16,-35 0 1,-1 0 0,1-18-1,-18 0 1,18-35 0,-1 18-1,-17 0 1,0 0-1,0 17 1,0-17 0,0 17 15,0 0 0,-17 18-15,17-17-16,-18 17 31,0 0-15,1 0-1,-1 0 1,0 0 31,1 0-32,-1 0 17,0 0-1,1 17-15,17 1 15,0 0-16,0-1 1,-18-17-16,18 18 16,0 0-1,-17-1 1,17 1 0,0 0-1,0 17 1,0 0 15,17-17-15,-17-1-1,35 1 1,-35 17 0,18-17-1,0-18 16,-1 35-15,1-35 0,0 18-1,-1-18 1,19 0 15,-19 0-15,1 0-1,0 0 1,17 0 0,-18 0-1,1 0 1,17 0 0,-35-18-1,36 18 16,-19-17-15,1 17 0,0-18-1,-18 0 1,17 18 0,-17-17-16,18 17 15,-18-36 1,17 19-1,-17-1-15,18-17 16,-18 0 0,0 17-1,0-17-15,0 17 16,0-17 0,0-1 15,0 19-16,0-18 1,0 17 0,0 0-1,0-17 1,0 0 0,0 17-1,0-17 1,0 17-1,0 0 1,0 1 0,0-1-1,0 1 1,0-1 0,0 0 30,0 1 17,0 34 93,0 1-125,0 0-15,0-1 0,0 1-1,0 17 1,0 0 0,0 1-1,0-19 1,0 1-1,0 17 1,0 1 0,0-19-1,0 18 1,18-17 0,-18 17-1,0-17 16,0 0-15,0-1 0,0 1-1,0 0 1,0-1 0,17 1-1,-17-1 1,0 1-1,18 0 1,-18-1 0,18 1-1,-18 0 1,0-1 15,0 1-15,0 0 31,0-1-32,17-17 1,-17 18 0,18-1 15,-18 1-31,0 0 47,0-1-32,0 1 32,0 0-31,18-18 15,-18 17-15,17-17 31,-17 18-47,18-18 31,-1 0 16,1 0-47,0 0 15</inkml:trace>
  <inkml:trace contextRef="#ctx0" brushRef="#br0" timeOffset="157135.31">13935 5856 0,'0'-18'78,"17"18"-31,1 0-16,0 0-31,-1 0 16,1 0-1,17 0-15,0 0 31,-17 0-15,17 0 0,1 0-1,-19 0 1,1 0 0,0 0-1,-1 0 1</inkml:trace>
  <inkml:trace contextRef="#ctx0" brushRef="#br0" timeOffset="173929.91">14799 5733 0,'-18'0'15,"1"0"1,17-18 15,-18 18-15,0-18-16,1 18 31,-1-17-15,1 17-1,-1-18 1,-17 0 0,17 18-1,0 0 1,1 0-1,-1 0 1,0 0 0,1 0-1,-1 0 17,1 0-1,-1 18-16,18 0 17,0-1-17,0 1 1,0 0 15,0-1-15,0 1-1,18-18 1,-1 35 0,1-35-1,-1 18 1,1-1 15,0-17-31,-18 18 16,17-18 15,1 18-15,0-1 15,-1-17-15,-17 18-1,18-18-15,-18 18 16,0-1-1,18 19 17,-18-19-1,17-17-31,-17 18 16,0-1-1,0 1 32,0 0-31,0-1 31,0 1-16,-17 0 0,-1-18 0,0 0-15,1 0 15,-1 0 0,0 0-15,1 0 62,-1 0-62,18-18-1,-18 18 17,18-18-1,18 18 235,0 0-251,-1 0 1,1 0 15,17 0-15,1 0-1,-19 0 1,18 0 15,-17 0-15,0-17-1,17-1 1,-17 0 0,-1 1-1,-17-1 1,18 18 0,0-17 15,-1-1-16,-17 0 1,0 1 0,18-1-1,-1-53 1,1 36 0,-18-53-1,0 17 1,0 54-1,0-18 1,0-1 0,0 19-1,0-1 1,0 0 0,0 1 15,0-1-16,0 0 1,0 1 0,0-1-1,0 0 1,0 1 0,0-18-1,0 17 16,0 0-15,0 1 31,0 34 31,0 19-62,0-19-16,0 18 15,0 1 1,0 52 0,0-70-1,0 52 1,0-52-1,0-1 1,0 19 0,0-19-1,0 1 1,0 0 0,0 17-1,0-17 1,0-1 15,0 1-15,0-1 15,0 1-15,0 0 15,18-1 0,-18 1-15,0 0 15,0-1-15,0 1-1,0 0 48,0-1-16,17-17 93,-17-35-124,0 17-1,0 1 1,0-1 0,0 0-1,0 1 1,0-1 15,18 18-15,-18-18-1,0 1 32,18 17-31,-18-18 0,17 18-1,1 0 1,0 0 62,-1 0-31,1 0 31,-18 18-62,18-18 15,-18 17-16,0 1 1,17-18 0,-17 18-1,0-1 1,0 1 0,0 0-1,18-18 1,-18 17-1,17-17 17,-17 18-17,0 0 1,18-1 31,0-17 0,-1 0 0,1-17 15,-18-1-62,18 0 16,-18-17-1,17 0-15,-17 17 16,0-17 0,0 17-1,0 1 1,18-1-1,-18 0 17,18 1-17,-1 17 1,-17-18 0,35 0-1,-35 1 1,18 17-1,17 0 1,-17 0 0,0 0-1,-1 0 17,1 0-32,0 0 31,-1 0 0,-17 17-15,18 1 15,-18 0 47,-18-36 94,1 0-141,-1 18-15,0 0-1,18-17 1,-17 17 0,-1 0 15,0 0 16,1 0-32,17 17 1,-18 1 0,18 0-1,-18-18 1,18 17 0,-17-17-1,17 18 1,0 0-1,0-1 1,0 1 0,0-1 15,0 1 0,0 0-31,0-1 16,0 1 15,0 0-15,17-18-1,-17 17 1,0 1 0,0 0-1,18-18 1,0 0-1,-1 17 1,-17 1 0,18-18-1,0 0 1,-1 17 15,1-17-15,0 0 15,-1 0 32,1 0-63,-18-17 31,17-1-16,-17 1 1,0-1 0,18 0-1,-18 1 1,0-1 0,0 0 15,0 1-16,0-1 1,0 0 31,0 1-31,0-1 15,0 1-16,0-1 1,0 0 47,0 1-1,0 34 63,0 1-94,18 0-15,-18-1 0,0 1-1,17-1 1,-17 1-1,18 0 1,-18-1 0,0 1 15,0 0-15,0-1-1,18 1 1,-18 0-1,17-18 1,-17 17 0,0 1-1,0-1 32,18-17-16,0 0 1,-1 0-17,1 0 1,0-17 0,-1-1-1,-17 1 1,18-1-1,-18 0 1,17 18 0,1-35-1,-18 17 1,18 18 0,-18-17-1,17-1 1,-17 0 15,0 1 0,18 17-15,-18-18 0,0 1 62,0-1-47,0 36 203,0-1-202,0 1-17,0-1-15,18-17 16,-18 53-1,0-17 17,0-19-17,0 19 1,17-19 0,-17 18-1,0-17 1,0 0-1,0-1 17,0 1-17,18 0 1,-18-1 0,18 1-1,-18 17 1,0-17 15,0 0-15,0-1-1,0 1 1,0-1 0,0 1-1,0 0 32,0-1-31,0 1 31,17 0-32,-17-1 1,0 1 15,0 0 0,0-1 16,0 1 16,18-18 46,-18-18-15,0 1-47,0-1-32,0 0 17,0 1-17,0-1 1,0 0 31,0 1-32,0-1 1,0 0 0,0 1-1,0-1 16,0 1-15,0-1 15,0 0-15,0 1 0,0-1 15,0 0-16,0 1 17,0-1-17,0 0 1,0 1 15,0-1-15,0 0 15,0 1-31,0-1 16,0 1-1,0-1 1,0 0 0,0 1-1,17-1 1,-17 0-1,0 1 17,0-1-17,0 0 17,0 1-1,18 17 0,0 0 16,-18-18-31,0 1 30,17 17-14,1 0 15,0 0-1,-18 17 17,17-17-63,-17 18 16,18-1-1,-18 1-15,0 0 16,0-1-16,0 1 31,0 17-15,0 1-1,0-19 1,0 1 0,0-1-1,0 1 1,0 0 15,0-1-15,-18-17 31,18 18-47,0 0 46,-17-18 1,34 0 125,1 0-156,0 0-16,-1 0 15,1 0 1,17 0 0,0 0-1,-17 0 1,0-18-16,-1 18 16,36-18-1,-17 18 1,-19 0-1,1 0 1,-1-17 0,1 17-1,-18-18 17,18 18-17,-1-35 1,-17 17 15,0 1-15,0-1-1,0 0 1,0 1 0,0-1-1,0 0 1,0 1-1,0-1 1,0 0 0,0 1-1,0-1 1,0 1 0,0-1-1,0 0 32,-17 18-31,17-17-1,-18 17 1,0 0 0,1 0-1,17-18 1,-18 18-1,1 0 1,-1 0 31,0 0-31,1 0-1,17 18 16,0-1-31,-18-17 32,18 18-32,0 0 15,-18-1 1,18 18 0,0-17-1,0 17 1,0-17-1,0 0 1,0-1 0,0 19-1,0-19 17,18 1-17,-18-1 1,53 1-1,-35 0 17,-1-18-17,18 17 1,1-17 0,-19 18-1,1-18 1,0 0-1,-1 0 1,1 0 0,0 0-1,-1 0 1,18 0 0,18-18-1,-35 18 1,0-17-1,-18-1 17,0 0-17,0 1 17,0-1-32,0 1 31,0-1-16,0 0-15,0 1 32,0-1-17,0 0 1,0 1 15,0-1 1016,17 18-1031,1 0-1,0-18 1,-18 1 0,17 17-1,1 0 1,-18-18-1,17 18-15,19 0 32,-19 0-1,1-17-15,0-1 30,-1 18-30,1 0 0,-18-18 31,18 18-16,-1 0 16,1 0 31,0 0-63,-1 18 32,-17 0-15,18-1-17,-18 1 1,0-1-1,0 1 1,0 0 0,0-1-1,0 1 1,0 0 15,0-36 79,0 0-95,0 1 16,-18-1-31,18 0 47,0 1-31,0-1 31,-17 18-32,-1 0 32,18-17-15,-18 17-1,18-18-31,-17 18 15,-1 0 32,0 0-15,1 0-17,-1 0 32,0 0-31,1 0 46,-1 0-15,0 18-16,18-1 1,-17 1 30,17-1-31,0 1 16,0 0-16,0-1 1,0 1-17,0 0 1,0-1 15,0 1-15,0 0 15,0-1-15,35 1-1,-17-1 1,-1 1 0,1-18-1,-18 18 1,18-18-1,-1 17 1,1-17 0,-18 18-1,18-18 1,-1 0 0,1 0 15,0 0-31,-1 0 31,1 0-15,-1-18-1,1 1 1,-18-1 0,18 0-1,-1-17 1,-17 18-1,0-19 1,0 1 0,0 17-1,0-17 1,0 0 0,0 0-1,0-1 1,0 1-1,0 17 17,0-17-32,0-18 31,-17 36-15,17-1-16,0 0 15,-18-35 1,18 18-1,0 17 1,0-17 0,0 17-1,0 1 1,0-1 0,-18-17-1,18 17 16,0 1 1,0-1-17,0 36 204,0-1-219,0 36 16,0-18-1,0 1 1,0 34 0,0-34-1,0-19 1,18 1-1,-18 0 1,0 17 0,0-18-1,0 19 1,18-1 0,-18 0-1,0 1 1,0-1-1,0 0 17,0 0-17,0-17 1,0 0 0,0-1-1,0 1 16,17 0-31,-17-1 16,0 1 0,0-1-1,0 1 1,18 0 0,-18-1-1,18 1 32,-18 0-31,17-18 15,-17 17-15,0 1-1,18-18 1,0 0-1,-18 18 1,17-18 0,1 0-1,-1 0 1,1 0 0,0 0-1,17 0 1,-17-18-1,-1 0 1,1 1 15,0 17-15,17-18 0,-18 0-1,-17 1 1,18-1-16,-18 0 31,18 1-15</inkml:trace>
  <inkml:trace contextRef="#ctx0" brushRef="#br0" timeOffset="205744.77">18662 5556 0,'-18'0'125,"18"-17"-93,-17 17-17,-1 0 1,0 0 0,-17-18-1,17 18 1,1 0-1,-1 0 1,1 0 0,-1 0-1,0 0 1,1 0 15,-1 0-15,0 18 62,18-1-31,0 1-16,0 0 16,0-1-16,18-17 47,-18 18-62,18-18-16,-1 0 31,1 0-15,0 17-1,-1-17 17,1 0-17,-18 18 1,17-18 0,1 0-1,0 18 16,-18-1-15,17-17 0,-17 18-1,18 0 1,-18-1 0,0 1 15,0 0-16,18-18 1,-18 17 0,0 1-1,0-1 1,0 1 0,0 0-1,0-1 16,0 1-15,0 0-16,0-1 31,0 1 1,-18-18-17,0 18 1,18-1 15,-17-17-31,-1 0 16,0 0-1,1 0 1,-1 0 0,1 0-1,-1 0-15,0 0 16,1 0-1,-1 0 17,-17-17-17,17 17 17,18-18-17,-35 18 1,35-18-1,-18 18 1,1-17 0,-1 17-1,18-18 1</inkml:trace>
  <inkml:trace contextRef="#ctx0" brushRef="#br0" timeOffset="208589.52">18715 5680 0,'17'17'125,"-17"1"-109,0 0-1,18 17-15,-18-17 16,0 34 0,0-16 15,0 17-31,0-36 16,0 54-1,0-18 1,0 17 15,0-52-15,18 0-1,-18 17 1,0-17 0,0 17-1,17-18 1,-17 1-1,0 0-15,0 17 32,0-17-1,0-1 0,0 1 16,0-36 0,0 1-31,0-19-1,0 19 1,0-36-1,0 35 1,0-52 0,0 17-1,0 35 1,-17-53 15,17 36-15,-18 0-1,18 17 1,0 1 0,0-1-1,0 0 1,0 1 15,0-1-31,0 0 16,0 1 15,0-1-15,0 1 15,0-1-15,0 0-1,0 1 1,0-1-1,0 0 17,0 1-17,0-1 17,0 0-1,0 1 0,18 17 16,-18-18-31,17 18 15,1 0-31,0 0 15,-1 0 1,19 0 0,17 0-1,-18 18 1,-18-18 0,1 17-1,-18 1 1,35-18-1,-35 35 1,0 1 15,0-19-31,0 19 16,0-19 15,0 1-31,0-1 16,0 1-1,0 0 1,-17-1 0,-1-17-1,18 36 1,-18-36 0,1 0-1,-1 17 16,1 1-15,-1-18 0,0 0 15,1 0-31,-1 0 31,0 0-15,1 0-1,-1 0 17,0 0-17,18-18 17,-17 18-17,-1 0 16,0 0 16</inkml:trace>
  <inkml:trace contextRef="#ctx0" brushRef="#br0" timeOffset="-213244.09">18944 5962 0,'18'0'219,"-1"0"-203,1-18 15,0 18-16,-1 0 32,1 0-31,-18-17 0,18-1 15,-1 18-31,1-18 31,0 1 0,-1-1-15,1 18 31,-18-18-32,17 18 1,-17-17-16,18-1 31,-18 1-15,0-1 0,18 0 15,-18 1-16,0-1 1,17 18 0,-17-18 15,0 1 0,0-1 47,0 0-46,0 1 14,0-1 1,0 36 125,0-1-141,0 1-31,0 0 32,0-1-32,0 19 15,0-19 17,0 1-17,0 17 1,0-17-1,0-1 1,0 1 0,0 0-16,18-1 15,-18 1 17,0 0-17,18-18 16,-18 17-15,17-17 15,-17 18 1,0 0-1,18-18-16,0 0 1,-1 0 0,1 0-1,-1 0 1,1 17 0,0-17-1,-1 0 1,1 0-1,0 0 1,-1 0 15,1 0-15,0 0 0,-1 0-1,1-17 1,-18-1-1,18-17 1,-1-1 0,-17 19-1,0-1 1,18-17 0,-18 17-1,0 1 1,17-1-1,-17 0 1,0 1 15,0-1-31,0 0 32,0 1-17,0-1 32,0 0-16,18 36 110,-18 0-125,0-1-1,0 1 1,0 35-1,0-35 1,18 17 0,-18 0-1,0-17 1,0-1 0,17 1-1,-17 0 1,0-1-1,0 1 1,0 0 0,0-1-1,0 1 17,0-1-17,0 1 32,0-36 62,0-17-93,0 18 0,0-19-16,0 1 15,-17-18 17,17 35-17,0 1 1,-18-1-1,18 1 1,0-1 0,0 0-1,0 1 32,0-1 0,18 18 203,-1 0-219,1 0-31,0 0 32,17 18-17,0-1 1,-17-17-1,17 18 1,0 0 0,-35-1-16,36-17 15,-1 0 1,-17 18 0,-1-1-1,18-17 1,18 0-1,0 0 17,-35 0-17,0 0 1,-1 0 0,19 0 15,-36-17-16,17 17 1,1-35 0,-18 17-1,0 0 1,0 1 0,0-1-1,0 0 1,0 1-1,-18 17 17,1-18 15,-1 18-47,0 0 31,1 0 0,-1 0 0,0 0 16,1 0-16,17 18-15,-18-1 0,18 36-1,0-35 1,0 0 0,0-1-1,0 18 1,0-17-1,0 0 1,0-1 0,0 1-1,0 0 17,0 17-17,0-17 16,18-1-15,-1-17 15,-17 18-15,18-18 0,0 0-1,-18 17 1,35-17-1,-17 0 1,-1 0 0,1 0-1,-1 0 1,19 0 0,-1-17-1,-17-1 1,-1-17-1,19 0 1,-19-1 0,1 36-16,-1-35 15,-17 17 1,18-17 15,0 18-15,-1-1-1,-17 0 1,18 1 0,0-19-1,-18 19 1,35-1 15,-17 0-15,-18 1-1,17-1 1,1 18 0,-1 0 15,1-17-31,0 17 31,-1 0-15,1 0-1,0 0 32,-1 0 0,1 0 0,-18-18 62,0 0-93,0 1 15,0-1-31,-18 18 16,1-18 15,-1 1 0,0 17 1,1 0-17,-1 0 17,0 0-1,18 17 0,-17-17-15,-1 18-1,1 0 1,17-1 15,-18 1-31,18 0 16,-18-18-1,18 17 1,0 1 0,0-1-1,0 1-15,-17-18 16,17 18 15,0-1-15,0 1 15,0 0-15,0-1 15,0 1 0,17 0-15,1-18-1,0 17 17,-1-17-17,1 0 1,-1 0 15,1 18-15,-18-1-1,18-17 1,-1 0 0,1 18-1,-18 0 1,0-1 0,18-17-1,-1 0 1,-17 18-1,0 0 1,18-1 15,-18 1-15,0 0 0,0-1 30,0 1-14,0-1 15,-18-17-16,18 18-31,-17-18 15,-1 0 1,0 0 0,1 0-1,-1 0 1,0 0 15,1 0 0,-1 0-15,1 0 15</inkml:trace>
  <inkml:trace contextRef="#ctx0" brushRef="#br0" timeOffset="-211653.18">19156 5362 0,'17'0'94,"1"0"15,-18 18-62</inkml:trace>
  <inkml:trace contextRef="#ctx0" brushRef="#br0" timeOffset="-143523.6">21608 5697 0,'0'18'187,"0"0"-155,0-1-32,0 1 31,0 0-31,0-1 15,0 1 1,17-1 0,-17 1 15,18 0-31,-18-1 16,0 1 30,0 0-30,18-1 31,-18 1 0,0-36 203,0 1-219,0-1-15,0 0 15,0 1-15,0-1-1,0 0 16,0 1 1,0-1-1,0 1 16,0-1-32,0 0 32,0 1-47,0-1 32,0 0-17,0 1 1,0-1 31,0 0-47,17 18 15,1-17 1,-1-1 15,1 18-15,0-17-16,17-1 31,-17 18-15,-1 0-1,1 0 1,0 0 46,-1 0-30,1 0 15</inkml:trace>
  <inkml:trace contextRef="#ctx0" brushRef="#br0" timeOffset="-137711.62">22119 5627 0,'-17'0'16,"-1"17"0,0 1-1,1 0 17,-1-1-17,18 1 1,-18 0 31,18-1-32,0 1 32,0 0-47,0-1 16,0 1 15,0-1-15,0 1 31,18-18-32,0 0 1,-1 18-1,1-18 1,0 0 0,-1 0-1,18 0 1,-17 0 0,0 0-1,-1 0 1,1 0 15,0 0 0,-1 0 47,-17-18-15,0 0-32,0 1-15,0-1 15,0 1-15,0-1 15,0 0 0,0 1-15,-17 17 15,-1 0 16,18-18-31,0 0-1,-18 1 16,1 17 1,-1 0-17,18-18 17,-18 0 14,1 18 1,34 0 250,1 0-266,0 0-15,-1 0 0,-17-17-16,18 17 15,0 0 1,-1 0 0,19-18-1,34 1 1,-17 17 15,-35-18-15,-1 18-16,1 0 15,17 0 1,-17 0 0,17 0-1,-17 0 1,17 0-1,-17 0 1,17 0 0,0 18-1,-17-18 32,0 17-31,-1-17-1,1 0 48,-36 0 93,1 0-140,-1 0-1,0 0 1,1 0 0,-1 0-1,0 0 1,1 0 15,-1 0-15,0 0-1,1 0 1,-1 0 15,18 18 1,-18-18-17,1 17 1,-1-17-1,18 18 17,0 0-32,-17-18 15,17 17 1,0 1 31,0 0-16,17-18 32,1 0-48,-18 17-15,17-17 16,1 0 15,0 0-15,-1 18-1,1-18 1,0 0-16,-18 18 16,35-18-1,-17 17 16,17 1-15,-35-1 0,18 1 15,-18 0 0,0-1-15,0 1-1,0 0 1,0-1 15,-18 1 1,0 0-1,1-18-16,17 17 1,-18-17 0,0 0-1,1 0 17,-1 0-32,0 0 31,1 0 0,-1 0-15,0 0-1,1 0 1,-1 0 0,1 0-1,-1 0 16,0 0 1,1 0-1,34 0 110,19 0-126,-19 0 1,18 0-1,-17 0 1,35 0 0,-35 18-1,-1-18 1,19 0 0,-1 17-16,-17-17 31,-1 0-16,1 18 1,-1-18 0,19 0-1,-19 0 1,1 0 0,0 0-1,17 0 1,-17 0-1,-1 0 17,18 0-17,-17-18 1,0 18 31,-1 0-32,-17-17 1,18 17 0,0-18 15,-18 1-15,17 17-1,-17-18 16,0 0-31,0 1 16,0-19 0,0 19-1,0-1 1,0 0 0,0-17 15,0 18-16,0-1 1,0 0 0,0 1-1,0-1 1,-17 0 0,17 1 15,0-1 0,-18 18-31,0 0 63,1-18-48,-1 18 48,0 0-1,1 0-46,17 18-1,0 0 1,-18-18 0,18 17-1,0 1 1,-17 0 0,17-1-16,0 1 31,0 0-16,0 17 1,0-18 0,0 1-1,17 0 1,-17-1 0,0 1-1,18 0 16,-18-1 1,17-17-17,1 0 32,0 18-31,-1-18-1,1 0 1,-18 18 0,18-18-1,-1 0 1,-17 17 0,18-17-1,0 0 1,-1 0 15,1 0-15,-1 0 46,1 0-46,0 0 15</inkml:trace>
  <inkml:trace contextRef="#ctx0" brushRef="#br0" timeOffset="-129444.21">23654 5292 0,'17'0'15,"1"17"17,0 19-17,-18-19 1,17 54 0,-17-36-1,0 0 1,0 18-1,0-17 1,0-19 0,18 36-1,-18-18 1,18 1 0,-18-1 15,17 0-16,-17-17 1,0 17 0,0 0-1,0-17 1,0 0 0,0-1-1,0 1 1,0 0 15,0-1 16,0 1-31,0-1-1,18-17 1,-18 18 31,0 0 0,17-18 46,1-18-77,-18 0 0,0 1-1,18-1 1,-18 1 15,17-1-15,-17 0-1,0 1 1,0-1 0,18 18-1,0-18 1,-18 1-1,17-1 1,1 18 15,-18-18-15,18 18-16,-18-17 16,17 17-1,1 0 16,0 0-15,-1 17 15,1 1 1,-18 0-17,0-1 1,0 1 15,17 0-31,-17-1 31,0 1-15,18 0 0,-18-1 30,18-17-30,-18 18 0,17-18 31,1 0-32,0 0 16,-1 0-15,1 0 15,0 0-15,-1 0 0,1-18-1,-1 18 1,-17-35-1,18 17 1,0-17 0,-1 35-1,-17-35 1,0 17 0,0 0-1,18 1 1,-18-1-1,0 1 1,0-1 15,0 0 47,18 18 63,-18 36-94,17-1-31,-17-18-1,0 36 1,18-17-1,-18-19-15,18 1 16,-1 17 0,-17 0-1,0-17 1,18 17 0,-18-17-1,17 0 1,-17-1 15,0 1-15,18-18 46,0 0-46,-1 0-1,1-18 1,-18 1 0,35-36-1,-17 0 1,-18-18 0,18 36-1,-1 35 1,-17-35-1,18 17 1,-18 0 0,18 1 15,-1 17-15,1 0 15,-1 0-16,1 0 1,0 0 15,-1 0-15,1 0 31,0 0-16,-18 17 0,17-17-15,-34 0 171,-1-17-187,0 17 32,1-18-1,17 1 0,-18 17-15,0 0-1,1 0 1,-1 0 15,1 17-31,-1-17 16,0 18 0,1-1-1,17 1 16,-18-18-15,18 18 0,-18-1-1,18 1 17,0 0-1,0-1-16,0 1 1,0 0 0,18-1 15,-18 1-15,18-18-1,-1 0 1,1 17-1,0 1 17,-1-18-17,1 0 17,-1 0-17,1 0 1,0 0-1,-1 0 17,1-18-17,0 18 1,-1-35 0,1 18-1,-18-1 1,18 0-1,-18 1 1,0-1 0,17 18-1,-17-18 1,18 1 15,-18-1 0,17 18 48,-17 18-64,0-1 1,0 19-1,0-19 1,0 1-16,0 17 16,0 0-1,0 1 17,0-1-17,0 0 1,0 36-1,0-36 1,0 18 0,0-18-1,0-17 1,0 0 0,0 17-1,0-17 16,0-1-15,0 1 0,0-1 15,0 1-15,0 0 46,0-1-31,0 1 32,-17-18-63,-1 0 15,18 18 1,-17-18 31,-1 0-31,0 0 15,1 0 0,-1 0 0,18-18 16,-18 18-31,1 0 31,17-18-47,0 1 31,0-1-15,0-17-1,17 17 16,1 1-15,-18-1 0,0-17-1,18 35 1,-18-18 0,17 0-1,-17 1 1,18-1-1,-18 0 1,18 18 0,-1-17-1,-17-1 1,18 1 0,-1-1 15,-17 0-16,36 18 1,-19-17 0,-17-1-1,18 0 1,0 1 0,-1-1-1,1-35 1,0 35-1,-1-70 1,-17 18 0,18 34-1,-18 19-15,0-18 16,17-18 15,-17 17-15,0 19-1,0-19 1,0 19 0,0-1-1,0 1 1,0-19 0,0 19-1,0-19 1,0 1-1,0 17 17,0 1-17,0-1 1,0 0 46,18 18 1,-18 36-47,0-1-16,0-17 15,0 17 1,0 18-1,0-18 1,0 0 0,0 1-1,0-19 1,0 19 0,0-1-1,0 0 16,0 0-15,0 1 0,0-19-1,0 19-15,0-1 32,0-17-1,0-1-31,0 1 31,0-1 16,0 1-31,0 0 30,0-1-14,0 1 15,18-18 15,-18-18-46,0 1-16,17-19 31,-17 19-31,18 17 16,-18-35-1,18 35 16,-18-18-15,0-17 0,0 17-1,17 0 17,1 18-1,-18-17 0,18-1 16,-1 18-31,1 0 15,0 0 16,-18 18-32,17-18 17,-17 17-32,0 1 15,0 0 48,18-18-63,-1 17 47,-17 1-16,18-18 0,0 0 0,-1 0-15,1 0 31,0 0-32,-1 0 32,1 0 0,0 0 0</inkml:trace>
  <inkml:trace contextRef="#ctx0" brushRef="#br0" timeOffset="-128041.96">24324 5574 0,'-18'0'16</inkml:trace>
  <inkml:trace contextRef="#ctx0" brushRef="#br0" timeOffset="-65962.69">4233 7849 0,'0'-17'109,"18"17"-46,0-18-48,-1 18 1,19 0-16,-19 0 16,71 0-1,-70 0 1,17 0-16,18 0 31,-35 0-15,-1 0-16,1 0 15,0 0 17,-1 0-17,1 0 1,17 0-1,1 0 17,-19 0-17,1 0 17,-1 0-1</inkml:trace>
  <inkml:trace contextRef="#ctx0" brushRef="#br0" timeOffset="-64501.6">4639 7849 0,'-18'0'47,"18"18"-16,0 0 1,0 17-17,0-18 1,0 1-1,0 0-15,0-1 16,0 72 0,0-72 15,0 54-15,0-1-1,0-52 1,0 17-1,0 36 1,0-54 0,0 36-1,0-35 1,0 17 0,0 1-1,0 16 16,0-34-15,0 0 0,0-1-1,0 1 32,0 0-31,0-1 62,18 1 78,-18 0-125,0-1 16,0 1-15</inkml:trace>
  <inkml:trace contextRef="#ctx0" brushRef="#br0" timeOffset="-60761.39">4886 8043 0,'0'36'125,"0"-19"-110,0 1-15,0 52 16,0-34 0,0 34-1,0-34 1,0 34 15,0-17-15,0-18-1,0 1 1,0-1 0,0 0-1,0-17 1,0-1 0,0 1 15,0 0 0,0-1-15,0 1 62,18-18-16,-1-18-15,1 1-16,-18-1-31,18 18 16,-18-18 0,0 1-1,17 17 1,1-18 15,-18 0-15,17 1-1,1 17 1,0 0 0,-18-18 31,17 18-47,1 0 62,0 0 32,-1 18-63,-17-1-31,0 1 16,0 0-1,18-1 1,-18 1 0,0 0-1,0-1 1,0 1-1,0 0 1,0-1 31,0 1-31,18 0 15,-1-1 0,1-17 47,-1 0-47,1 0-15,0 0 0,-1 0-1,-17-17 17,36-1-17,-36 0 1,17 18-1,1-17 1,0-1 0,-18 0 31,17 1-32,-17-1-15,18 18 16,-18-18-1,17 1 17,1 17-17,-18-18 1,18 0 0,-18 1-1,0-1 48,0 1-16,-18 17 46,0 0-46,1 0 31,-1 0-31,1 0 78,17 17-47,0 1-31,0-1-31,0 1-16,0 0 31,0-1-15,0 1 15,0 0-15,0-1-1,0 1 32,0 0-31,17-18 15,-17 17-15,18-17 15,-18 18-31,0 0 31,17-18-15,1 0-1,0 0 1,-1 0 15,1 0-15,0 0-1,17 0 1,-17 0 0,-1 0-1,1 0 17,0 0-32</inkml:trace>
  <inkml:trace contextRef="#ctx0" brushRef="#br0" timeOffset="-50734.65">6050 8555 0,'0'17'47,"0"19"-16,18-1-31,-18 0 31,0 1-15,0-19-16,0 19 15,0 16 1,0-16 0,0 17-1,0 17 1,0-35 0,0 18-1,0 0 1,0-35-1,0 35 1,0-36 0,0 19 15,0-1 0,0-17-15,0-1 15,0 1-15,0 0 62,0-1-31,17-34 46,-17-1-77,0-17 0,18-18-16,-18-18 15,18 36 1,-18-53 0,17 70-1,-17-35 1,0 18-1,0 17 17,0 1-32,0-1 15,0 0 17,0 1-17,0-1 1,0 0-1,0 1 1,0-1 31,0 1-16,0-1 0,0 0 1,0 1-17,18-1 17,-18 0-17,0 1 16,0-1-15,0 0 0,18 18 15,-18-17-15,17 17 15,1-18 0,0 18 32,-1 0-48,1 0 16,-18 18-15,17-18 0,1 0-1,-18 17 1,0 1 0,0 0-1,18-18 1,-18 17-16,0 1 31,0 0 0,0-1-31,0 1 32,0 0-17,0-1 1,-18 1 15,18-1-15,0 1-1,-18-18 1,1 0 31,17 18-32,-18-18 17,1 0-1,-1 0 16,0 0-16,1 0 0,34 0 266,1 0-281,0 0 15,-1 0-15,1 0-1,17 0 1,-17 0 0,-1-18 15,1 18-16,0 0 1,-18-18 0,17 18-1,1 0 1,-18-17 0,18 17 30,-1-18-30,-17 1 0,18-1 15,-18 0-15,17 18-1,1-17 1,-18-1-1,18 0 1,-1 18 0,-17-17-1,0-1 1,18 0 0,0 18-1,-1 0 1,-17-17-1,0-1 1,18 18 0,0 0-1,-1 0 17,1 0-17,-1 0 16,1 0 32,0 0-16,-36 0 156,0 0-172,1 0-15,-1 0-1,1 0 1,-1 0 0,0 0-1,-17 0 1,17 0 15,1 0-15,-1 18 15,0-18-15,1 0-1,17 17 1,0 1 0,0 0-1,0-1 16,0 1-31,0 0 47,0-1-31,0 1 15,0 0 0,17-18-15,-17 17 0,18-17-1,0 0 17,-1 0-17,-17 18 1,18-18-1,0 0 17,-1 0-1,1 0 16,0 0-16,-1 0 47,1 0-15,-18-18-48,17 18 1,-17-17 0,0-1 77,0 0-77,0 1 15,0-1 16,0 0-16,0 1 1,0-1 14,0 0-14,18 18 108,-18 18-124,18 0 0,-18-1-1,0 19 1,0-19-1,17 19 1,-17-19 0,0 1-1,18-1 1,-18 19 0,18-36-1,-18 17 1,0 1-1,17 0 32,1-18-31,0 17 0,-1-17 30,1 0-30,0 0 31,-1 0-31,1 0-16,-18-17 15,17 17 1,1-36-1,0 19 1,-18-1 0,17 0-1,-17 1 17,18-1-17,-18 1 1,18-1-1,-18 0 1,0 1 15,0-1-15,0 0 0,0 1 15,0-1-31,0 0 47,0 1-16,0 34 266,0 1-282,17 0 1,-17-1 0,0 19-1,0-19 1,0 1-16,18 0 16,0 17-1,-1 0 1,-17-17-1,0-1 1,18 19 0,-1-19 15,1 1 0,0 0-15,-1-18-1,1 0 1,0 17 0,-1-17 31,1 0-32,0 0 1,-18-17 31,17 17-47,-17-18 15,18 0 17,-18 1-32,0-1 31,0 0 0,0 1-15,0-1-1,0 0 1,0 1 0,0-1 30,0 1-30,0-1 31,0 0-31,0 1 46,0-1-15,0 0-16,0 1 16,0-1-16,0 0 32,0 36 109,0 0-157,17-18-15,1 35 32,-18-17-17,18 17 1,-18-17-1,17-1 1,1 18 0,-18-17-1,0 0-15,0-1 32,0 1-17,18-18 1,-18 18 15,0-1 0,0 1 16,0-36 109,0 1-124,0-1-17,0 0 1,0 1 15,0-1-15,0 0-1,0 1 1,0-1 15,0 1 1,0-1-1,0 0 16,0 1-32,0-1 1,0 0 15,17 1-15,1 17-1,-18-18 1,18 18 0,-1-18-1,1 1 1,0 17 0,-1-18-1,1 0 16,-1 18-15,1 0 15,0 0 1,-1 0 14,1 0 48</inkml:trace>
  <inkml:trace contextRef="#ctx0" brushRef="#br0" timeOffset="-49809.41">6985 8467 0,'0'-18'78</inkml:trace>
  <inkml:trace contextRef="#ctx0" brushRef="#br0" timeOffset="-39874.57">8220 8608 0,'-18'0'63,"0"0"-63,1 0 31,-1 0-16,1 0 1,-19 17 0,36 1-1,-17 17 1,-19 1 0,36-19-1,0 1-15,0 0 16,0 17-1,0-18 1,0 1 0,0 17-1,0-17 1,0 17 15,18-17-15,0-18-1,-1 18 1,19-18 0,-36 17-1,17-17 1,1 0 0,-1 0-1,19 0 16,-19 0 1,1-17-32,0-1 31,-1 18-15,1-35-1,0 17 32,-18 0-31,17 18-1,-17-17 17,0-1-17,0 0 1,0 1 15,0-1-31,0 1 16,0-1-1,-17 0 1,17 1 0,0-1-1,-18 0 1,0 18 15,1-35-15,-1 35 15,18-18-15,-18 18-1,18-17 1,-17 17-1,-1 0 48</inkml:trace>
  <inkml:trace contextRef="#ctx0" brushRef="#br0" timeOffset="-37009.23">8749 8343 0,'0'-17'78,"-18"17"-31,1-18-16,-1 18 0,0 0-15,1 0-1,-1 0 1,0 0 0,1 18-1,-1-18 1,0 0-16,18 17 16,-17 1-1,-1-18 1,1 0-1,17 35 1,-18-35 0,0 18-1,18 17 1,-17-17 15,17 17 0,-18-17-15,18 17-16,0 18 31,0-36-15,0 19-16,0-1 16,0 0-1,0 18 1,18-35-1,-18 17 1,0 0 0,0-17-1,0 35 1,17-18 15,-17-17-15,18 17-1,-18-17 1,0-1 0,18 19-1,-18-1 1,0-17 0,0 17-1,0-18 16,0 1-15,0 0 15,0-1-15,0 1 15,0 0 47,-18-18-62,18 17 15,-18-17 16,1 0-16,-1 0-15,0 0 46,1 0-46,-1 0 47</inkml:trace>
  <inkml:trace contextRef="#ctx0" brushRef="#br0" timeOffset="-35019.56">8414 8678 0,'17'0'172,"1"0"-156,0 0-1,-1 0 1,1 0 0,17 0-1,-17 0 17,-1 0-32,1 0 31,0 0-16,-1 0 1,1 0 31</inkml:trace>
  <inkml:trace contextRef="#ctx0" brushRef="#br0" timeOffset="-32345.18">9084 8608 0,'0'17'172,"18"1"-141,-18 0-31,0-1 16,0 1-1,0 0 1,0-1 15,17 1-31,-17 0 16,18-18 15,-18 17-15,0 1-1,0-1 48,18-17 46,-1 0-78,-17-17-15,18-1 0,-18 1 15,0-1-15,0 0-1,17 18-15,-17-17 31,18 17-15,-18-18 0,0 0 31,18 18 156,-18 18-203,17 0 15,1 17 17,-18-17-32,0-1 31,18 1-31,-18-1 15,17 1 1,-17 0 0,0-1-1,0 1 1,18-18 15,-18 18-31,0-1 31,18 1-15,-1-18 47,1 0-1,0-18-46,-18 1-16,17-19 15,1-52 1,-1 71 0,19-36-1,-36 35 1,17 0 15,-17 1-15,0-1-1,0 0 1,0 1 15,0-1 47</inkml:trace>
  <inkml:trace contextRef="#ctx0" brushRef="#br0" timeOffset="162382.91">9719 8749 0,'18'0'62,"-1"0"-30,-17-18-17,18 18 1,0-17-1,-1 17 17,1 0-1,-1 0-15,1-18-1,0 18 1,-1 0-1,1-18 1,0 18 0,-18-17-1,17 17 17,1 0-17,-18-18 32,0 0 0,0 1 0,0-1-47,-18 18 15,18-18 1,-17 1 15,17-1-31,-18 18 16,0 0 15,1 0 0,-1 0 1,0 0-1,1 0-15,-1 0 15,1 0-16,17 18 1,-18-18 0,0 0-1,1 0 1,17 17 15,-18-17-15,0 18-1,18 0 32,-17-18-47,-1 0 63,18 17-48,0 1 17,0 0 46,0-1-63,0 1 32,0 0 16,0-1-48,18-17 1,-18 18 0,17 0-1,1-18-15,-18 17 16,18-17 0,17 18-1,-35-1 1,18-17-1,-1 18 1,1 0 15,-1-18 1,-17 17-17,18-17 1,0 0-1,-1 0 1,19 0 0,-1 18 15,-17-18-15,-1 0 15,1 0 0,0 0-15,-1 0 15,1 0 0,-1 0 0,1-18 1,-18 1-17,18 17 1,-1-18 0,-17 0-1,0 1 1,0-1-1,18 1 1,0-19 15,-18 19-15,17 17 0,1-36-1,-18 19 1,0-1-1,18 0 1,-1 18 0,1-17-1,-18-1 1,0 0 0,17 18-1,1-17 1,-18-1-1,18 18 1,-1 0 0,1 0-1,-18-17 17,18 17 14,-1 0 1,1 0 219,0 17-235,-18 1-15,0-1-1,17-17 1,-17 18 15,0 0-15,18-1 31,-18 1-16,17-18-31,-17 18 16,0-1 46,0-34 173,-17 17-220,17-18 1,0 0 46,-18 18-46,1 0 31,-1 0 0,18-17-32,-18 17 32,1 0 0,-1 0 31,0 0-47,1 0 16,-1 0-15,0 0-1,18 17 16,0 1-32,-17-18 1,17 18 15,0-1 32,0 1-32,0 0 16,0-1-32,0 1 1,17-18 31,1 0-31,-18 18-1,18-18 16,-18 17-15,17-17 15,1 0 1,0 0 30,-1 0-31,1 0 63,0 0-47,-18-17-16,17 17-15,-17-18 15,0 0 0,0 1-15,0-1 31,0 0-32,0 1 32,0-1 0,0 0-16,18 18 219,-18 18-234,17 0 0,-17-1-1,0 1 1,0 0 0,0-1-1,0 1 1,18-18-1,-18 18 1,0-1 0,18 1-1,-1-18 1,-17 17 0,0 1-1,18-18 1,0 0-1,-1 0 1,1 0 0,0 0-1,-1 0 17,1 0-17,0 0 32,-18-18-16,17 18-31,1 0 32,-18-17-17,0-1 16,0 1-15,17 17 0,-17-18-1,0 0 17,18 1-17,-18-1 1,0 0-1,0 1 1,0-1 0,0 0-1,0 1 1,0-19 0,0 19 15,0-1-31,0 1 15,0-1 48,18 53 62,-18-17-109,17-1-16,-17 19 15,18-1 1,-18 0-1,0-17-15,0 0 16,18-1 15,-18 1-15,0 0 0,0-1-1,0 1 16,0-1-15,0 1 47,0-36 93,0 1-125,17 17-31,-17-18 16,0 1-1,0-1 1,0-17 0,18-1 15,-18 19-16,0-1 17,0 0-17,0 1 17,0-1-1,18 18-16,-18-18 1,17 18 0,-17-17-1,18 17 1,-18-18 0,17 18-1,1 0 1,-18-17-1,18 17 1,-1-18 15,1 18 1,-18-18-17,18 18 16,-1 0-15,1 0 15,0 0-15,-1 0 15,1 0-15,-1 0 15,1 0 0,0 0 16,-18 18 203,0 0-250,0-1 16,0 1-1,0 17 1,0-17 0,0-1-1,0 1 1,0 0 0,0-1-1,0 1 1,0 0 15,0-1-15,0 1 15,0 0 0,17-1-15,1-17 15,0 18 0,-1-18-15,-17 17 0,18-17-1,0 18 1,-1-18-1,1 0 1,0 0 0,-1 0 15,1 0 0,-1 0 0,1 0-15,0-18 15,-18 1-15,17 17 0,-17-18-16,0 1 15,0-1 1,0 0-1,0 1 1,18-19 0,-18 19-1,0-1 17,0 0-17,0-17 1,0 17-1,0-17 17,0 18-1,0-1 16,0 0 47,0 54 62,0-1-156,0 0 15,0 18 1,0 0-16,0-18 16,0 71-1,0-71 17,0 1-32,0-19 15,0 36 1,0-18-1,0-17 1,0 0 0,0 17-1,-18-17 17,18-1-17,-17 1 1,17 0 15,-18-18-31,18 17 16,-18-17 15,18 18-31,-17-18 31,17 17-15,-18-17-1,1 18 1,17 0 0,-18-18 15,18 17-15,-35 1-1,35 0 1,-18-18-1,0 0 1,-17 0 0,17 17-1,-35-17 1,36 0 15,-18 0-15,-18 0-1,17-17 1,19 17 0,-1-36-1,0 36 1,1-17 0,-1-1 15</inkml:trace>
  <inkml:trace contextRef="#ctx0" brushRef="#br0" timeOffset="-93274.46">11994 8149 0,'18'18'156,"-18"-1"-140,0 1-1,0 17-15,0 1 16,0 52-1,0-35 1,0 0-16,0-18 16,0 53-1,0-35 17,0-35-17,0-1 1,0 1-1,0 0 1,0-1 0,0 1-1,0 0 1,0-1 0,0 1 15,18-1 0,-18 1 0,17-18-15,1 18 0,0-18 15,-1 17-16,1-17 17,0 0-17,-1 0 1,1 0 0,-1 0-1,1 0 16,0 0-15,-1 0 15,-17-17-31,18 17 16,0-18 15,-1 0 0,1 1-15,-18-1 0,18 1-1,-18-1 1,0 0 0,17 1 15,-17-1 0,0 0-15,0 1 15,0-1 0,0 0-31,0 1 78,18 17-31,-18 17-16,0 1-15,0 0 0,0-1 15,17 1-15,-17 0 15,18-1-16,-18 1 1,0 0 0,0-1-1,18 1 32,-18-1-16,0-34 141,0-1-156,0-17 0,0 0-1,0 17 1,0 0-1,0 1 1,17-1 0,-17-17-1,18 35 1,-18-18 0,0 0 15,18 18-16,-1-17 1,-17-1 0,18 18-1,0-17 1,-1-1 0,1 0 15,0 18-31,-1-17 31,1 17-15,-1-18-1,1 18 17,0 0-32,-1-18 15,1 18 16,0 0-31,17 0 32,-17 0-17,-1 0 1,1 0 0,-1 0 15,1 0-16,-18 18 17,18-18-1,-18 18 0,17-18-15,1 0 31,-18 17-16,-18-17 250,1 0-265,-1 0 15,0 0-15,1 0 15,-1 0-15,1 0-1,17 18 1,-18 0-1,0 17 1,18-18 0,0 1-1,-17 0 1,17-1 0,-18-17-1,18 18 1,0 0-1,0-1 1,0 1 15,0 0-31,18-1 32,-1-17-1,1 18-16,-18 0 1,18-18 0,-1 0-1,1 0 1,-1 0 31,1 0-32,0 0 32,-1 0-15,1 0 14,-18-18 1,0 0-15,18 1-32,-18-1 15,0 0 1,0 1-1,0-1 1,0-17 15,0 17-15,0-17 0,0 17-1,0 1 1,0-1-1,0 0 17,0 1-17,0-1 1,0 0 62,0 36 47,0 17-109,17 1-1,-17-1 1,0-18 0,0 19-1,0-19 1,18 19-1,-18-1 1,18-17 0,-18-1-1,0 1 1,17-18 0,-17 18 15,0-1-16,0 1 17,18-18-17,-1 17 1,1 1 31,0-18-32,-1 0 48,1 0-16,-18-18-16,0 1-15,18-1-1,-18 1 1,0-1 0,0-17-1,17-1 1,-17 19-1,0-1 1,0 0 0,0-17-1,0 17 17,0 1-17,0-1 1,0 1-1,0-1 32,0 0-31,0 1 46,18 17 17,0 0-48,-18 17-16,35 19 1,-35-19 0,18 18-1,-1 18 1,1-17 0,-18-19-16,17 1 15,-17 17 1,18-35-1,-18 18 1,0 0 0,18-1-1,-18 1 32,0-1-31,17-17-1,-17 18 17,18-18-17,-18 18 1,0-1 15,18-17 157,-1 0-173,-17-17 1,18-1 0,-18 0-1,0-17-15,18-18 31,-18 18-15,0 17 0,17 1-1,-17-1 1,0 0 0,0 1 15,0-1-16,0 0 17,0 1-1,18 17 110,-1 0-110,1 0-16,0 0 17,-1 0-17,1 0 1,0 17 0,-1-17-1,1 0 1,0 0-1,-1 18 1,1-18 0,-1 0-1,-17 18 1,36-18 15,-19 0-15,1 0 15,0 0-15,-1 0 15,-17-18-15,18 18-1,-18-18 16,0 1-15,0-1 15,0 1-15,0-1 0,0 0 15,0 1 0,0-1 0,0 0 16,-18 18-31,18-17 15,-17 17-31,-1 0 31,0 0 1,1 0 14,-1 17-14,18 1-1,-18 0 16,18-1-32,-17-17 17,17 18-17,0 0 17,0-1-32,0 1 15,0-1 16,0 1-15,0 17 0,0-17-1,17 17 1,-17 18 0,18-53-1,0 36 1,-18-19-1,17 1 1,19-18 0,-19 35-1,1-35 1,0 18 0,17-18-1,-17 17 16,-1-17-15,1 18 0,-1-18-1,1 0 1,0 0 0,-1 0-1,1-18 1,17-17-1,1-35 1,-19 52 0,18-53-1,-17 36 1,-18 17 0,0-17 15,0 0-16,0 17 1,0 1-16,0-1 16,0 0-1,0 1 1,0-19 0,0 1-1,0 17 1,0 1-16,0-1 15,0-17 1,-18 17 0,18 1-1,0-19 1,0 19 15,0-19-15,0 19 15,0-1-15,0 1 46,0 52 16,0 18-62,0 17-16,0-17 16,0 18-16,0-18 15,0-18 1,0 0-1,18 0 1,-18-17 0,0 17-1,0-17 1,0 0 0,18-1-1,-18 19 1,17-19 15,-17 1-15,0 0-1,0-1 1,18 1 0,0-1-1,-18 1 1,17-18 15,-17 18-15,0-1 15,18-17-31,-18 18 16,18-18-1,-1 18 32,1-18-31,-1 0-1,1 0 48,0 0-48,-18-18 1,17 0 0,-17 1-1,18-54 1,0 1 0,-18 17-1,17 0 1,-17 0-1,0 18 1,0-1 0,0 1-1,0 17 1,-17-17 0,17-18-1,0 36 16,-18-19-15,18-17 0,0 36-1,0-1 1,0 0 0,0 1-1,0-1 1,0 1 31,0-1 15,0 36 79,0-1-141,0 36 15,0 18-15,0-1 16,0-17 0,18 53-1,-18-36 1,17-34 0,-17 17-1,0-18 16,0-17-15,0 17 0,0 0-1,0-17 1,0-1 0,18-17-1,-18 18 1,0 0-1,0-1 1,18-17 15,-18 18-15,0 0 0,17-18 15,-17 17-16,18-17 1,0 18 0,-1-18-1,1 18 1,-1-18 0,1 0-1,0 0 1,-1 0-1,19 0 1,-1 0 0,-17-18-1,17 0 1,-18-35 0,1 18 15,0 17-16,-18-17 1,0 18 0,0-1-1,0-17 1,0 17 15,0 0-31,0 1 31,0-1-15,0 0 0,0 1-1,0-1 17,-18 0 14,0 1-14,1 17 15,-1 0-32,1 0 48,-1 17-32,18 1 0,-18 0-31,18-1 31,0 1 1,0 0-17,0-1 17,0 1-17,0 0 1,0-1-1,0 1 1,18 35 0,0-36-1,-18 1 1,17 0 0,1 17-1,-1-35 1,1 18 15,0-1-15,-1-17-1,1 0-15,0 0 16,17 0 0,-17 0-1,-1 0 1,1-17-1,17 17 1,-17 0 0,-1-36-1,1 36 1,-18-17 0,35-19-1,-17 19 16,-18-1-15,18-17 0,-18 17-1,0-17 1,17 17 0,-17-17-1,0 0 16,0 17-15,0 0 0,0 1-1,0-1 32,0 1 0,0-1 0,0 36 78,0-1-109,18 18-16,-18 18 15,18 18 1,-1 0 15,-17-54-15,0 18-1,18-17 1,-18 0 0,0-1 15,0 1-16,0 0 1,0-1 62,0-34 110,0-1-173,0 0 1,0 1 0,0-1-1,0 0 16,0 1-15,0-1 0,17 1-1,-17-1-15,18-17 32,-18-1-17,18 36 1,-18-35-1,17 17 17,-17 1-17,18-1-15,0 18 16,-18-18 15,0 1-31,17 17 31,-17-18-15,18 18 0,-18-17-1,18 17 1,-1-18 0,1 18-1,17 0 16,-17 0-15,17 0 0,-17 0 15,-1 0 0,1 0-31,0 0 31,-1 0 1,1 0 15,-18-18 187,-18 1-203,1 17 0,-1 0-15,0 0 0,1 17 31,-1-17-32,18 18 16,-18-18-15,18 18 0,-17-18 15,17 17-15,0 1-1,-18-1 1,18 1 31,0 0-16,18-18 47,-1 0-62,1 0 31,0 0-16,-1 0 0,1 0-15,0 0-1,-1 0 17,1 0-17,-1 0 16,1 0-15,0 17 0,-1 1 31,1 0-16,-18-1 0,18 1-15,-18 0-1,0-1 1,0 1 0,0 17-1,0-17 16,0-1-15,0 1 0,0 0 15,0-1-15,0 1 30,0 0-30,0-1 31,-18-17-31,0 0 15,1 0 16,-1 0-32,0 0 1,18-17 15,-17 17-15,-1-18-1,1 0 48,-1 1-16,0 17-16</inkml:trace>
  <inkml:trace contextRef="#ctx0" brushRef="#br0" timeOffset="-90919.05">11906 8414 0,'18'0'141,"0"0"-110,-1 0-15,1 0-1,-1 0 1,1-18-16,0 18 31,-1 0-15,1 0-1,0 0 1,-1 0-16,1 0 31,0 0-15,17 0-1,0 0 1,-17 0 0,-1 0-1,1 0 1,0 0 0,-1 0 15,1 0-16</inkml:trace>
  <inkml:trace contextRef="#ctx0" brushRef="#br0" timeOffset="69077.3">16439 8114 0,'0'18'156,"0"17"-125,0-18-15,0 1-16,0 17 15,0 1 1,0-1 0,0 18-1,0-18 1,0 18-1,0-35 1,0 35 0,0-36-1,0 1 1,0 17 0,0-17-1,0 17 1,0-17 15,0-1-15,0 1-1,0 17 1,0-17 15,0 0-15,0-1-1,18 1 1,-18-1 15,0 1-15,18-18 0,-18 18-1,17-1 16,-17 1 1,18-18-17,0 0 1,-1 0 0,1 0-1,-18 18 1,35-18-1,-17 0 1,17 0 0,-17 0 15,-1 0-15,1 0-1,0 0-15,-18-18 16,17 0-1,1-17 17,-18 17-17,18 18 1,-1-35 0,-17 18-1,0-1 1,0 0-1,0 1 1,0-1-16,18 18 16,-18-18-1,0 1 1,0-1 0,0 0 46,0 1-31,17 17 110,-17 17-125,18 1 15,-18 0-31,0-1 31,0 1-15,0 17-1,18-17 1,-18 0-16,0-1 16,17 18-1,-17-17 1,0 17-1,18-17 1,-18 0 0,18 17 15,-18-17 31,0-36 32,0-17-94,0-1 31,0 19-31,0-1 16,0-17 0,0 17-1,0-17 1,0 0 0,0 17-1,0 0 1,0 1 15,0-1-15,0 0 15,0 1 47,17 17-62,-17-18-1,18 18-15,17 0 16,-17-18 0,17 1-1,0 17 16,-17-18-15,0 18 15,-1 0-15,1 0 31,0 0 93,-18 18-93,0-1-31,0 1 0,0 0-1,17-1 1,-17 1-1,0 0 1,18-1 0,-18 1-1,18 0 17,-18-1-17,0 1 1,0 0-1,17-1 1,-17 1 15,18-18-15,-18 17 0,17-17 15,-17 18-16,18-18-15,0 0 32,-1 0-1,1 0-15,0-18 15,-1 1-16,1-1-15,-18 1 32,18-1-17,-1 0 1,1-17 0,-18 17-1,0 1 1,0-1-1,0-17 1,0 17 15,0 0-15,0 1 31,0-1 0,17 36 46,1 17-77,-18-17-16,0-1 16,0 19-1,18-1 1,-18-17 0,17-1-16,-17 1 15,18 0 1,-18 17 15,18-18 0,-18 1-15,0 0-16,17-18 16,1 17 15,-18 1 0,18-18 0,-1 0 1,1-18-17,0 1 1,-1-1-1,-17 0 1,35-34 15,1 16-15,-36 1 0,35 17-1,-35-17 1,18 17-1,-1 1 17,-17-1-17,18 18 1,-18-18 46,18 1-30</inkml:trace>
  <inkml:trace contextRef="#ctx0" brushRef="#br0" timeOffset="79637.78">17939 8590 0,'-18'0'110,"0"0"-48,1 0-30,-1 0-1,1 0-31,-1 0 47,0 0-32,1 0 63,17 18-46,-18-18-17,0 0 17,18 17-32,0 1 31,0 0-31,0-1 47,0 1-32,0 0 32,0-1-31,0 1-1,18-18 17,0 18-17,-18-1 17,17-17-17,-17 18-15,18-18 16,-18 17 15,18-17-15,-1 0-1,-17 18 1,18-18 0,-1 0 30,1 0-30,-18-18 0,18 1-1,-1-1 1,1-35 0,0 18-1,-18-53 1,0 0-1,0 52 1,0 1 0,0 0-1,0-1 1,0 1 0,0 18-1,0-1 1,0 0-1,0 1 17,0-1 30,0 53 79,0-17-126,0 17-15,0 0 16,0-17 0,0 17-1,0 1 1,0-19-16,0 1 16,0 17-1,0 18 16,0 0 1,0-35-32,0-1 15,0 1 1,0 17 0,17-17 15,-17 17-16,18-35 1,-18 18 0,18-1 15,-18 1 16,17-18-32,-17 18 1,18-18 0,-18 17-1,17-17 1,1 18 0,-18 0-1,18-18 1,-1 0 31,1 0-32,0 0 17,-1 0-17,1-18 1,0 0-1,-1 1 1,-17-19 15,18 19-15,-18-1-16,18 1 16,-1-19-1,-17 1 1,18 17 15,-18 1-15,0-1-1,17 18 1,1 0 31,17 0-32,-17 0 17,0 0-17,-1 0 1,-17 18-16,0-1 31,18-17-15,0 0-1,-18 18 1,-18-36 109,18 1-109,-18-1 15,1 18-15,-1 0-1,0-18 1,1 18-1,-1 0 17,0 0-17,1 0 1,-1 18 0,1 0-1,17-1 1,0 1-1,0 0 17,-18-18-17,18 17 1,0 1 0,0 0 15,0-1-16,0 1 1,18-18 0,-1 17-1,18 1 17,1-18-17,-19 0 16,1 0-15,0 0-16,-1 0 31,1 0-15,0 0 15,-1 0 0,-17-18-31,18 18 16,-18-17 0,0-1-1,17 1 17,-17-1-1,0 0-16,0 1 64,18 17 30,-18 17-93,0 1-16,18 17 15,-18 18 1,0-18-1,17 36 17,-17-1-17,0-34 1,0 34 0,18 36-1,-18-88 1,18 70-1,-1-17 1,-17-36 0,18 0-1,-18-17 1,0-1 0,0 1-1,0 0 1,0-1-1,0 1 32,0 0-15,-18-18-17,1 0 32,-1 0-47,0-18 31,1 18-15,-1 0 0,18-18-16,0 1 15,-18-1 1,1-17 15,17-1-15,0-16-1,0-1 1,0 17 0,0 1-1,0-18 1,0 35-1,0-34 1,0 16 0,0 19-1,0-19 1,0 1 0,0 17-1,17 1 1,-17-1-1,0 1 1,0-1 15,18 0-15,0 18 0,-1 0-16,-17-17 15,18-1 1,0 0-1,17 1 17,-17 17-17,-18-18-15,17 18 16,1-18 0,17 1-1,-17-1 1,-1-17 31,1 35-32,-18-18 1,18 18 0,-18-17-16,17-1 15,1 18 1,-18-35-1,0-1 17,18 1-17,-18 0 1,0 17 15,0 1-31,0-1 31,0 0-15,0 1 15,0-1 1,-18 0-1,0 18-16,1 0 17,-1 0-1,0 18 0,18 0-31,0-1 16,0 1-1,-17-18 1,17 35 0,0-17-1,0-1 1,0 1 0,0 0 15,0 17-16,0-17 1,0-1 0,0 1-1,35 17 1,-35-17 0,18 0-1,-1-1 1,1-17-1,-18 18 1,18-1 15,-1-17-15,1 0 0,17 0-1,-17 0 1,17 0-1,-17 0 17,-1 0-17,1 0-15,-18-17 16,18 17 0,17-35-1,-17 17 1,-1 0-1,1 1 1,17-19 15,-35 19-15,18 17 0,-1-18-1,-17 0 1,18 18-1,0 0 17,-18-17-17,17 17 1,1 0 31,0 0-16,-18 17 16,0 1-16,17-18-15,-17-18 93,0 1-31,-17 17-62,-1 0 0,0 0 46,1 0-31,-1 0-15,18 17 15,0 1-31,-18 0 31,18-1-15,0 1 0,-17 0-1,17-1 1,0 1 0,0 0 15,0-1-16,0 1 17,0-1-1,0 1 0,17 0 0,-17-1-15,18-17 15,0 0-15,-1 0 0,1 0 30,0 0-30,-18-17 15,17 17-15,-17-18-16,18 18 16,-1-18-1,-17 1 1,0-1-1,0 1 1,0-19 0,18-17-1,-18 36 1,18-19 0,-18-17-1,0 18 16,0 18-15,0-19-16,0 19 16,0-1-16,0-17 15,0-18 1,0 18 0,0-18-1,0 17 1,0 1-1,0 0 1,0 17 15,0-17 1,0 17-17,-18 18 1,18-17-1,0-1 17,-18 53 124,18-17-156,0 17 16,-17 0-1,17 18 1,0-35-1,0 53 1,0-54 0,0 18-1,0 18 1,0-35 0,0 17-1,0 1 1,0-19-1,0 1 1,0-1 15,0 1-15,0 0-16,0-1 16,0 19 15,17-19-16,-17 1 1,0 0 0,18-1 15,-18 1-15,18 0-1,-18-1 1,0 1-1,0-1 17,0 1-32,17 0 31,-17-1-15,18 1 15,0-18 31,-1 0-46,1 0 15,0 0 0,-1 0-15,1 0 47,0 0-48</inkml:trace>
  <inkml:trace contextRef="#ctx0" brushRef="#br0" timeOffset="81596.55">16140 8378 0,'0'0'0,"17"0"31,1 0 16,-1 0-31,1 0-1,17 0 1,-17 0 0,17 0-1,-17 0 1,0 0-1,17 0-15,0 0 16,0 0 0,18 0-1,-35 0 1,17 0 0,18 0-1,-35 0 16,-1 0-15,1 0 15,0 0-15</inkml:trace>
  <inkml:trace contextRef="#ctx0" brushRef="#br0" timeOffset="89202.53">20267 8590 0,'-18'0'109,"1"0"-93,-1 0 31,18 18-31,-17-1-16,-1 1 31,18 0-31,0-1 15,-18 1 1,18 0 0,0 17-1,-17-17 17,17-1-17,0 1 1,0 17-1,0-17 1,0-1 0,0 1-16,17 0 15,-17-1 1,36 1 0,-19-18-1,-17 35 1,35-17-1,1-18 32,-19 0-31,-17 17 0,18-17-1,0 0 1,-1 0-1,1 0 1,0-17 15,-18-1-31,0 1 16,17 17 15,-17-18-15,18 0-1,-18 1-15,0-1 16,0 0 0,0 1 15,0-1-15,0 0-1,0 1 1,0-1-1,-18 18 1,18-35 0,-17 17 15,-1 1-15,0-1-1,1 0 32,-1 18-31,0-17 15,1 17 0,-1 0-15,0 0 31,1 0 15,17-18 79,17 18-126,-17-18-15,18 18 16,17-17 0,-17 17-1,0 0 1,-1-18 0,19 0-1,-19 18 16,1 0-15,-1-17 15,1 17 1,0 0-17,-1 0 16,1 0 1,0 0 46,-1 17-47,1 19-31,17 70 31,-17-36-15,17 54 0,-17-54-1,-1-52 1,1 17-1,0 0 1,-18-17 0,0 0-1,17-1 1,1-17 15,-18 18-15,0 0-1,18-18 17,-18-18-17,0 0 1,0-17 0,17-18-1,-17 18 1,0 17-16,0-17 15,0-36 1,0 36 0,0 0-1,0 0 1,0-1 0,0 19 15,0-1-16,0 0 17,0 1-1,0-1 16,18 18 78,0 0-94,-1 0-31,1 0 31,-1 0-15,1 0 0,0 0-1,-1 0 1,1 0-1,0 18 1,17-18 0,-17 0-1,-1 0 1,18 0 0,-17 0-1,0-18 1,-1 18-1,-17-18 1,0 1 0,18 17-1,-18-18 17,0 0-32,18 1 31,-18-1 0,0 1-15,-18 17 31,18-18-32,-18 18 16,1 0-15,-1 0 31,0 0-31,1 18-1,17 17 1,-18-35-1,18 17 1,0 1-16,-17 0 16,17-1-1,0 1 1,-18-18-16,18 35 16,0-17-1,0 35 1,0-35 15,0-1-15,0 1-1,0-1 1,35 1 0,-17 17-1,17-17 1,-17 0-1,17-1 1,-17-17 0,-1 0-1,36 0 1,-35 0 15,17 0-15,-17 0 15,-1 0-31,1-35 16,0 17 15,-18 1-15,17-36-1,-17 18 1,0 17-1,0-17 1,0 17 0,0-17-1,0 17 1,0 0 0,0 1-1,0-1 1,0 0 31,0 1-16,18 17 156,-18 17-171,0 1 0,0 17-16,0 18 15,0-17 17,0-1-17,0 0 1,0-17-1,18 17 1,-18 0 0,0-17-1,0 0 1,0-1 0,0 1-1,0 0 1,0-1 31,0 1-16,0-1 16,17-17 0,-17-35-32,0 0 1,0 17 0,0-17-1,0 0-15,0 17 16,0-35-1,0 36 1,0-1 15,0 0-15,0 1 0,0-19 15,0 19-16,0-1 17,0 0-17,0 1 17,18 17-1,0-18-16,-1 18 1,-17-18 47</inkml:trace>
  <inkml:trace contextRef="#ctx0" brushRef="#br0" timeOffset="92156.28">21449 8590 0,'-18'0'46,"36"0"158,-18-18-173,18 18 0,-1 0-15,1 0 15,-18-17-15,17 17 46,1 0-15,0 0 47,-1 0-63,1 0 16</inkml:trace>
  <inkml:trace contextRef="#ctx0" brushRef="#br0" timeOffset="213206.46">22260 8308 0,'0'18'172,"0"-1"-172,0 1 31,0-1-31,0 1 16,0 0 0,0 17-1,0-17 1,0-1-16,0 1 15,0 17 1,0-17 0,0-1-1,0 1 1,0 0 0,0-1-1,0 1 32,0 0-31,18-1-1,-18 1 32,0 0-16,18-18-15,-18 17 0,0 1 15,17-18-15,1 18 15,-1-18 31,1 17-46,0-17 15,-1 0-15,1 0-1,0 0 1,-1 0 0,1 0-1,0 0 1,-1 0 0,1 0-1,-1 0 1,-17-17-1,0-1 17,18 0-32,0 1 15,-18-1 1,17 0 0,-17-17 15,0 17-16,0 1 1,0-1 0,18-17-1,-18 17 1,0-17 0,0 0-1,0 17 1,0-17-1,0 17 17,0 0-17,0 1 1,0-1 0,0 1-1,0-1 1,0 0 46,0 36 95,0 17-157,0-17 15,0 17 1,0 18-1,0 0 1,0-18 0,0 0-1,0 1 1,0-19-16,0 1 16,0 17-1,0 1 16,0-1 1,0-17-17,0-1 1,18 1 0,-18-1 15,0 1-16,0 0 79,17-18 16,-17-18-110,0 0 15,18 18 1,-18-17-16,0-1 31,0 1-15,18 17-1,-18-18 1,0 0 0,17 18-16,-17-17 31,18 17-16,-18-18 1,18 18 31,-1 0-31,1 0 30,-1 0-30,1 0 15,-18 18 47,18-18-78,-1 17 32,-17 1-17,0 0 1,0-1 31,18 1-32,0-18 17,-18 17-17,17-17-15,-17 18 16,18-18 31,-18 18-47,18-18 31,-1 0-15,1 0-1,-1 0 1,1 0 0,0 0 15,-1-18 0,1 0-15,0 18-1,-18-17 1,0-1 0,17 18-1,-17-17 1,18-1-1,-18 0 17,0 1-17,0-1 1,0 0 15,0 1-15,0-1 15,0 0 32,-18 18-48,1 0 32,-1 0-16,0 0-15,1 0 62,-1 0-31,18 18-16,0 0-31,0-1 16,0 1-1,0 0 1,0-1 15,0 1-15,0 17 0,0 0-1,18-35 1,-18 36-1,17-19 1,1 1 0,0-18-1,-1 18 1,-17-1 0,18 1-1,17-18 1,-17 0-1,-1 0 17,1 0-17,0 0 1,17 0 0,-17-18-1,-1 1 1,1-1-1,0 18 1,-18-18 0,17 18-1</inkml:trace>
  <inkml:trace contextRef="#ctx0" brushRef="#br0" timeOffset="-214275.72">22137 8520 0,'17'0'140,"-17"-18"-124,18 18 0,0 0-16,-18-18 15,35 18 1,-17 0 0,17-17-1,18 17 1,-18 0 15,-17 0-15,17 0-1,-17 0 1,-1 0 0,1 0-1,0 0 1,-1 0-1,1 0 32</inkml:trace>
  <inkml:trace contextRef="#ctx0" brushRef="#br0" timeOffset="-86571.01">24324 8308 0,'-18'0'47,"18"-18"16,-17 18-17,-1 0-30,0-17 15,1 17-15,-1 0 15,1 0-15,-1 0-1,0 0 1,18 17 0,-17-17-1,-1 0 1,18 18 0,-18-18-1,1 18 1,-1-18-1,18 35 1,0-18 0,-18 19-1,1-19 1,17 1 0,0 0-1,0 35 1,-18-53 15,18 52-15,0-16-1,0-19 1,0 19-16,0-19 16,0 36-1,0-35 1,0 35-1,0-18 1,0 0 0,0-17-1,0 0 1,0 17 15,0-17-15,-17 17-1,17-18 1,0 1 0,-18 0-1,18 17 1,0-17 15,-18-1-15,18 1-1,-17 0 1,17-1 0,-18-17-1,0 18 17,1-18-1,-1 0 0,0 0-15,1-18 15,17 1-15,-18-1-1,18 0 16,0 1-31,-18 17 16</inkml:trace>
  <inkml:trace contextRef="#ctx0" brushRef="#br0" timeOffset="-84322.35">23865 8714 0,'0'0'0,"18"0"47,0 0-16,-1 0-15,1 0 0,0 0 15,-1 0-31,1 0 15,0 0 1,17 0 0,-35-18-1,17 18 1,19 0 0,-19-18-1,19 18 16,-19 0-15,1 0 0,0 0-1,-1-17 1,1 17 0,-1-18-1,1 18 32,0 0 47,-18 18-47,17-18-32,-17 17 1,0 1 0,18-18-1,-18 35 1,0-17-1,0 0 1,0-1 0,0 1 15,0-1-15,0 1 15,0 0 47,0-36 31,0-17-93,18 17 0,-18-17 15,17 0-16,-17 17 17,18 0-17,-18 1 1,0-1 0,0 0-1,18 18 16,-1 0-31,-17-17 16,18-1 0,-1 0-1,1 18-15,0 0 32,-1 0-1,-17-17-16,18 17 1,0 0 31,-1 0-16</inkml:trace>
  <inkml:trace contextRef="#ctx0" brushRef="#br0" timeOffset="-81056.36">24765 8608 0,'-18'0'109,"1"0"-62,-1 0-47,0 0 31,18 17-15,-17-17 0,17 18-1,-18-18-15,18 18 31,-17-18-15,17 17 0,-18-17-1,18 18 1,-18-18 0,18 18-1,0-1 16,-17-17 1,17 18-1,0 0 0,0-1 0,0 1 1,17-1-17,1-17 17,0 0-17,-1 18 1,1-18-1,-1 0 1,1 18 0,0-18-1,17 0 1,-17 0 0,17 0-1,-17 0 1,-1 0 15,1 0-15,-1 0 31,1 0-16,0 0 16,-18-18-32,0 0 32,0 1-47,0-1 31,0 1-15,0-1 0,0 0-1,0 1 1,-18 17 0,18-18-1,-18 0 1,18 1-1,-17 17 1,-1-18 0,18 0-1,-17 18 17,-1 0-1,0 0-16,18-17 1,-17 17 31,-1 0 15</inkml:trace>
  <inkml:trace contextRef="#ctx0" brushRef="#br0" timeOffset="-75964.83">25012 8537 0,'18'0'78,"-1"0"-62,18 0 15,-17 0-15,17 0 0,-17 0-1,0 0 1,17 0-1,0 0 1,-17 0 0,17 0-1,-17 0 1,-1 0 15,1 0-15,0 0 46,-18 35 16,-18-17-62,-17 17 0,0-17-1,17 17 1,-17-17 0,17 0-1,0-1 1,1-17 15,17 18-31,-18-18 16,18 18-1,-18-1 1,1-17 15,17 18-15,0-1 31,-18-17-47,36 0 328,-1 0-313,19 0 17,-1 0-17,-17 0 1,-1 0 15,1 0-31,0 0 31,-1 0-15,1 0 0,-1 0 15,1 0-15,0 0-1,-1 0-15,1 0 16,0 0 15,-1 0-15,1 0-1,17-17 1,-17 17 0,-1 0-1,1 0 16,-18-18-15,35 18 0,-17-17-1,17 17 1,-17-18 0,0 18-1,-1 0 1,-17-18 15,35 1-15,-35-1-1,18 0 1,-18 1 0,18 17 15,-18-18-31,0 0 15,0 1 17,0-1-17,0 0 1,-18 18 15,18-17-15,0-1-1,-18 18 1,1 0 0,-1 0-1,1-17 17,-1 17-17,0 0 16,1 0 1,17 17-1,-18 1-31,0-1 31,18 1-31,0 0 16,-17-18 15,17 35-15,0-17-1,0-1 1,0 1 0,0 0-1,0-1 1,17-17-1,1 18 1,17 17 0,-17-17 15,0-1-15,-1-17-1,1 0 1,-1 0-16,-17 18 31,18-18-31,0 0 16,-1 0-1,19 0 1,-19 0 15,1 0-15,0-18-1,-18 1 1,17-1 0,1 18-1,-18-35 1,0 17 0,0 1-1,0-1 1,0-17-1,18 17 17,-18 0-17,0 1 17,0-1-1,0 0 0,17 54 157,-17-19-188,0 1 15,18 17 1,-18-17-1,0 53 1,0-36 0,0-18-1,0 1 1,0 0 0,0-1-1,0 1 16,0 0-15,0-1 47,0 1-32,17-36 78,-17 1-93,0-1-1,0 0 1,0-17 0,0 17-1,0 1 1,0-18 0,0 17-1,0 0 1,0 1 15,0-1-31,0 0 16,18 18-1,0-17 1,-18-1 0,17 18 15,1-18-16,0 18 1,-18-17 0,17 17-1,1 0 1,0 0 0,-1 0-1,1 0 16,-1 0-15,1 0 0,-18 17 15,18-17 0,-18 18-15,17 0-1,-17-1 17,0 1-17,0 0 1,18-18 0,-18 17-1,0 1 1,18-18-1,-1 18 1,-17-1 0,18 1 15,0-18-15,-18 17 15,17-17-16,1 18 17,-1-18-17,1 0 1,0 0 0,-1 0 15,1 0-16,0 0 1,-1 0 15,1 0 1,-18-18-17,18 18 1,-18-17-1</inkml:trace>
  <inkml:trace contextRef="#ctx0" brushRef="#br0" timeOffset="-57491.44">27234 8520 0,'0'17'188,"0"1"-173,0-1 1,0 1-1,0 0 1,0-1 0,0 19-1,18-19 1,0 19 0,-1-1-1,-17-17 1,0-1-1,0 1 1,18-1 15,-18 1-15,18 0 0,-18-1-1,0 1 16,17-18 1,1 0 15,0 0-32,-1-18 1,-17 1-1,18-1 1,-18 0 0,17-17 15,1 0-15,0 17-1,-18-17 1,35 17-1,-35-35 1,18 53 0,-1-35-1,1 17 1,-18 1 0,18-1-1,-1 1 1,-17-1 15,18 0 0,-1 18-15,1 0 15,0 0 0,-1 0 1,1 0 15,0 0-1,-36 0 158,0 0-158,1-17-30,-1 17 31,0 0-47,1 0 31,-1 0 0,1 0-15,-1 17 31,18 1-31,-18-18-1,18 18-15,-17-18 31,17 17-15,0 1 0,0-1 15,0 1-15,0 0-1,0-1 1,0 1-1,0 0 1,0-1 0,0 1-1,0 0 1,0-1 0,17-17-1,-17 18 1,18 0-1,-18-1 17,18-17-17,-1 18 1,1-1 0,-1-17-1,1 0 1,0 0-1,-1 0 1,1 18 0,17-18-1,-35 18 1,36-18 0,-19 0-1,1 0 1,0 0-1,17 0 17,-18 0-17,1 0 1,0 0 0,-18-18-1,35 18 1,-17-18-1,-18 1 1,35-1 0,-35 1-1,18 17 1,-18-18-16,17 18 31,-17-18-15,0 1-1,18 17 1,-18-18 15,0 0-15,0 1 0,0-1-1,0 0 1,0 1 15,0-1-15,0 0 15,-18 1 47,1 17-47,-1 0 63,0 0-63,1 0-15,17 17 31,-18-17-32,18 18 1,-18 0 0,18-1 31,-17 1-32,-1 0 32,18-1-31,0 1-1,0 0 17,0-1-1,0 1-16,0 0 1,0-1 0,18-17 15,-18 18-15,17-1-1,1-17 1,-18 18-1,18 0 1,-1-18 0,1 0-1,-18 17 1,18-17 0,17 0-1,-18 0 1,19 0-1,-19 0 17,19 0-17,-19 0 1,1 0 0,17 0-1,-17 0 1,-1-17-1,1-1 1,0 18 0,-1-18-1,1 1 1,0-1 0</inkml:trace>
  <inkml:trace contextRef="#ctx0" brushRef="#br0" timeOffset="-56185.97">27234 8414 0</inkml:trace>
  <inkml:trace contextRef="#ctx0" brushRef="#br0" timeOffset="-54872.78">28681 8855 0,'0'-18'156</inkml:trace>
  <inkml:trace contextRef="#ctx0" brushRef="#br0" timeOffset="-48692.37">4621 11536 0,'18'0'62,"17"0"-30,-17 0-17,0 0-15,-1 0 16,18 0-1,-17 0 1,0 0 0,17-18 15,-17 18-15,-1-17 15,-17-1 31,0 0-46,0 1 62,0-1-47,-17 18-31,-1-18 32,0 18-17,1 0 1,-1 0-1,0 0 1,1 0 0,-18 0-1,17 0 17,0 0-32,1 0 46,-1 0-14,0 0-1,18 18-15,0 0 30,0-1 1,0 1-47,0 0 47,0-1-31,0 1 15,0-1 0,18 1-15,0-18 15,-18 18-15,0-1-1,17-17 1,1 0 0,-18 18-1,0 0 17,18-18-32,-1 0 31,1 17-16,-1-17 17,1 0-17,0 0 17,-1 0-17,1 0 1,0 0 15,-1 0-31,1 0 31,0 0 1,-1 0-32,-17-17 31,18-1-31,0 18 15,-18-18 1</inkml:trace>
  <inkml:trace contextRef="#ctx0" brushRef="#br0" timeOffset="-47308.91">5186 11165 0,'0'18'110,"0"17"-95,0 1 1,0-1 0,17 35-1,-17-34 1,0 17 0,0-18-1,0 0 1,0 0-1,0-17 1,18 0 0,-18-1 15,0 19-15,0-19-1,0 1 1,0 0-1,18-18 1,-18 17-16,0 1 31,0-1-15,0 1 0,17-18-1,-17 18 1,18-18-1,-18 17 1,18-17 0,-1 0 15,1 0-15,0 0-1,-1 0 16,1 0-15</inkml:trace>
  <inkml:trace contextRef="#ctx0" brushRef="#br0" timeOffset="-46170.96">5151 11465 0,'17'0'110,"1"-17"-95,-1 17 1,1 0-1,17 0 1,1 0 0,-19 0-1,19 0 1,-19 0 31,1 0-32,-1 0 17</inkml:trace>
  <inkml:trace contextRef="#ctx0" brushRef="#br0" timeOffset="-44559.27">5821 11465 0,'-18'0'109,"1"0"-93,-1 0 15,0 0-16,1 0 17,-1 0-17,0 0 1,1 18 31,-1 0-32,18-1 17,-18-17-17,18 18 1,-17-18 0,17 17 15,-18-17-16,18 18 1,0 0 15,0-1 1,0 1-32,0 0 15,0-1 16,18-17-31,-18 18 16,17-18 0,-17 18 15,18-18-31,-18 17 16,18-17-1,-1 18 1,19-18 15,-36 17-15,17-17-1,1 0 1,0 0 0,-1 0-1,1 0 1,17 0-1,-17 0 17,17 0-17,-35-17 1,18 17 0,-1 0-1,1 0 16,0 0 1</inkml:trace>
</inkml:ink>
</file>

<file path=ppt/ink/ink12.xml><?xml version="1.0" encoding="utf-8"?>
<inkml:ink xmlns:inkml="http://www.w3.org/2003/InkML">
  <inkml:definitions>
    <inkml:context xml:id="ctx0">
      <inkml:inkSource xml:id="inkSrc0">
        <inkml:traceFormat>
          <inkml:channel name="X" type="integer" max="7680" units="cm"/>
          <inkml:channel name="Y" type="integer" max="4320" units="cm"/>
          <inkml:channel name="T" type="integer" max="2.14748E9" units="dev"/>
        </inkml:traceFormat>
        <inkml:channelProperties>
          <inkml:channelProperty channel="X" name="resolution" value="150.82483" units="1/cm"/>
          <inkml:channelProperty channel="Y" name="resolution" value="150.83798" units="1/cm"/>
          <inkml:channelProperty channel="T" name="resolution" value="1" units="1/dev"/>
        </inkml:channelProperties>
      </inkml:inkSource>
      <inkml:timestamp xml:id="ts0" timeString="2020-03-20T17:09:25.370"/>
    </inkml:context>
    <inkml:brush xml:id="br0">
      <inkml:brushProperty name="width" value="0.05292" units="cm"/>
      <inkml:brushProperty name="height" value="0.05292" units="cm"/>
    </inkml:brush>
  </inkml:definitions>
  <inkml:trace contextRef="#ctx0" brushRef="#br0">4608 2080 0,'0'0'0,"0"0"16,0 0-16,0 0 16,0 0-16,0 0 15,0 0-15,0 0 0,0 0 16,0 19-16,0-19 15,0 25-15,0 13 16,0-1-16,0-5 0,-9 12 16,5-7-16,-5 32 15,5 7-15,4 11 16,-5 1-16,1-6 0,-5-1 16,9 1-16,0-1 15,0-18-15,0 6 16,-4-13-16,4-18 0,-5 0 15,5-38-15,0 0 16,0 0-16,0 0 0,0 0 16,0 0-16,0 0 15,0 0-15,0 0 16,0 0-16,0 0 0,0 0 16,9 19-16,0-13 15,-5-6-15,14-6 16,0-7-16,-1 0 0,5-12 15,9 7-15,-9 5 16,5 7-16,4-7 16,-9 7-16,4-7 0,0 1 15,1 6-15,-5 6 16,-4-7-16,-18 7 16,13 0-16,-13 0 0,13 7 15,-13-7-15,0 0 16,0 0-16,9 0 15,-9 6-15,0-6 16,0 0-16,0 0 0,0 0 16</inkml:trace>
  <inkml:trace contextRef="#ctx0" brushRef="#br0" timeOffset="295.54">5173 3077 0,'0'38'0,"0"-38"16,0 0-16,0 0 0,0 0 15,0 0-15,0 0 16,0 0-16,0 0 0,0 0 15,13 13-15,-13-13 16,0 0-16,13-13 16,-4 7-16,-9 0 15,0-1-15,0 7 0,0 0 16,0 0-16,0 0 16</inkml:trace>
  <inkml:trace contextRef="#ctx0" brushRef="#br0" timeOffset="863.23">5543 2344 0,'-13'0'15,"13"0"-15,-22-7 0,17 14 16,5-7-16,0 0 15,9 31-15,-13 7 16,-1-1-16,1-5 0,-5 30 16,5 1-16,4 19 15,0-7-15,-5 6 16,5-24-16,5 12 0,8-6 16,-4 6-16,8-26 15,1-11-15,4-1 16,5-6-16,3 0 0,1-18 15,-4-14-15,8 1 16,-4 0-16,4-19 16,-4-7-16,0 7 0,-5-6 15,1-13-15,-10-12 16,1-1-16,-5-12 16,-4 13-16,0-13 0,-13 0 15,-10-7-15,-3 14 16,-1-7-16,-8 12 15,-5 13-15,-5-6 0,-8 13 16,5 18-16,12 0 16,-8 6-16,0-5 15,-1 18-15,5 6 0,5 19 16,8-6-16,1 0 16,8 12-16,13-6 15,-4 13-15,9-7 0,0 0 16,9 1-16,-1 5 15,-4-5-15,-13-32 16,0 0-16</inkml:trace>
  <inkml:trace contextRef="#ctx0" brushRef="#br0" timeOffset="1159.07">6368 3121 0,'0'7'0,"0"-7"0,0 0 16,0-7-16,0 7 15,0 0-15,8-6 0,1 0 16,0 0-16,-4-1 16,-5 1-16,0 6 15,0 0-15,0 0 0,0 0 16</inkml:trace>
  <inkml:trace contextRef="#ctx0" brushRef="#br0" timeOffset="1698.44">6914 2168 0,'5'0'0,"-5"0"16,0 0-16,0 0 16,22-12-16,-4-1 15,-1 13-15,-4-13 0,5 7 16,4 6-16,9-12 16,13-7-16,-4 13 15,-1-7-15,10 0 0,-1 1 16,1-1-16,-9 1 15,-1-1-15,1 7 16,-5 6-16,1 0 0,-14 0 16,4 13-16,-8-7 15,-18-6-15,0 0 16,0 0-16,4 6 0,-4-6 16,0 0-16,0 0 15,0 0-15,0 0 16</inkml:trace>
  <inkml:trace contextRef="#ctx0" brushRef="#br0" timeOffset="2033.25">7228 2105 0,'4'19'0,"-4"-19"16,0 0-16,0 0 0,0 0 16,0 0-16,0 0 15,4 6-15,14 7 16,-5 12-16,-4-12 15,0 12-15,-5-6 0,10 31 16,-1-6-16,-4 18 16,-5-5-16,-4 5 15,0 7-15,0-6 0,0 6 16,4-12-16,-4 12 16,5-19-16,-1 6 15,-4 1-15,5-13 0,-5-7 16,0-37-16,0 38 15,0-7-15,0-31 16,0 0-16,0 13 0,0-13 16,4 0-16,0-7 15,1-5-15,-5 12 16,0 0-16</inkml:trace>
  <inkml:trace contextRef="#ctx0" brushRef="#br0" timeOffset="2482.71">7541 2902 0,'0'0'0,"0"0"0,0 0 16,8 25-16,-8-6 15,9 12-15,-4-12 16,8 0-16,-4 0 0,4-1 15,5 26-15,-5-12 16,9-14-16,0 1 16,4-19-16,-4 0 15,5 0-15,-9-6 0,8-7 16,0-5-16,-8-7 16,0-7-16,-1 1 15,-8-1-15,0-5 0,-5-1 16,-4-6-16,-8 0 15,-1 1-15,-9 5 16,0 19-16,-12-12 0,3 12 16,-8 6-16,4 1 15,0 12-15,-4 6 0,0 0 16,4 7-16,4 12 16,-4 0-16,18-6 15,4 0-15,1 18 16,12-5-16,5-7 15,4-6-15,-13-19 0,0 0 16</inkml:trace>
  <inkml:trace contextRef="#ctx0" brushRef="#br0" timeOffset="6913.78">8493 2827 0,'0'12'0,"0"-12"0,0 0 15,-4 13-15,8 12 16,1-6-16,-5-1 15,-5 1-15,5-6 0,5 12 16,3 6-16,-8-31 16,0 0-16,0 0 15,0 0-15,0 0 0,0 0 16,0 0-16,0 0 16,5 25-16,-10-18 15,5-1-15,0-6 0,-4-13 16,4-12-16,-4 6 15,-5-12-15,0-7 16,0-6-16,0 1 0,0-8 16,1 20-16,-6 6 15,14 25-15,-8-31 16,8 31-16,0 0 16,0 0-16,0 0 0,0-25 15,0 25-15,0-19 16,8 12-16,1 7 0,9 7 15,4 5-15,9-5 16,-5 11-16,5-11 16,0 11-16,0-11 0,0 12 15,4-13-15,-4 0 16,0-6-16,0 0 16,-9 0-16,8 0 0,-7-6 15,3-13-15,-8 0 16,-1-6-16,-8 0 15,0 0-15,-9 25 0,13-31 16,-13 5-16,0 26 16,0 0-16,0 0 15,0 0-15,0-18 0,-17 5 16,-1 1-16,0 12 16,1 18-16,-1 1 15,-4 6-15,-5 13 0,1-7 16,17 13-16,5 0 15,-5-6-15,5 12 16,-1-13-16,10-5 0,-1 5 16,9-11-16,-4-1 15,9-7-15,4-11 16,0-7-16,0 0 0,9 0 16,-5-13-16,1 1 15,3-7-15,6-6 16,-5-7-16,-1 7 0,-3-6 15,4 0-15,-9-13 16,4 12-16,-4 1 16,0 12-16,5-6 0,-1 0 15,-4 0-15,-4 6 16,-18 19-16,0 0 16,40-19-16,-5 13 0,-9-7 15,1 1-15,-10 18 16,-17-6-16,0 0 15,18 13-15,-18-13 0,0 0 16,0 0-16,0 0 16,0 0-16,0 0 15,0 0-15,0 0 0,0 0 16,0 0-16,0 0 16,18 6-16,-18-6 15,0 0-15,13 0 0,-13 0 16,-4 0-16,-14 0 15,0 0-15,1-6 16,-1-1-16,18 7 0,0 0 16,-26-6-16,-1-6 15,-13 18-15,14 6 16,8 1-16,1 0 0,-10 5 16,5 1-16,9 0 15,-5 6-15,14 0 16,4-25-16,0 0 0,0 0 15,0 0-15,0 0 16,9 19-16,-5 6 16,5-12-16,9 5 0,4-5 15,-5 0-15,-17-13 16,31 18-16,0-5 16,-5-7-16,-3-6 0,-1 0 15,0 0-15,0 6 16,0 1-16,-9 5 15,0 1-15,-13-13 0,9 19 16,-9-19-16,9 18 16,0 1-16,-14 6 0,1 0 15,-1 0-15,-3 1 16,-10-8-16,-4 7 16,0 1-16,0-14 15,0 7-15,0-13 0,-5 7 16,1-7-16,8 0 15,1-6-15,17 0 16,0 0-16,0 0 0,-18 0 16,5 0-16,13 0 15,0 0-15,4 0 16,5-6-16,4-7 0,9-5 16,5-1-16,3 6 15,-3-6-15,-1 7 16,1-7-16,-1 0 0,1 0 15,-10 1-15,1 5 16,4-6-16,-4-6 16,-5 0-16,0 0 0,0 0 15,-4 6-15,4-6 16,-8-13-16,-5 38 16,0 0-16,9-25 0,-9 25 15,0 0-15,0 0 16,0 0-16,0 0 0,9-6 15,-1 6-15,1-6 16,-4 18-16,-5 13 16,0 1-16,4 17 15,0 8-15,-4-1 0,5 6 16,-1 7-16,1 0 16,8-13-16,0 19 15,-4-6-15,0-1 0,-5-12 16,-4 7-16,5-7 15,-1-6-15,-8-19 16,-1 13-16,5-38 0,0 0 16,0 0-16,0 0 15,0 0-15,-4 12 16,-1-6-16,1-12 0,4-13 16,-9-18-16,9-7 15,-4-6-15,4-13 0,-5 6 16,5-11-16,0 5 15,0 0-15,5 13 16,-5-13-16,0 0 0,4 7 16,-4 6-16,4 6 15,5 0-15,0-6 16,0 12-16,0-6 0,0 19 16,8 0-16,5 6 15,5 7-15,-10-7 16,1 13-16,0 6 15,8 12-15,1 1 0,-14 6 16,-4 6-16,-1 6 16,1 13-16,-4 0 15,-1 12-15,-17 1 0,4-7 16,-9 0-16,1 0 16,-1-6-16,-8-6 15,8-1-15,-4-11 0,9-8 16,13-18-16,-22 13 15,0-1-15,4-5 0,18-7 16,0 0-16,-13 0 16,-5-7-16,18 7 15,0 0-15,0 0 0,0 0 16,0 0-16,0 0 16,0 0-16,-4-18 15,4 18-15,0 0 0,-5-13 16,5 13-16,0 0 15,-4-12-15,4 12 16,9-7-16,0 7 0,-9 0 16,0 0-16,13-6 15,4 6-15,5 6 16,-22-6-16,18 0 0,9 7 16,-5-1-16,4-6 15,1-6-15,-1-1 16,-4 1-16,9-7 15,-5-12-15,1 13 0,-1-20 16,-4 7-16,-4 0 16,0-6-16,8 0 0,-8-1 15,-1 13-15,1-6 16,0 6-16,-18 19 16,17-25-16,-4 0 0,1 0 15,-14 25-15,0 0 16,9-12-16,-1 5 15,-8 7-15,0 0 0,14-12 16,-14 12-16,0 0 16,8 0-16,6 0 15,-6 12-15,-8-12 0,0 0 16,0 0-16,14 13 16,-14-13-16,0 0 15,0 0-15,0 0 0,8 25 16,-3-37-16,-5 12 15,0 0-15,0 0 16,0 0-16,0 0 0,0 0 16,0-13-16,-9 13 15,0-13-15,0 1 16,-4 12-16,0 0 0,0 0 16,0 12-16,-1 26 15,5-19-15,1 12 16,-6 1-16,1-7 0,0 0 15,4 6-15,5 7 16,8 6-16,-4 6 16,5-19-16,12-6 0,-4 0 15,1 0-15,8 1 16,-5-14-16,1-6 16,8-6-16,-4 7 0,5-14 15,-1-11-15,14-1 16,-18-6-16,5 0 15,-5 6-15,-5-13 0,1 1 16,-9-13-16,-5 6 16,-4 13-16,0-6 15,-4 6-15,-5 0 0,-9 0 16,5 12-16,-5 1 16,-8 12-16,4 0 15,-5 0-15,1 0 0,8 0 16,18 0-16,0 0 15,0 0-15,0 0 16,0 0-16,0 0 0,0 0 16,-8 0-16,3 0 15,5 0-15,5 0 16,3 6-16,10-6 0,8 0 16,5 0-16,-9 0 15,-4-6-15,4-1 16,-4 1-16,4 0 0,0-7 15,-5-12-15,-8 6 16,0 1-16,4 5 16,5-6-16,-5 0 0,-13 19 15,0 0-15,0 0 16,0 0-16,0 0 16,0 0-16,9-12 0,-5 12 15,5 6-15,0 13 16,0 6-16,-9-6 15,0 19-15,0 12 0,-5-6 16,1-1-16,0 1 16,-1-6-16,1 0 15,-1 6-15,1-13 0,4-31 16,0 0-16,0 0 16,0 0-16,0 0 15,0 12-15,0-5 0,0-7 16,0-7-16,-4-5 15,8-13-15,-4-13 16,4 1-16,1-1 0,-1-6 16,5 6-16,-5-6 15,5 7-15,4-7 16,-4 13-16,0 6 0,-9 25 16,0 0-16,0 0 15,0 0-15,18-19 16,-5 12-16,9 1 0,-22 6 15,18 6-15,-5 7 16,0 12-16,5 6 16,-1 13-16,-8-6 0,9 6 15,-5 0-15,0-7 16,5 1-16,-5 0 16,0-7-16,1 0 0,8-6 15,-9-6-15,-13-19 16,18 7-16,-1-1 15,1-6-15,4 0 0,-4-6 16,4-7-16,4 0 16,-4-5-16,0-7 0,0-19 15,0 12-15,-4-5 16,0-1-16,-1 0 16,5 1-16,-9 12 15,1 0-15,-6 0 0,1 6 16,-9 19-16,0 0 15,0 0-15,0-13 16,0 7-16,-9 6 0,-8 0 16,4 6-16,-5 7 15,0-1-15,-4 26 16,5-7-16,-5 7 0,4-1 16,-4 7-16,4 0 15,1-12-15,8 12 16,9-44-16,0 0 0,-13 37 15,8-12-15,18-12 16,-4 6-16,9-13 0,0-6 16,-1 0-16,5-6 15,0-13-15,0-6 16,-4-13-16,0-6 0,4 7 16,-9-7-16,4 0 15,-8-6-15,0-7 16,-9 1-16,0 12 0,0-6 15,-4-1-15,-1 1 16,1 0-16,-1 0 16,1 0-16,8 18 15,-4 1-15,0 31 0,0 0 16,0 0-16,0 0 16,0 0-16,0-19 15,0 7-15,0 12 0,0 12 16,0 20-16,0-1 15,0 19-15,5 19 16,-1-12-16,5 12 0,0-7 16,0-5-16,4 12 15,0-7-15,5-5 0,-5-7 16,-4 0-16,9 0 16,-1-6-16,5-12 15,-9-7-15,-13-25 0,23 19 16,-6-7-16,-4-6 15,18-6-15,-13-12 16,4-7-16,4-12 0,1-1 16,-9 13-16,-1-6 15,-17 25-15,0 0 16</inkml:trace>
  <inkml:trace contextRef="#ctx0" brushRef="#br0" timeOffset="7840.29">12444 2243 0,'0'-44'0,"9"57"16,0-7-16,-9-6 15,0 0-15,0 0 16,0 0-16,0 0 0,-5 19 16,5 25-16,9-25 15,0 0-15,0 24 16,-9 20-16,0 12 16,-4 7-16,8-19 0,-4 6 15,-4 0-15,-1 12 16,1-31-16,13 7 0,-1-20 15,6 14-15,3 11 16,-4-37-16,1 1 16,8-1-16,0-13 0,4-12 15,-4-12-15,5-13 16,-5-1-16,-5-11 16,19-13-16,-10-1 0,-4 8 15,0 5-15,-4 7 16,-5-1-16,5 1 15,-9-7-15,-9 38 0,0 0 16,0 0-16,4-12 16,-4-1-16,0 13 15,-4 6-15,4 7 0,-9 18 16,4-6-16,1 13 16,-5 0-16,5-1 15,4 1-15,4 0 0,1-1 16,8-5-16,0-14 15,5 1-15,4-6 16,-5-1-16,10-12 0,-5 0 16,0-6-16,0-13 15,-4 7-15,-5-7 16,0-13-16,0-5 0,-8-1 16,-10-6-16,1 7 15,-1-1-15,-12 0 16,4 7-16,-5-7 0,-9 7 15,1 19-15,-5-1 16,5 0-16,-1 7 16,1 6-16,4 13 0,0-1 15,4 7-15,5-6 16,4 5-16,9-18 16,0 0-16,0 19 0,0-19 15,0 0-15,0 0 16,0 0-16,0 0 15</inkml:trace>
  <inkml:trace contextRef="#ctx0" brushRef="#br0" timeOffset="8201.79">12303 2651 0,'0'0'16,"5"-6"-16,17-7 0,-22 13 16,8 0-16,1 0 15,18 6-15,-5-6 0,-9-12 16,31-1-16,0 1 15,-9-7-15,18 0 16,5 0-16,-23-12 16,-4 12-16,22 13 0,-18 0 15,0-1-15,1 14 16,-19-7-16,-17 0 16,0 0-16,0 0 15,0 0-15,0 0 0,0 0 16</inkml:trace>
  <inkml:trace contextRef="#ctx0" brushRef="#br0" timeOffset="9505.81">14005 2758 0,'0'6'16,"0"-6"-16,0-6 16,0 6-16,0 0 0,0 0 15,0 0-15,0-13 16,0 13-16,-4 0 0,4 0 16,-9 0-16,-9 0 15,5 13-15,-4 5 16,-6 1-16,1 19 15,-8-1-15,-1 1 0,9 12 16,13-6-16,-4 6 16,4 7-16,9-26 15,-5 1-15,19-7 0,-1 0 16,-13-25-16,0 0 16,22 12-16,-4-5 15,4-20-15,4 0 0,0-5 16,5-1-16,-13-6 15,4-13-15,-9-6 16,1 7-16,-6-14 0,-3 7 16,-1 13-16,-4-13 15,0 13-15,0-7 16,-4 7-16,4 31 0,0 0 16,0 0-16,0 0 15,0 0-15,-5-19 0,1 19 16,4 0-16,-4 6 15,4 13-15,0 6 16,4 25-16,5-6 0,4 0 16,0 0-16,5 0 15,-5-6-15,0 12 16,9-13-16,-4-18 0,0 6 16,-5-6-16,9-13 15,-4 1-15,4-7 16,0-7-16,-5-11 0,-3-1 15,-1 0-15,4-12 16,-3-1-16,-6-12 16,6 7-16,-6-13 0,1 6 15,0 0-15,4 12 16,-13 32-16,0-31 16,0 31-16,0 0 0,0 0 15,5-25-15,4 12 16,-18 20-16,4 12 15,1 12-15,-5-6 0,0 13 16,9 5-16,-4 1 16,-1-6-16,5-7 15,-4 7-15,4-38 0,0 0 16,0 25-16,0-25 16,0 0-16,0 0 15,4 25-15,-4-25 0,0 0 16,9 6-16,-9-12 15,5-13-15,-1 1 16,5-20-16,9 0 0,-10-6 16,1-6-16,0 6 15,0 13-15,0 0 16,-5-7-16,5 13 0,0 12 16,-9 13-16,0 0 15,13-6-15,0 6 16,0 6-16,1 7 0,-1 12 15,0 13-15,-4-1 16,0 1-16,0 6 16,-5-7-16,0 20 0,5-7 15,4-6-15,1-13 16,-6-12-16,10 6 16,-5 0-16,14-12 0,-5-7 15,-5-6-15,10 0 16,8-6-16,-4-13 15,-4-6-15,-5 0 0,-5 6 16,1-12-16,-18 31 16,0 0-16</inkml:trace>
  <inkml:trace contextRef="#ctx0" brushRef="#br0" timeOffset="9947.57">15505 2852 0,'4'25'0,"-4"-25"0,0 0 15,0 12-15,0 7 16,0-19-16,0 0 16,0 25-16,0-6 0,0 0 15,0 0-15,0 18 16,0 1-16,0 0 15,0-1-15,0-37 0,0 25 16,0 0-16,0 0 16,0-25-16,0 13 15,0 0-15,0-20 0,0-5 16,4-1-16,-4-18 16,0 6-16,0 25 15,0 0-15,0 0 0</inkml:trace>
  <inkml:trace contextRef="#ctx0" brushRef="#br0" timeOffset="10142.44">15430 2551 0,'0'0'0,"0"0"0,0 0 16,0 0-16,0 0 15,13 12-15,-13-12 16,0 0-16,13 0 0,-13 0 15,0 0-15,4-12 16,5-1-16,-9 13 16,0 0-16,0 0 0,0 0 15</inkml:trace>
  <inkml:trace contextRef="#ctx0" brushRef="#br0" timeOffset="15527.72">15787 2243 0,'0'-50'0,"0"63"16,0-13-16,0 0 15,0 0-15,0 0 0,0 25 16,0-25-16,0 25 16,4 0-16,-8-6 15,4 0-15,0 24 0,0 20 16,-5 0-16,1 0 15,4-1-15,-4 14 16,4-14-16,4 14 0,0-14 16,1 1-16,8-13 15,0 7-15,-4-1 16,9-25-16,8 1 0,-17-7 16,-9-25-16,0 0 15,22 19-15,0-7 16,0-18-16,5 0 0,-1-13 15,-4-6-15,5 0 16,-1-7-16,-8-24 16,-1 6-16,-3 6 0,-1-13 15,0 7-15,0-12 16,-4 5-16,4 7 16,-8-13-16,4 0 0,4 1 15,-9-1-15,-4 0 16,0 7-16,-4 12 15,4 0-15,-9 0 0,5 13 16,4 31-16,0 0 16,0 0-16,0 0 15,-9-19-15,4 13 0,5 18 16,-4 13-16,-5 7 16,13 12-16,1 18 15,-10 1-15,5 6 0,-4 0 16,0 6-16,8 1 15,-4-1-15,-9 0 16,5-6-16,13-6 0,-1-1 16,1-5-16,0-7 15,0-12-15,4-1 16,5-12-16,-5 7 0,-13-32 16,0 0-16,18 12 15,-1-12-15,5 0 16,0-12-16,5-1 0,-5-24 15,0 5-15,4-12 16,-8-6-16,4-6 0,-4 6 16,-1 6-16,1-7 15,-5 8-15,-4 11 16,-9 32-16,0 0 0,9-31 16,-9 31-16,4-19 15,-4 19-15,0 0 16,5-6-16,-5 12 0,0 13 15,-5 12-15,1 7 16,4-1-16,-5 14 16,5-1-16,5 0 0,-5-19 15,4 7-15,1-7 16,4 1-16,8-13 16,1-1-16,-5-5 0,-13-13 15,0 0-15,13 6 16,5 7-16,-5-13 15,9-19-15,0 0 0,-9 0 16,1-6-16,-6-12 16,1-14-16,-4 7 15,4 7-15,-9 5 0,0 1 16,0 31-16,0 0 16,0 0-16,0 0 15,0 0-15,0 0 0,0 0 16,0-19-16,-5-6 15,5 25-15,0 25 16,0-6-16,0 6 0,0 7 16,0 5-16,9 13 15,0 1-15,0-14 16,-5-12-16,-4-25 0,13 19 16,0 6-16,-13-25 15,0 0-15,14 19 16,3-13-16,-8-31 0,4 0 15,5 6-15,0 7 16,-5-26-16,9-18 16,-9 5-16,-4 14 0,4-7 15,0-6-15,5-7 16,-5 1-16,1 25 16,-6 5-16,1 1 0,-9 25 15,18-31-15,-1 18 16,-17 13-16,0 0 15,0 0-15,18 0 0,-9 7 16,0-7-16,8 12 16,1 1-16,4 6 15,-9-1-15,1 1 0,-1 0 16,-13-19-16,0 0 16,0 0-16,13 13 15,-13-13-15,9 18 0,-9-18 16,0 0-16,4 7 15,-8-1-15,-5-6 16,5-6-16,-10-1 0,1-11 16,0-1-16,-5 0 15,1 0-15,3 7 16,14 12-16,-22-19 0,5 13 16,-1-7-16,-4 7 15,4 12-15,-4 7 16,9 5-16,0 1 0,13-19 15,0 0-15,-5 25 16,5-6-16,0 0 16,0-19-16,5 25 0,4 6 15,8-18-15,10-1 16,-5 7-16,4 0 16,1-6-16,4-1 0,4 1 15,-9-1-15,-4-6 16,0 1-16,0 5 15,1-5-15,-23-7 0,0 0 16,13 12-16,-4 13 16,-9-6-16,0 6 15,-9 0-15,-4 7 0,-5-7 16,-4 0-16,0-6 16,0-7-16,-5 7 15,1-7-15,4 1 0,22-13 16,0 0-16,0 0 15,0 0-15,0 0 16,0 0-16,0 0 0,0 0 16,0 0-16,-9 13 15,0-7-15,9-6 16,0 0-16,9 0 0,0 0 16,4-6-16,9-7 15,5 7-15,3-7 16,-8 1-16,5-7 0,-1 6 15,1-12-15,-5 0 16,0 0-16,0-13 16,-4 7-16,-5-7 0,4 1 15,-3-1-15,-1-6 16,-4 13-16,0-26 16,-5 14-16,0-1 0,-4 0 15,5 6-15,-5 0 16,0-12-16,-5 13 15,10 12-15,-5 25 0,0 0 16,0 0-16,0 0 16,0 0-16,0 0 15,0-19-15,0 19 0,4 0 16,-4 6-16,-4 13 16,4 25-16,4 6 15,-4 13-15,9-13 0,-9 6 16,4 1-16,5 12 15,-4 0-15,3-13 16,-8 1-16,9-1 0,-4 0 16,12-24-16,-3 5 15,-6-11-15,14-8 16,-4 1-16,9-13 0,-1 1 16,-4-14-16,-4-5 15,4-1-15,4-5 16,-8-8-16,4 1 0,0-6 15,-9-7-15,5-6 16,4 7-16,-13-1 16,4 13-16,-13 25 0,4-38 15,-4 7-15,-4 6 16,4 25-16,0 0 16,0 0-16,0 0 0,4-13 15,-4 13-15,0-6 16,0 19-16,0-7 15,0 13-15,9 12 0,0 7 16,0-1-16,-5-5 16,5-1-16,0 1 0,0-1 15,-5-6-15,0-12 16,-4-13-16,0 0 16,9 25-16,4-7 15,-13-18-15,0 0 0,0 0 16,0 0-16,0 0 15,0 0-15,0 0 16,0 0-16,0 0 0,0 0 16,0 0-16,0 0 15,0 0-15,0 0 16,0 0-16,0 0 0,0 0 16,0 0-16,0 0 15,0 0-15,0 0 0,0 0 16,0 0-16,0 0 15,0 0-15,0 0 16,0 0-16,0 0 0,0 0 16,0 0-16,0 0 15,0 0-15,14 19 16,-10 0-16,-4-19 0,0 0 16,0 6-16,0-6 15,0 0-15,0 0 16,0 0-16,0 0 0,0 0 15,0-12-15,0 12 16,0 0-16,-4-19 16,-10 0-16,1-12 0,9 6 15,-5 0-15,5-26 16,4 20-16,0 0 16,0 6-16,4-7 15,0 7-15,1-6 0,-1-1 16,1 7-16,3 0 15,10-6-15,-9 12 0,9-6 16,-1 6-16,1 7 16,8-7-16,-4 6 15,-4 1-15,-18 12 16,18-13-16,-18 13 0,0 0 16,22 7-16,-5-1 15,1 6-15,0 1 0,-10-1 16,-8-12-16,14 19 15,-14-19-15,13 13 16,5-1-16,-1 1 0,1-1 16,-5 1-16,5-7 15,13 1-15,-9 11 16,0-5-16,-22-13 16,0 0-16,0 0 0,0 0 15,0 0-15,0 0 16,0 0-16,26-13 15,-8-5-15,-1 11 0,5 1 16,-22 6-16,18-6 16,-18 6-16,0 0 0,0 0 15,4-7-15,-4 7 16,-4-6-16,-5 6 16,-4 19-16,-5 6 15,1 0-15,-5 6 0,-5 1 16,5 5-16,13-5 15,-4 12-15,4-13 0,-4 0 16,4 7-16,9-38 16,-4 31-16,4 1 15,-5-7-15,14 0 0,9-6 16,-18-19-16,9 12 16,0-5-16,4-7 15,4-19-15,1 0 0,0 0 16,-5-18-16,-4 5 15,4 1-15,0-13 16,-4 13-16,-5-1 0,1-5 16,-1-1-16,-4 0 15,5 13-15,-5 25 16,0 0-16,0 0 0,0 0 16,0 0-16,0 0 15,0 0-15,-5-6 16,5 6-16,0 0 0,-4 6 15,4 13-15,0 19 16,0-7-16,0 19 16,4 0-16,1 1 0,3-8 15,-3-11-15,4-1 16,0-6-16,4 0 16,4-6-16,-17-19 0,9 13 15,-9-13-15,18 0 16,4-19-16,0 0 15,0-12-15,-4-1 0,4-5 16,4-13-16,-4-13 16,-4 13-16,-5-1 15,0-5-15,1 0 0,-1-7 16,-4 13-16,-5-13 16,-4 13-16,4 6 15,-4 0-15,0 44 0,0 0 16,0 0-16,0 0 15,0 0-15,0 0 16,0 0-16,0-31 0,0 18 16,-4 19-16,0 13 15,4 25-15,0 6 16,-5 0-16,5 13 0,-4 6 16,4 0-16,-5-12 15,5 5-15,9 14 16,-9-20-16,13-6 0,-4-18 15,4-7-15,-13-25 16,0 0-16,22 18 16,1 8-16,3-20 0,-4-12 15,4-7-15,-8-6 16,9-6-16,-10 6 16,10 0-16,-14-18 0,0-13 15,-4-7-15,-5 20 16,5 5-16,-9 32 15,0 0-15,0 0 0,0 0 16,0 0-16,0 0 16,0 0-16,0 0 15,0-12-15,0-1 0,0 19 16,0 7-16,0 12 16,5 0-16,-1 13 15,5 6-15,-5 0 0,5-7 16,0-18-16,-5 0 15,14 6-15,-5 6 16,-13-31-16,0 0 0,18 7 16,4-1-16,-5-12 15,1 6-15,9-13 16,-1-6-16,-8 0 0,4-6 16,-5 6-16,-3-12 15,-1-7-15,0 7 16,-13 31-16,18-38 0,-18 13 15,0 25-15,0 0 16,0 0-16,0 0 16,9-31-16,-5 6 0,-4 12 15,0 13-15,0 0 16,0 7-16,0-1 16,-4 25-16,8 1 0,-4 5 15,4-5-15,5-1 16,0-6-16,4-6 15,-13-19-15,0 0 0,22 19 16,0-13-16,-4-6 16,0 0-16,-1-6 15,1-1-15,4-5 0,-4-7 16,-10-6-16,1-6 16,4-1-16,-8 7 15,-1 0-15,1-6 0,-10-1 16,1 7-16,-9 0 15,-5 0-15,0 6 16,-4 1-16,0 5 0,-9 7 16,0 6-16,1 6 15,3 7-15,10-1 16,-10 1-16,9 5 0,-4-5 16,9-1-16,9 7 15,-5 0-15,9-19 16,0 0-16,0 19 0,4-7 15,1 1-15,4-7 16,8 7-16,1-7 16,-1-6-16,10-6 0,-5 0 15,-4 6-15,-1-7 16,5 1-16,0 0 16,5-7-16,-5 1 0,-9-7 15,5 0-15,-1-6 16,1 6-16,0-6 15,-5 0-15,-13 25 0,13-19 16,5 0-16,-5 13 16,-13 6-16,0 0 0,0 0 15,18 0-15,-18 0 16,17 0-16,-17 0 16,18 13-16,-9 12 0,0 19 15,-9-13-15,-5 13 16,5 6-16,-4 0 15,-1-6-15,-8 0 16,9-13-16,4-12 0,0-19 16,0 25-16,0-25 15,0 0-15,4 13 16,5-1-16,-9-12 0,4-6 16,-4 6-16,14-6 15,-6-7-15,6 1 0,-1-13 16,4-7-16,1-18 15,0 6-15,-5 7 16,0-1-16,0 0 0,1 13 16,-14 25-16,8-37 15,-3-1-15,-5 38 16,0 0-16,0 0 0,9-19 16,-5 13-16,1 0 15,-5 6-15,4 12 16,5 1-16,0 24 15,-1 1-15,1-13 0,4 6 16,-4 7-16,9 0 16,0-7-16,-5 0 15,4 13-15,1-12 0,13-1 16,-9-12-16,0 0 16,0-1-16,9-11 15,-5-1-15,5-6 0,0 0 16,-4-13-16,3 1 15,6-7-15,-5 0 0,-18-6 16,4 6-16,-12-12 16,-5-7-16,0 13 15,0 25-15,0 0 0</inkml:trace>
  <inkml:trace contextRef="#ctx0" brushRef="#br0" timeOffset="15915.51">19054 2638 0,'0'51'0,"0"-51"0,0 0 16,0 0-16,0 0 15,0 0-15,0 0 0,0 0 16,0 0-16,0-19 16,0 19-16,0-6 15,0 6-15,0 0 0,0 0 16,0 0-16</inkml:trace>
  <inkml:trace contextRef="#ctx0" brushRef="#br0" timeOffset="16309.01">18587 2770 0,'22'13'0,"0"-13"15,-22 0-15,0 0 16,18-7-16,-9 14 16,8-1-16,1 0 0,-1-6 15,23 7-15,-9 5 16,4 1-16,1-7 15,-1 0-15,-4-18 0,-5 12 16,-4-7-16,0-11 16,-22 18-16,0 0 15,13-19-15,-8-6 0,-14 6 16,0-6-16,0 12 16,-4-6-16,13 19 15</inkml:trace>
  <inkml:trace contextRef="#ctx0" brushRef="#br0" timeOffset="16771.75">17458 2758 0,'9'6'0,"4"-6"16,5 0-16,-5 0 16,-4 0-16,8-6 15,1 6-15,13-7 0,0 1 16,9 0-16,-10 0 15,-3-7-15,-1-6 16,-26 19-16,18-19 0,-18 19 16,0 0-16,0 0 15,0 0-15</inkml:trace>
  <inkml:trace contextRef="#ctx0" brushRef="#br0" timeOffset="20505.86">21052 3159 0,'0'0'0,"0"0"16,0 0-16,0 0 15,0 0-15,18-56 16,-10 43-16,6-6 0,-1 19 15,-13 0-15,0 0 16,0 0-16,0 0 16,0 0-16</inkml:trace>
  <inkml:trace contextRef="#ctx0" brushRef="#br0" timeOffset="39811.15">4833 763 0,'0'0'16,"-4"-19"-16,35 7 0,-31 12 16,0 0-16,0 0 15,0 0-15,26-19 16,-8 7-16,-5-1 0,-9 19 16,14 1-16,17-14 15,5 1-15,-9 19 0,-14 12 16,1 6-16,0 0 15,8 7-15,-8 6 16,-23 19-16,-3-1 0,3 1 16,-8 0-16,-5 6 15,5 6-15,-18 0 16,-13 0-16,18-6 0,-10 0 16,5-18-16,1 5 15,3 7-15,1-26 16,4-5-16,22-32 0,0 0 15,0 0-15,0 0 16,-9 12-16,9-12 16,0 0-16,0 0 0,-5 0 15,10-6-15,4 0 16,13-7-16,-5-6 16,10-12-16,4 0 0,4 12 15,-4 13-15,0-7 16,8 1-16,-12 5 15,4 1-15,0 12 0,-5 1 16,-8-7-16,-1 6 16,-4-6-16,-4 12 15,0-12-15,-9 0 0,0 0 16,0 0-16,0 0 16,0 0-16,0 0 15</inkml:trace>
  <inkml:trace contextRef="#ctx0" brushRef="#br0" timeOffset="40580.25">5389 726 0,'17'-7'0,"-21"26"0,8-25 15,1-7-15,-5 13 16,0-6-16,9-6 16,8 5-16,1 1 0,-5-7 15,14 1-15,8 6 16,-4 6-16,4 0 15,-9 6-15,10 13 0,-1 0 16,0-1-16,-4 1 16,-13 0-16,-1 19 15,-3-1-15,-1-5 0,-22 5 16,-4-12-16,4 13 16,-9 6-16,-4 6 15,-4-19-15,8 1 0,-8 5 16,-1 7-16,-4 0 15,1-6-15,12-13 16,18-25-16,0 0 0,0 0 16,-22 12-16,22-12 15,-5 7-15,1-1 16,8-6-16,14-6 0,9-7 16,-1-6-16,9 7 15,9-1-15,-8 7 16,12 19-16,-8-7 0,0 13 15,-5-1-15,0 14 16,-8-7-16,-5 0 16,0 19-16,-9-13 0,-4 7 15,-5-13-15,-4 25 16,-9-6-16,-4 0 16,-5 0-16,-8-7 0,-1-11 15,-8 5-15,0 0 16,-9-18-16,4 6 15,-4-7-15,0-6 0,4 1 16,1-1-16,12-6 16,5 0-16,22 0 15,-13-19-15,4-6 0,5 0 16,4-6-16,13-13 16,9 12-16,-4-5 15,-1 5-15,1 20 0,-18 12 16</inkml:trace>
  <inkml:trace contextRef="#ctx0" brushRef="#br0" timeOffset="41074.51">6112 638 0,'0'0'15,"0"0"-15,0 0 16,0 0-16,0 0 16,13 6-16,-17 25 0,4-31 15,0 0-15,0 38 16,4 25-16,5-19 16,-9-13-16,4-6 0,1 44 15,-5 6-15,4-18 16,1-7-16,-10-19 0,5-31 15,0 0-15,0 0 16,0 0-16,0 0 16,0 0-16,0 19 15,0-19-15,0 0 0,0-6 16,-4-25-16,-1-20 16,1 7-16,4-25 15,4 7-15,1-7 0,-1 19 16,9-1-16,5 8 15,0 11-15,-1 1 16,10-1-16,-10 1 0,1 6 16,0 0-16,4 12 15,0-5-15,0 5 16,-5 7-16,-17 6 0,0 0 16,0 0-16,0 0 15,0 0-15,0 0 16</inkml:trace>
  <inkml:trace contextRef="#ctx0" brushRef="#br0" timeOffset="41757.65">6822 663 0,'0'0'0,"-31"-25"15,31 25-15,0 0 0,-13-13 16,13 13-16,0 0 16,-22 0-16,4 7 15,9 5-15,5 1 0,-23-1 16,-8 1-16,9 18 15,-1 13-15,10-6 16,-6-1-16,1 7 0,5 13 16,21-14-16,1 8 15,3-26-15,1 0 16,0 0-16,9-6 0,4-7 16,-5-12-16,1 0 15,0 7-15,-1-26 0,1 0 16,4-6-16,0 0 15,-4-19-15,-1-6 16,-3-7-16,-1-18 0,-4 25 16,-1 0-16,-3-13 15,-14 0-15,5 0 16,-1 7-16,-4 12 0,5 0 16,0 0-16,4 44 15,0 0-15,0 0 16,0 0-16,-9-37 0,9 24 15,0 13-15,-5 6 16,10 26-16,4 12 16,-5 0-16,9 12 0,-8 0 15,3 1-15,6-1 16,8 7-16,-13-13 16,-1 0-16,6 7 0,-6-20 15,14 7-15,5 0 16,-5-6-16,-4-19 15,-1-7-15,10-5 0,-5-14 16,-22 7-16,0 0 16,0 0-16</inkml:trace>
  <inkml:trace contextRef="#ctx0" brushRef="#br0" timeOffset="42908.03">7607 663 0,'9'6'0,"-9"0"16,0-6-16,0 0 15,17 19-15,-8 6 0,-13 0 16,-1 1-16,5-1 16,0 18-16,0 20 15,0 0-15,-13 6 0,4 0 16,5 12-16,4-5 16,-5-1-16,1 0 15,-5-6-15,5-6 0,-1-7 16,-4-12-16,5-12 15,4-32-15,-9 31 16,9-31-16,-9 31 0,9-18 16,0-13-16,0-13 15,9-18-15,0 6 16,-5-19-16,1-6 0,4-13 16,-5 13-16,5-25 15,-5 6-15,1 0 16,-5 0-16,13-7 0,-4 14 15,0-1-15,4 0 16,-4 1-16,0 11 16,-1 14-16,-8 37 0,0 0 15,0 0-15,0 0 16,9-32-16,-9 26 16,0 6-16,0 6 0,9 20 15,-5 11-15,1 20 16,4 5-16,-5 14 15,5-7-15,4 0 0,0 6 16,-4-12-16,4-1 16,-4 1-16,4-7 15,1-12-15,-1-12 0,4-1 16,1-6-16,-5-12 16,5-7-16,0-19 15,-1 1-15,5-13 0,-4 0 16,0-26-16,-5 1 15,4 6-15,-3-31 16,3 12-16,1 1 0,-9-20 16,4 19-16,-4 13 15,-5-6-15,1-26 16,-1 32-16,-4 0 0,0 0 16,0 50-16,0 0 15,0-25-15,0 25 16,0-25-16,0 25 0,0 0 15,0 25-15,0 12 16,0 14-16,0-1 16,4 31-16,1 1 0,-1-26 15,-4 19-15,5 7 16,4-7-16,-5 0 16,5 1-16,4-26 0,-4 0 15,0 13-15,4-26 16,0 7-16,-4-12 15,4-13-15,5-1 0,-5-18 16,5-6-16,-1-6 16,1-14-16,-18 26 15,0 0-15,0 0 0,0 0 16</inkml:trace>
  <inkml:trace contextRef="#ctx0" brushRef="#br0" timeOffset="44901.34">8656 1209 0,'5'6'0,"-5"-6"16,-5-6-16,-8 12 16,13-6-16,-22 6 0,9-6 15,-5 13-15,5 12 16,-14 6-16,-3-6 16,-6 6-16,14 7 0,-4 6 15,4 6-15,0-12 16,8-13-16,6 13 15,8 12-15,4-13 0,0-5 16,5-1-16,-9-31 16,22 19-16,0 0 0,0 0 15,-8-26-15,8 1 16,0-13-16,-5 0 16,5-18-16,-4 5 15,-5-5-15,5-7 0,-9-6 16,0-1-16,4 1 15,-9 0-15,9 12 16,-8-5-16,-5 43 0,-5-38 16,5 0-16,0 38 15,0 0-15,-4-18 16,-5 11-16,5 1 0,-1 19 16,-3 5-16,3 7 15,1 19-15,-1 0 16,10 6-16,-1-12 0,1 18 15,-1-5-15,9-1 16,9-13-16,-4 1 0,0 0 16,-1-7-16,5-6 15,0-12-15,-4-7 16,-5-6-16,5 0 0,-5-6 16,5-7-16,-10 1 15,10-13-15,0-13 16,-1 0-16,1-6 0,-5-6 15,1 0-15,-6 12 16,1-6-16,-9 44 16,0-43-16,0 5 0,0 7 15,0 31-15,0-7 16,0 7-16,0 7 16,0-7-16,0 18 15,0 1-15,0 19 0,5 6 16,-1 6-16,0-12 15,1 5-15,-5 8 16,4-20-16,5 7 0,-9-38 16,4 31-16,-4-31 15,0 0-15,0 0 0,0 0 16,0 25-16,0-6 16,0-19-16,0-6 15,5-13-15,-10-19 0,-3 7 16,3-7-16,5-12 15,0 0-15,0 6 16,0-6-16,0 12 0,9 0 16,9-5-16,-10 5 15,1 13-15,5 6 16,8 0-16,-5 7 0,5-7 16,5 6-16,-5 13 15,13 0-15,-4 0 16,4 13-16,-4-13 0,0 12 15,0-5-15,0-1 16,4 0-16,-9 7 16,1-7-16,-5 0 15,0 7-15,-4-13 0,-18 0 16,0 0-16,0 0 16,0 0-16,8 0 0,1 6 15,-9-6-15,0 0 16,0 0-16,-9-6 15,1 6-15,8 0 0,-14 0 16,-3 0-16,-10 6 16,5 0-16,0 7 15,0 0-15,4 18 0,-4 0 16,14 1-16,-6-1 16,6 13-16,-1-19 15,0 13-15,0-1 0,9-5 16,5-1-16,-1 0 15,5 1-15,4-7 16,0 6-16,14-6 0,-1 0 16,-4-18-16,0-7 15,5 0-15,-1 0 16,1-19-16,-1-6 0,5-13 16,-9 0-16,4 1 15,-4-7-15,5-13 16,-9 1-16,-5-7 0,9 7 15,-13-7-15,-1-6 16,-3 0-16,-1 13 16,5 5-16,0 1 0,-5 6 15,5 7-15,0-7 16,-9 44-16,0 0 16,0 0-16,0 0 0,0 0 15,-4-13-15,4 7 16,0 12-16,-9 7 15,0 24-15,0-5 0,0 18 16,0 13-16,14-13 16,-5 25-16,0-6 15,4 0-15,1 0 0,-1 13 16,1-26-16,-5-6 16,4 7-16,5-20 15,0-5-15,-9-32 0,0 0 16,0 0-16,0 0 15,0 0-15,4 31 16,0-12-16,5-19 0,0-6 16,0-13-16,0-19 15,0 1-15,4-1 16,0-6-16,5 0 0,-5 0 16,0 13-16,-4-7 15,4 19-15,-13 19 16,0 0-16,18-12 0,-18 12 15,0 0-15,13 0 16,0 12-16,-4 7 16,0 19-16,0-7 0,4 13 15,-4-6-15,0 6 16,-1-13-16,1 7 16,4-7-16,-4 0 0,13-6 15,-4-6-15,0 0 16,8-6-16,-4-1 15,0-12-15,5 6 0,3-31 16,-8 7-16,5-14 16,-9 13-16,-1-12 15,-17 31-15,0 0 0</inkml:trace>
  <inkml:trace contextRef="#ctx0" brushRef="#br0" timeOffset="46018.45">10949 813 0,'0'0'0,"0"0"0,-4-25 15,0 13-15,26-7 16,-14 0-16,14 7 0,-8-13 15,-1 6-15,9-13 16,4 7-16,5-12 16,-4 12-16,4-1 0,-5 1 15,1 13-15,-1 6 16,0-1-16,1 14 16,-5-1-16,0 19 15,-9 6-15,-4 7 0,0 12 16,4 7-16,-17 12 15,-5-1-15,4 8 16,-8-1-16,-4 0 0,-10 13 16,1 0-16,-5-13 15,0 0-15,0 7 16,-4-19-16,4-1 0,4-5 16,10-13-16,-1 0 15,5-13-15,13-31 0,0 25 16,4-19-16,5 1 15,9-1-15,8-19 16,5 1-16,9-7 0,0 0 16,-1 0-16,5 1 15,-4-8-15,0 1 16,-5 13-16,-4-1 0,-5 7 16,1-7-16,-10 13 15,1 0-15,-18 0 16,0 0-16,0 0 0,0 0 15,0 0-15,0 0 16,4 7-16,-4-7 16,0 0-16,0 0 0,0 0 15</inkml:trace>
  <inkml:trace contextRef="#ctx0" brushRef="#br0" timeOffset="46607.65">11871 826 0,'0'0'0,"0"0"15,0 0-15,0 0 16,0 44-16,-4-25 0,-1 18 16,-4 7-16,5-6 15,4-1-15,0-5 16,-4 37-16,-1 6 0,5-6 16,5-6-16,3-13 15,10 6-15,4-12 16,0-6-16,5 0 0,3-20 15,1-5-15,5-13 16,3 0-16,-8-19 16,9 0-16,-1-12 0,-3-7 15,-1-6-15,-4-6 16,-5 6-16,-12-18 16,-1 5-16,-13-12 0,-5-12 15,-8 24-15,-4 7 16,3-6-16,-21-1 15,0 26-15,4 6 0,-4 18 16,-9 14-16,8-7 16,1 6-16,-9 0 15,17 13-15,5 0 0,-4 0 16,4-7-16,22-12 16,-9 32-16,0-1 15,0 0-15,18 1 0,-4-20 16,-5-12-1,0 0-15,0 0 0,0 0 16</inkml:trace>
  <inkml:trace contextRef="#ctx0" brushRef="#br0" timeOffset="47223.31">12374 788 0,'0'13'16,"0"-19"-16,0 6 16,0 0-16,0 0 0,13-19 15,-4-19-15,13 19 16,-9 1-16,-4 11 15,26-12-15,0 1 0,1-14 16,3 32-16,1-12 16,-5 5-16,1 7 15,-6 7-15,-7-7 0,-6 12 16,5 13-16,0 0 16,-9 19-16,-4 7 15,0 5-15,-4 25 0,-1-12 16,-8 7-16,-5-1 15,-9 7-15,0-7 16,-4 0-16,-4-6 0,-1-13 16,5 7-16,5 6 15,-1-19-15,5 7 16,0-20-16,13-37 0,-5 32 16,5-32-16,0 25 15,5 6-15,3-25 16,10-12-16,4 0 0,0-13 15,14-6-15,-1 0 16,4 0-16,6-19 16,-6 19-16,-3 6 0,-6 0 15,1 13-15,-4 0 16,-1 6-16,-8 0 16,-18 0-16,0 0 0,0 0 15,9 0-15,-9 0 16,0 0-16,0 0 15,0 0-15</inkml:trace>
  <inkml:trace contextRef="#ctx0" brushRef="#br0" timeOffset="47757.63">13295 826 0,'5'50'15,"-10"-25"-15,1-6 0,-9 0 16,4 12-16,0-6 16,5 7-16,-5 24 15,-4 1-15,4 12 16,0-7-16,9 7 0,9-19 15,-5 13-15,5-13 16,9-12-16,8 0 16,1-7-16,8-6 0,5-12 15,-5-7-15,9-6 16,0-13-16,4 1 16,-8-13-16,0 0 0,0-19 15,-1 0-15,-8 0 16,-4-19-16,-10 7 15,-4-7-15,-4-6 0,-4 0 16,-14 6-16,-13 7 16,0-7-16,4 19 15,-22-12-15,-4 24 0,9 1 16,-9 6-16,0 19 16,9-1-16,-1 14 15,-8 5-15,18 1 0,-1 6 16,1 12-16,8 7 15,5 5-15,9 1 16,-5-12-16,13-7 0,-4-25 16,0 0-16</inkml:trace>
</inkml:ink>
</file>

<file path=ppt/ink/ink13.xml><?xml version="1.0" encoding="utf-8"?>
<inkml:ink xmlns:inkml="http://www.w3.org/2003/InkML">
  <inkml:definitions>
    <inkml:context xml:id="ctx0">
      <inkml:inkSource xml:id="inkSrc0">
        <inkml:traceFormat>
          <inkml:channel name="X" type="integer" max="7680" units="cm"/>
          <inkml:channel name="Y" type="integer" max="4320" units="cm"/>
          <inkml:channel name="T" type="integer" max="2.14748E9" units="dev"/>
        </inkml:traceFormat>
        <inkml:channelProperties>
          <inkml:channelProperty channel="X" name="resolution" value="150.82483" units="1/cm"/>
          <inkml:channelProperty channel="Y" name="resolution" value="150.83798" units="1/cm"/>
          <inkml:channelProperty channel="T" name="resolution" value="1" units="1/dev"/>
        </inkml:channelProperties>
      </inkml:inkSource>
      <inkml:timestamp xml:id="ts0" timeString="2020-03-20T17:33:22.002"/>
    </inkml:context>
    <inkml:brush xml:id="br0">
      <inkml:brushProperty name="width" value="0.05292" units="cm"/>
      <inkml:brushProperty name="height" value="0.05292" units="cm"/>
    </inkml:brush>
  </inkml:definitions>
  <inkml:trace contextRef="#ctx0" brushRef="#br0">4851 5003 0,'0'0'15,"-9"31"-15,9-31 0,0 0 16,0 0-16,0 0 15,-5 32-15,-3-14 16,-1-5-16,4 6 0,5 0 16,-4-1-16,-5 26 15,0-6-15,1 12 16,-1-12-16,4 18 0,-3-6 16,-1 0-16,-5 7 15,6 6-15,-1-13 16,4 6-16,1-12 0,0 6 15,-5 1-15,4-8 16,5-11-16,0-1 16,0-31-16,-4 38 0,-5-7 15,-4-12-15,13-19 16,0 0-16,0 0 0,0 0 16,0 0-16,0 0 15,0 19-15,0-19 16,0 0-16,0 0 0,0-7 15,0-5-15,13-26 16,-8 1-16,3-14 16,-3 14-16,-1-13 0,-4-7 15,9 7-15,-5 0 16,1 0-16,4 0 16,-1-7-16,1 1 15,-4 5-15,4 8 0,-1-8 16,6 1-16,-6 6 15,1 0-15,0 1 16,0 5-16,0 7 0,-5-7 16,5 13-16,-9 25 15,0 0-15,9-32 0,-9 32 16,0 0-16,0 0 16,0 0-16,9-12 15,-1-1-15,-8 13 0,0 0 16,14 13-16,-1-7 15,-4 32-15,8-7 16,-4 13-16,1 0 0,-5 6 16,8 7-16,-8-1 15,4-6-15,0 0 16,1 1-16,3 5 16,1 13-16,-5-25 0,0 12 15,1-12-15,3 6 16,1-12-16,-5 12 15,0-12-15,5-1 0,-5-5 16,5-7-16,0 6 16,-18-31-16,0 0 0,8 25 15,-8-25-15,0 0 16,0 0-16,0 0 16,0 0-16,0 0 0,0 0 15,0 0-15,0 0 16,0 0-16,0 0 15,0 0-15,0 0 0,0 0 16,9 19-16,-9-19 16,0 0-16,0 0 15,0 0-15,9 6 0,-9-6 16,0 0-16,0 0 16,0 0-16,0 0 15,0 0-15,0 0 0,0 0 16,0 0-16,0 0 15,0 0-15,0 0 16,0 0-16,0 0 0,0 0 16,0 0-16,0 0 15,0 0-15,0 0 16,0 0-16,0 0 0,0 0 16,0 0-16,0 0 15,0 0-15,0 0 16,0 0-16,0 0 0,0 0 15,0 0-15,0 0 16,0 0-16,0 0 16,0 0-16,0 0 0,0 0 15,0 0-15,0 0 16,0 0-16,0 0 16,0 0-16,0 0 0,0 0 15,0 0-15,0 0 16,0 0-16,0 0 15,0 0-15,0 0 0,0 0 16,0 0-16,0 0 16,0 0-16,0 0 15,0 0-15,0 0 0,0 0 16,0 0-16,0 0 16,0 0-16,0 0 15,0 0-15,0 0 0,0 0 16,0 0-16,0 0 15,0 0-15,0 0 16,0 0-16,0 0 0,0 0 16,0 0-16,0 0 15,0 0-15,0 0 16,0 0-16,0 0 0,0 0 16,0 13-16,-18-13 15,1-6-15,-1-1 16,0 7-16,18 0 0,0 0 15,0 0-15,0 0 16</inkml:trace>
  <inkml:trace contextRef="#ctx0" brushRef="#br0" timeOffset="501.32">4538 5755 0,'-9'13'16,"9"-7"-16,0-6 0,0 0 16,0 0-16,13 0 15,-9-6-15,10 0 16,3-1-16,1 1 0,8-6 16,10-1-16,8-6 15,-5 7-15,1-7 16,4 6-16,0-5 0,0 5 15,1 0-15,-1 1 16,0 6-16,-5-1 16,1 1-16,-5 0 0,-8 6 15,4 0-15,-9 0 16,-22 0-16,0 0 16,0 0-16,13 0 0,-13 0 15,9 0-15,-9 0 16,0 0-16,0 0 15,0 0-15,0 0 0,0 0 16</inkml:trace>
  <inkml:trace contextRef="#ctx0" brushRef="#br0" timeOffset="1316.61">5684 5479 0,'0'0'0,"0"-43"15,-9 30-15,0 19 16,1-6-16,-1 0 0,0 0 15,0 0-15,-8 0 16,-5 7-16,-1 5 16,1-6-16,-4 7 0,4-1 15,0 7-15,-5 0 16,5 12-16,5-12 16,-5 0-16,4 6 15,5 0-15,13-25 0,-5 25 16,1 0-16,8-6 15,5-6-15,0-1 16,9 1-16,4 6 0,0-7 16,0-5-16,0-1 15,4 0-15,5 0 16,-4 7-16,-1-1 0,1-5 16,-1-1-16,-8 7 15,8-1-15,-8 1 16,-1-1-16,-3 7 0,-14 6 15,-5-6-15,5 0 16,-4-1-16,-5 1 0,9-19 16,-13 25-16,-5 0 15,0-12-15,1 6 16,-1 0-16,1-7 16,-1 1-16,0-7 0,-8-6 15,8 6-15,1-6 16,3 0-16,1 0 15,-5-6-15,18 6 0,-17-6 16,17 6-16,0 0 16,-13-7-16,13 7 0,0 0 15,-14-6-15,14 6 16,0 0-16,0 0 16,0 0-16</inkml:trace>
  <inkml:trace contextRef="#ctx0" brushRef="#br0" timeOffset="6522.54">6681 5078 0,'-9'-25'0,"9"12"16,0 13-16,0 0 16,0 0-16,-4 0 15,4 0-15,0 0 0,-9-6 16,9 6-16,0 0 15,0 13-15,-5 6 16,5-7-16,-4 7 0,4 19 16,-9-1-16,9 13 15,0 7-15,-4-13 0,-1 6 16,5 6-16,-4 1 16,4 5-16,4-5 15,1-7-15,3 0 0,1 0 16,0-6-16,-4 7 15,3-14-15,10-6 16,4 1-16,-4-13 0,-1-1 16,1-5-16,8-13 15,1 0-15,17-6 16,-26-13-16,-1-6 16,5 0-16,0-7 0,5-11 15,-5-8-15,-5 1 16,-3 6-16,-1-12 15,0-1-15,5-12 0,-9 7 16,-1 5-16,1 7 16,4-6-16,-13-1 15,5 20-15,-1-1 0,-4 0 16,0 7-16,0 31 16,0 0-16,0 0 0,0-19 15,0 19-15,0 0 16,-4 6-16,-1 1 15,5 18-15,5 12 16,-1 1-16,-4 12 0,5 25 16,-1-6-16,1-12 15,-1 12-15,-4 6 0,0-25 16,0 7-16,-4-1 16,-1-6-16,1 1 15,-1-14-15,5-37 0,0 0 16,0 0-16,0 0 15,0 0-15,0 0 16,0 0-16,9 19 0,0-7 16,-9-12-16,0 0 15,9 0-15,0-25 16,4-12-16,0-20 0,9 13 16,-4-6-16,-9 0 15,4 6-15,-4 7 16,-1 11-16,6-5 0,-1 12 15,-13 19-15,0 0 16,0 0-16,9-6 16,0 6-16,-1 13 0,6 5 15,-1 7-15,-4 7 16,4 12-16,0 0 16,5-7-16,-5 1 0,0 6 15,9 6-15,-4-12 16,-1-1-16,1-5 15,-5-7-15,18 0 0,-4-13 16,-1 1-16,-8-7 16,-1-6-16,10-12 15,8-1-15,0-12 0,-17 6 16,0-6-16,4-13 16,0-5-16,4-1 15,-13 6-15,1-6 16,-10 13-16,5-7 0,-5 7 15,-4 31-15,-4-25 16,4 0-16,-4 6 0,-10 0 16,1 6-16,-5 13 15,5 7-15,0 11 16,0 1-16,4 6 0,-4 7 16,4 5-16,4 1 15,5 0-15,5-1 16,4 13-16,0-12 0,-1 6 15,1-13-15,4 1 16,-4-7-16,18 0 16,-5-13-16,-5 7 0,1-13 15,22 1-15,-5-7 16,0 6-16,1-6 16,-10-13-16,0-5 0,10-14 15,3 13-15,-21-6 16,4 0-16,-9-25 15,1 0-15,-14 6 0,0 19 16,-9 0-16,9 25 16,0 0-16</inkml:trace>
  <inkml:trace contextRef="#ctx0" brushRef="#br0" timeOffset="7010.27">6465 5517 0,'0'0'0,"0"0"16,0 0-16,13 0 0,-9 0 15,14 0-15,-5-12 16,0 5-16,1 1 15,3-7-15,10 7 0,4-6 16,4-1-16,-4 1 16,4 5-16,-4-5 15,4 12-15,-8-7 0,8 7 16,-9 0-16,-8-6 16,0 0-16,-1 0 15,1-1-15,-18 7 0,0 0 16,0 0-16,9 0 15,-9 0-15,0 0 16,0 0-16,0 0 0</inkml:trace>
  <inkml:trace contextRef="#ctx0" brushRef="#br0" timeOffset="19399.5">9357 5379 0,'0'0'0,"0"0"16,0 0-16,0 0 0,0 0 15,22 57-15,-17-32 16,-1 0-16,-8-6 16,4 6-16,-5 6 0,10 0 15,-5 26-15,4-7 16,-4-6-16,0 6 15,0 0-15,0 0 0,22-18 16,-4-1-16,0 0 16,-5-5-16,4-8 15,-17-18-15,0 0 0,18 13 16,13-7-16,4-6 16,-17 0-16,0-19 15,4 1-15,-5-8 0,1-5 16,4-7-16,-18 1 15,5-1-15,-4-12 16,3 12-16,-3-5 0,4 11 16,-1 1-16,-8-7 15,0 38-15,0 0 16,0 0-16,0 0 0,0 0 16,0 0-16,5-19 15,-1 1-15,-4 18 16,-4 12-16,4 13 15,4 0-15,-4 13 0,9 0 16,4 5-16,-8 8 16,8-1-16,-4-19 0,4 7 15,9-7-15,9-6 16,-13-6-16,-1-6 16,1-1-16,-1 1 0,-17-13 15,0 0-15,0 0 16,27-7-16,-1-5 15,-12-13-15,-6 0 0,6-7 16,-1-5-16,0-13 16,-4-13-16,-5 13 15,-4 6-15,0-6 0,0-1 16,-4-5-16,0 12 16,4 6-16,-5 7 15,5 31-15,0-31 0,0 31 16,0 0-16,-4-19 15,4 6-15,-5 26 16,5-7-16,0 7 0,0-13 16,0 0-16</inkml:trace>
  <inkml:trace contextRef="#ctx0" brushRef="#br0" timeOffset="21073.12">10239 5066 0,'0'0'16,"0"12"-16,-13-6 16,13-6-16,5 38 15,-5-7-15,0-6 0,0 13 16,4-7-16,-4 45 15,4-1-15,1 0 16,-5 0-16,4 1 0,1-7 16,-5-19-16,0 31 15,0-30-15,-5-1 16,1-6-16,4 0 0,0-44 16,0 0-16,0 0 15,0 0-15,0 0 16,0 0-16,0 0 0,0 0 15,0 25-15,0-25 16,0 0-16,0 0 16,0 0-16,0-25 0,4-1 15,-4 1-15,9-31 16,4 6-16,0-7 16,1 26-16,-1 6 0,5 0 15,-1-7-15,1 1 16,-5 25-16,-13 6 15,0 0-15,13-6 0,-4 12 16,-9-6-16,13 0 16,1 6-16,-14-6 15,8 13-15,14 24 0,-8-12 16,-1 13-16,-4 0 16,4 6-16,-4-1 15,-5 1-15,1-6 0,-5-19 16,0-19-16,13 25 15,4 0-15,1-6 16,-5-7-16,5-5 0,0-14 16,-1 7-16,1-12 15,0-1-15,-10-6 16,1-6-16,4 0 0,1-6 16,3-7-16,1 7 15,0 0-15,-10-7 16,1 7-16,13-1 0,-17 7 15,-5 25-15,0 0 16,0 0-16,0 0 16,4-12-16,-4 5 0,0 7 15,4 0-15,-4 7 16,0 11-16,-4 7 16,4 7-16,4 5 0,5-5 15,0 5-15,9-5 16,-1-1-16,-3 0 15,8-5-15,-5-8 0,-17-18 16,0 0-16,18 13 16,8-7-16,1-6 15,-10-6-15,6-7 0,-6-5 16,1-14-16,-1 1 16,-3-7-16,-14 1 15,9-14-15,-1-5 0,-3 0 16,-1-1-16,1 1 15,-1-7-15,-4-6 16,4 0-16,-8 13 0,4 5 16,-4 1-16,4 13 15,0-1-15,0 7 16,0 31-16,0 0 0,0 0 16,0-13-16,0 13 15,-5 0-15,5 6 16,-4 7-16,4 18 0,4 7 15,-4 18-15,0 13 16,5-6-16,3 0 0,1 6 16,9 0-16,-5-7 15,0-5-15,9-1 16,-4 1-16,4-7 0,4-13 16,-3-5-16,-6-7 15,18 6-15,1-18 16,-10-1-16,1-12 0,-1-6 15,9 6-15,9-12 16,-8-7-16,-14-6 16,4-13-16,1 7 0,-1-13 15,-4-6-15,-13 6 16,0 0-16,0 12 16,-5 1-16,-4 31 0,0 0 15,5-25-15,-14 6 16,4 7-16,-4 18 15,-4 0-15,0 13 16,0 0-16,-5 12 0,0 1 16,5 11-16,13 1 15,-4 0-15,8-6 16,-4-1-16,0-5 0,5 5 16,21-11-16,1-1 15,-10-7-15,1-5 0,17 6 16,0-7-16,1-5 15,21-26-15,-22 13 16,1-7-16,-1-6 0,9 0 16,-13-6-16,-5 0 15,5-6-15,-31 12 16,0 19-16,0 0 0,0 0 16,0 0-16</inkml:trace>
  <inkml:trace contextRef="#ctx0" brushRef="#br0" timeOffset="21466.54">10949 5479 0,'27'0'0,"-27"0"16,0 0-16,0 0 15,13 0-15,13 0 0,-8-12 16,0-1-16,-1 7 16,1 6-16,17-6 15,9 0-15,-4-7 0,-5 7 16,1-1-16,-1 1 15,5 0-15,-5 0 16,0-1-16,0 1 0,-8 0 16,4 0-16,-5-1 15,-26 7-15,0 0 16,0 0-16,13-6 0,-8 6 16,-5 0-16,0 0 15,0 0-15,0 0 16</inkml:trace>
  <inkml:trace contextRef="#ctx0" brushRef="#br0" timeOffset="21695.41">10663 5354 0,'0'0'0,"0"0"15,0 0-15,0 0 0,0 0 16,0 0-16,13 0 16,-13-12-16,0 12 15,0 0-15,-4-13 0,4 13 16,0 0-16,0 0 16,0 0-16</inkml:trace>
  <inkml:trace contextRef="#ctx0" brushRef="#br0" timeOffset="22744.62">12616 5492 0,'0'0'0,"0"0"15,0 0-15,5 6 0,-1 26 16,0 12-16,1-7 16,-1-18-16,1 6 15,-1 6-15,14 13 16,-5 7-16,0-1 0,0-6 15,9-1-15,-8 1 16,3-12-16,-17-32 16,14 25-16,-14-25 0,0 0 15,17 25-15,5 0 16,5-12-16,-10-13 16,1-7-16,0-5 0,-1-1 15,-4-12-15,-4 0 16,0-13-16,-4 1 15,-1-7-15,0 0 0,10 0 16,-10 0-16,0 0 16,1 13-16,-5 31 15,0 0-15,0 0 0,0 0 16,0 0-16,0 0 16,0 0-16,4-13 0,-4 7 15,0 6-15,5 19 16,-5 6-16,4 0 15,9 19-15,1 12 16,-1-18-16,0-7 0,0 1 16,14-1-16,-1-6 15,1-6-15,-10-6 16,1-7-16,-18-6 0,0 0 16,0 0-16,17 6 15,1-6-15,0-12 16,-18-7-16,4-13 0,1 1 15,-1-13-15,5-6 16,-5-6-16,5 5 16,-9 7-16,4-12 0,-8 6 15,4 0-15,0 6 16,0 44-16,0 0 16,0 0-16,-4-25 0,4 25 15,0 0-15,-9-13 16,9 13-16,0 0 15,0 0-15,0 0 0</inkml:trace>
  <inkml:trace contextRef="#ctx0" brushRef="#br0" timeOffset="25287.32">13467 5505 0,'-13'12'0,"9"7"0,4-19 16,0 0-16,4 25 15,-4 0-15,4 0 16,-4-6-16,5 6 0,-1 19 16,10 0-16,-10 6 15,5 7-15,-5-20 16,1 1-16,-1-1 0,0-5 16,14-1-16,-5-6 15,0-6-15,5 0 16,-18-19-16,18 12 0,-1-12 15,1-12-15,0-1 16,-18-12-16,13 6 16,0-12-16,5-13 0,-5 6 15,0-5-15,5-1 16,0-13-16,-1 13 16,-4 0-16,1 1 15,3 5-15,1 0 0,4 7 16,-4 6-16,4 12 15,-5 1-15,5 5 0,-4 7 16,-5 7-16,5-7 16,-1 6-16,1 0 15,0 7-15,-1-1 0,-17-12 16,0 0-16,0 0 16,0 0-16,0 0 15,0 0-15,0 0 0,0 0 16,0 0-16,14 7 15,-6-7-15,-3 0 16,-5 0-16,0 0 0,-13-7 16,8-11-16,-8-1 15,13 19-15,-22-13 16,4 7-16,1 0 0,-1-1 16,-4 7-16,4 0 15,-4 19-15,5 0 16,-1 0-16,0 0 0,1 12 15,3-6-15,6-6 16,8-19-16,-5 31 16,1 1-16,4-7 0,0-25 15,0 19-15,9 6 16,8-7-16,1 1 16,0 0-16,4-6 0,8-7 15,-3 6-15,4 1 16,-5-7-16,1 1 15,4-1-15,-9 6 0,13 1 16,-13-1-16,-4 7 16,4-6-16,-22-13 15,13 19-15,-13 6 0,-9-7 16,5 1-16,-18 0 16,4 6-16,-8-6 15,-1 0-15,-4 6 0,5-13 16,8 1-16,0 0 15,1-7-15,17-6 16,-27 0-16,10 6 0,17-6 16,-18 0-16,18 0 15,0-6-15,0 6 16,0 0-16,0 0 0,0 0 16,-4-13-16,4 13 15,0-12-15,8 5 16,10-5-16,9-13 0,-5 6 15,4 6-15,5 1 16,4-1-16,1 1 16,-10-7-16,-4 6 0,-4 7 15,8-19-15,1 0 16,-5 0-16,-5 0 16,-3-6-16,-1 5 0,0-5 15,0-7-15,0 13 16,-4 0-16,-4 0 15,-5 0-15,0 25 0,0 0 16,0 0-16,0 0 16,0 0-16,0 0 15,0-19-15,0 7 0,0 12 16,0 12-16,0 13 16,0 0-16,4 13 15,-4 12-15,0 13 0,4-7 16,5 1-16,0-1 15,0 7-15,0 0 16,4-1-16,-4-5 0,0-1 16,-1-5-16,-3 5 15,-1-6-15,1-12 16,-5-7-16,4-12 0,-4-19 16,0 0-16,0 0 15,0 0-15,4 19 16,-4-7-16,0-18 0,-4-7 15,0-12-15,-1-6 16,1-7-16,-1-12 16,5 0-16,-8-19 0,-1 13 15,9-1-15,0 1 16,-5-7-16,5 0 16,0 7-16,0-1 0,5 1 15,8 0-15,-9 5 16,-4 7-16,14 7 15,-1 5-15,5 1 0,-1 6 16,1 12-16,-18 13 16,17-12-16,1 31 15,4-7-15,-4 13 0,-5-6 16,0 19-16,0 6 16,-4-7-16,0 1 15,-4-13-15,-10 6 0,5-31 16,-18 32-16,1 5 15,-1-12-15,1-6 16,-6 6-16,6-6 0,17-19 16,0 0-16,-31 32 15,13-7-15,18-19 16,0-6-16,0 0 0,0 0 16,0 0-16,0 0 15,0 0-15,0 0 16,0-13-16,18-5 0,4-8 15,4 1-15,10 0 16,-5 0-16,-5 13 16,14-1-16,-1 1 0,-21 12 15,4-13-15,-4-6 16,-5-12-16,0 6 16,0 0-16,-4-7 0,0 7 15,0 0-15,0 0 16,-5 6-16,-4 0 15,0 19-15,5-18 0,-5-7 16,0 25-16,0-19 16,0 19-16,-5-7 15,1 7-15,4 13 0,0 0 16,0 5-16,0 7 16,0 19-16,9 0 15,-1-12-15,1-1 0,0-6 16,0 19-16,0-6 15,0 5-15,-5-11 16,0-13-16,-4-19 0,9 25 16,0 0-16,-9-25 15,18 6-15,-1 0 16,1-18-16,0-1 0,-1-12 16,5-6-16,-4-7 15,-1 1-15,-3-7 16,-5-6-16,4 6 0,0 12 15,-4-12-15,0 0 16,-5 13-16,-4 0 0,0 31 16,4-32-16,-4 32 15,0 0-15,0 0 16,0-12-16,0 6 0,5 6 16,-5 6-16,0 19 15,4 13-15,1-1 16,3 7-16,-3 6 0,4 7 15,-5 12-15,1 6 16,-5-6-16,-5 0 16,-4 6-16,0-6 15,-4 0-15,0 0 0,-9 6 16,-9-12-16,9 0 16,-4-19-16,-1 6 15,-8 13-15,0-19 0,-5-7 16,5 1-16,-1-26 15,-8 1-15,13-19 16,-13-7-16,13-6 16,9-6-16,0 0 0,22 25 15</inkml:trace>
  <inkml:trace contextRef="#ctx0" brushRef="#br0" timeOffset="25607.75">13467 5285 0,'0'-19'0,"0"19"16,0 0-16,5 0 16,4 19-16,-1-13 0,-3-6 15,-5 0-15,0 0 16,0 0-16,0 0 15</inkml:trace>
  <inkml:trace contextRef="#ctx0" brushRef="#br0" timeOffset="29295.49">16166 5479 0,'0'7'0,"-4"-1"15,-1 0-15,-4-12 16,9 0-16,-8-7 0,-1 7 16,-9 6-16,0 0 15,-4-6-15,0 6 16,-4 0-16,-5 12 0,0 1 16,5 6-16,8-7 15,-4 1-15,22-13 16,0 0-16,-13 25 0,8 0 15,5-6-15,14-1 16,3 1-16,5 0 16,5 6-16,4 0 0,4-12 15,0 12-15,-4-6 16,0 6-16,-5-6 16,1 6-16,8 0 0,-13-6 15,-4-1-15,-9 1 16,-9-6-16,0 12 15,0-6-15,-9-7 0,9-12 16,-18 25-16,-17-12 16,8 6-16,1-1 15,4 1-15,-5 6 0,-3-12 16,-1-1-16,9-5 16,4-7-16,0 0 15,18 0-15,-17 0 0,8-13 16,13 7-16,14-7 15,-5-12-15,0 6 16,5 7-16,4-7 0,13 0 16,5 0-16,-22-12 15,4 6-15,0 6 16,13-12-16,-4 6 0,-5-7 16,-12-5-16,-1 12 15,9-7-15,-4 7 16,-1 0-16,-8 0 0,0 0 15,4 0-15,-4 6 16,-9 19-16,0 0 16,0 0-16,0 0 0,4-19 15,-4 19-15,9-6 16,-4 6-16,-1 0 16,0 6-16,-4 19 0,5 0 15,-5 7-15,0-1 16,-5 1-16,10 5 15,-5 7-15,-9 6 0,0-18 16,5-1-16,-5-6 16,9-25-16,0 0 15,0 0-15,0 0 0,0 0 16,0 0-16,-9 25 16,14-12-16,-10-7 15,5-6-15,5-13 0,3-5 16,1-14-16,0 1 15,0-7-15,-5-12 16,-4 6-16,5 0 0,-1 7 16,5-7-16,-5 0 15,1-6-15,-1 18 16,-4 32-16,0 0 0,9-25 16,0 6-16,0 13 15,4 12-15,-4 1 16,4 18-16,0 0 0,5 12 15,-1 7-15,-8-12 16,4 5-16,1 7 16,-6-12-16,1 12 0,4-1 15,-8-11-15,-1-1 16,1-6-16,-5-25 16,0 0-16,0 0 0,0 0 15,0 0-15,0 0 16,0 13-16,0-13 0,4 0 15,-4-7-15,0-5 16,5-13-16,-1-6 16,9-7-16,-4 0 15,0-6-15,0 7 0,4-13 16,0 12-16,0 0 16,-4 1-16,-9 37 15,0 0-15,0 0 0,13-25 16,-13 25-16,0 0 15,14-26-15,-1 39 16,-4 12-16,-5 6 0,5-5 16,-9-1-16,4 25 15,-8 0-15,4 0 16,4-31-16,5 6 0,-4 13 16,-1-1-16,0 1 15,-4-38-15,18 25 16,-5-12-16,-13-13 0,0 0 15,0 0-15,0 0 16,27 6-16,-14-6 0,9 6 16,-4-18-16,8-14 15,0-11-15,1-13 16,-5 6-16,-4 6 0,4 1 16,0-1-16,-5 0 15,1 7-15,0 12 16,-18 19-16,13-19 0,-13 19 15,18-19-15,-1-6 16,-4 19-16,-13 6 16,0 0-16,0 0 0,0 0 15,9 0-15,-9 0 16,0 0-16,0 0 16,0 0-16,0 0 0,0 0 15,0 0-15,0 0 16,0 0-16,0 0 15,0 0-15,5 6 0,-5 7 16,-5 6-16,-4-7 16,-4 7-16,-4 6 15,3 0-15,1 0 0,-5 7 16,5-1-16,0 0 16,0 1-16,8 5 15,5-5-15,0-1 0,0 0 16,14-5-16,-1-1 15,0-7-15,5 8 16,-18-26-16,17 18 0,10-11 16,-1-7-16,1 0 15,-10-7-15,5 1 16,0-6-16,-4-7 0,0-6 16,-14 6-16,0-13 15,1 7-15,-1-6 16,-4-19-16,-4 12 0,-5-6 15,5 13-15,-10 0 16,-3-1-16,-1 1 16,-8 0-16,8 12 0,-4-6 15,4 12-15,18 13 16,0 0-16,-22-6 16,5 6-16,17 0 0,0 0 15,-9 6-15,4 7 16,5 5-16,9-5 15,9 6-15,-5-7 0,14-5 16,3-1-16,6-6 16,-10-6-16,5-1 15,-4 1-15,3-6 0,1-1 16,0-12-16,-9 0 16,0 0-16,0-7 15,-4 1-15,-5-13 0,-4 7 16,0-1-16,-5 13 15,-4-13-15,0 7 16,5-1-16,-1-5 0,5 12 16,-5 0-16,-4 25 15,0 0-15,0 0 16,0 0-16,0 0 0,0 0 16,5-13-16,-5 7 15,0 6-15,0 6 16,0 7-16,0 5 0,-5 20 15,1 6-15,-1 6 16,10 7-16,-1-1 16,5 0-16,0 7 0,-5 12 15,5-12-15,-4-6 16,-1-1-16,-8 1 16,-1-1-16,5-6 0,-9-12 15,5-7-15,4-31 16,0 38-16,0-7 15,0-6-15,0-25 0,0 0 16,0 0-16,0 0 16,0 6-16,0-6 15,0 0-15,0-6 0,13-6 16,-8-7-16,-1-6 16,0-19-16,5-6 15,0-7-15,4 1 0,0 6 16,-8 6-16,8 6 15,5-6-15,-1 0 16,-3 0-16,3 13 0,-4 6 16,5 6-16,-18 19 15,0 0-15,0 0 16,13-12-16,-4 12 0,-4 6 16,-10 6-16,-4 13 15,-4 1-15,-5 5 16,-4 19-16,0-19 0,0-5 15,5 5-15,-1 0 16,0-18-16,18-13 16,0 0-16,0 0 0,0 0 15,0 0-15,0 0 16,-8 25-16,8-25 16,-5 12-16,1-5 0,4-1 15,4 0-15,-4-6 16,9-6-16,-9 6 15,0 0-15,0 0 0,0 0 16,13-6-16,5 6 16,-5 6-16,0 0 15,-13-6-15,0 0 0,0 0 16,18 13-16,0 6 16,4 12-16,-9-12 15,9 6-15,0-6 0,-4-1 16,-18-18-16,26 19 15,-4-6-15,-4-7 16,4 0-16,4 1 0,-4 5 16,0-12-16,18 0 15,-13-12-15,-1 5 16,5-5-16,-5-7 0,1-6 16,-5-6-16,0 6 15,-9-1-15,-4-11 16,4 5-16,-4 1 0,-5 6 15,1-6-15,-5-1 16,-5 1-16,5 31 16,-4-31-16,0 5 0,-5-5 15,9 31-15,-9-12 16,0-1-16,-9 13 16,-4 6-16,5 1 0,4 18 15,-5 12-15,5 1 16,-1 0-16,6-1 15,12 1-15,5 6 0,0 0 16,-5 0-16,5-1 16,0-11-16,17-1 15,1-6-15,-10-6 0,-4-6 16,23-1-16,-1-6 16,5 1-16,-5-7 15,-9-7-15,1 1 0,8-6 16,5-1-16,-22-18 15,8-1-15,-4 1 16,0-7-16,-13 1 0,0-7 16,-9 12-16,0 32 15,0 0-15</inkml:trace>
  <inkml:trace contextRef="#ctx0" brushRef="#br0" timeOffset="33126.45">19769 5479 0,'13'-31'0,"-13"31"16,-4-12-16,-5 12 0,9 0 16,-9-7-16,0 7 15,0 0-15,1 13 16,-10-7-16,-4 13 16,0 6-16,0 6 0,0 13 15,4 6-15,0 1 16,5-7-16,-4 12 15,-1 0-15,9-12 0,-4 0 16,13 0-16,9-13 16,-1 1-16,1-7 15,9-6-15,0-7 0,-18-12 16,17 13-16,1-13 16,-9-13-16,-9 1 15,8-13-15,1-7 0,0-5 16,4-14-16,1-5 15,-1-7-15,0 1 16,0 5-16,-4-18 0,-4 6 16,3-6-16,-8 12 15,9 7-15,-4-1 16,-5 7-16,-5 6 0,1 13 16,4 31-16,0 0 15,0 0-15,0 0 0,0 0 16,0 0-16,-5-19 15,5 13-15,5 6 16,-5 18-16,-5 14 0,5 5 16,9 26-16,0-6 15,0 5-15,-5 1 16,1 18-16,-1-24 0,9 6 16,-4-7-16,0 1 15,9-1-15,-1-6 16,-8-12-16,4-1 0,0-5 15,-13-32-15,0 0 16,22 25-16,1 0 16,3-19-16,-8 0 0,-1-6 15,1-12-15,4-7 16,-4 0-16,-10-12 16,1 0-16,-4-1 15,-1-5-15,5-7 0,0-6 16,-5 12-16,1 0 15,-1 7-15,0 0 0,1 5 16,-5 26-16,0 0 16,0 0-16,0-18 15,0 18-15,-5-13 0,5 13 16,0 0-16,0 0 16,-4 13-16,4 5 15,-4 8-15,-1 5 0,1 0 16,-1 1-16,1 12 15,-1 6-15,1-25 16,0 6-16,-1 0 0,14-5 16,4-1-16,1 0 15,-6 0-15,10-6 16,0-7-16,-1 7 0,-17-19 16,0 0-16,0 0 15,0 0-15,0 0 16,0 0-16,0 0 0,0 0 15,0 0-15,22 0 16,-22 0-16,0 0 16,0 0-16,0 0 0,0 0 15,0 0-15,0 0 16,0 0-16,0 0 16,0 0-16,0 0 0,0 0 15,0 0-15,0 0 16,0 0-16,9 13 15,-9-13-15,0 0 0,0 0 16,0 0-16,0 0 16,0 0-16,0 0 15,0 0-15,0 0 0,0 0 16,0 0-16,0 0 16,0 0-16,0 0 15,0 0-15,0 0 0,0 0 16,0 0-16,0 0 15,0 0-15,0 0 16,0 0-16,0 0 0,0 0 16,0 0-16,0 0 15,0 0-15,0 0 16,0 0-16,0 0 0,0 0 16,0 0-16,0 0 15,0 0-15,0 0 16,0 0-16,0 0 0,0 0 15,0 0-15,0 0 16,0 0-16,0 0 16,0 0-16,0 0 0,0 0 15,0 0-15,0 0 16,0 0-16,0 0 16,0 0-16,0 0 0,0 0 15,0 0-15,0 0 16,0 0-16,0 0 15,0 0-15,0 0 0,0 0 16,0 0-16,0 0 16,0 0-16,0 0 15,0 0-15,0 0 0,0 0 16,0 0-16,0 0 16,0 0-16,0 0 15,0 0-15,0-7 0,0 7 16,-4-12-16,-5-1 15,0-6-15,9 19 16,0 0-16,0 0 0,0 0 16,-13-18-16,0 5 15,8-18-15,-8 6 16,0-7-16,13 7 0,-5 0 16,5 25-16,0 0 15,0-31-15,5-7 16,-1 7-16,-4-7 0,9 19 15,-5-6-15,10 0 16,-14 25-16,0 0 16,17-25-16,5 6 0,-4-6 15,0 6-15,4 7 16,0-7-16,4 13 16,-4-7-16,-4 7 0,-1 0 15,-17 6-15,0 0 16,14 6-16,-14-6 15,0 0-15,0 0 0,0 0 16</inkml:trace>
  <inkml:trace contextRef="#ctx0" brushRef="#br0" timeOffset="33655.39">20479 5686 0,'0'0'16,"0"0"-16,13 19 16,-13-19-16,0 0 0,0 0 15,0 0-15,0 0 16,0 19-16,0-19 0,-4 31 15,4-12-15,0 6 16,0 0-16,0-12 16,0 25-16,0-7 0,0-31 15,-5 31-15,5-12 16,0-19-16,0 0 16,0 0-16,0 0 15,0 0-15,0 0 0,0 0 16,0 0-16,0 0 15,0 19-15,0-19 16,0 0-16,0 0 0,0 0 16,0 0-16,0 0 15</inkml:trace>
  <inkml:trace contextRef="#ctx0" brushRef="#br0" timeOffset="33856.28">20479 5479 0,'13'-31'0,"-9"37"16,-4-12-16,0 6 0,0 0 16,0-6-16,0 6 15,9 0-15,-4 0 16,3 0-16,6-6 0,-14 6 16,17 6-16,-3-6 15,-14 0-15,0 0 16,0 0-16,0 0 0</inkml:trace>
  <inkml:trace contextRef="#ctx0" brushRef="#br0" timeOffset="35614.78">20990 5266 0,'9'-12'0,"-9"12"0,0 0 16,0 0-16,5-13 15,-10 1-15,5 5 0,-9-11 16,5 5-16,4 13 16,-13-13-16,-1-5 15,-3 5-15,-5 7 0,4 6 16,-8 0-16,8 6 16,-8 0-16,8 7 15,5 12-15,-5 0 0,5 6 16,4 7-16,5 6 15,-1 6-15,10 0 16,-1 13-16,0 0 0,10-7 16,-1 7-16,9 0 15,-4 6-15,-1 6 16,-8 0-16,0-6 0,-5 6 16,1-6-16,-5 0 15,-5 0-15,-4 0 16,5-12-16,0-7 15,-5-6-15,0-7 0,0 1 16,-4-13-16,0 7 16,4-14-16,0-11 0,-4-7 15,13 0-15,0 0 16,-9-7-16,5-11 16,4-26-16,0 6 0,4 0 15,0-18-15,5-1 16,4 1-16,9-7 15,1-6-15,-10 19 0,9-6 16,4-13-16,1 12 16,-5-5-16,0-1 15,0 6-15,-4 1 0,4-7 16,4 13-16,-8 0 16,-1 0-16,5-7 15,-4 7-15,0 0 0,-1 6 16,-17 44-16,0 0 15,0 0-15,0 0 16,0 0-16,0 0 0,0 0 16,0 0-16,0 0 15,5-25-15,-1 12 16,0 13-16,1 7 0,-10 37 16,1 6-16,4 0 15,0 6-15,0 26 16,4-19-16,1-19 0,-1 6 15,1 0-15,-1 6 16,9-6-16,5-12 16,-5-7-16,9-5 0,-8 11 15,3 1-15,1-13 16,8-19-16,1 0 16,-10 1-16,-3-7 0,3-13 15,1-6-15,8-12 16,1 6-16,-5-6 15,-5-7-15,-3 0 0,8 1 16,-5-7-16,1-6 16,-9 6-16,-5 0 15,-4 19-15,0-7 0,0 32 16,-4-25-16,-5 0 16,0 13-16,0 5 15,-4 14-15,-5 5 0,5 7 16,0 12-16,0 1 15,0-1-15,4 0 16,4 7-16,1 12 0,4-12 16,0-7-16,0 1 15,9-7-15,8 0 16,1 0-16,0-6 0,8-13 16,9-6-16,5-6 15,-5-1-15,-4 1 16,-4-6-16,8-7 0,5-6 15,-14 6-15,-4-13 16,0 7-16,5-6 16,-1-7-16,-8-5 0,-9 5 15,-1 7-15,6-1 16,-14 32-16,4-25 16,-4 0-16,0 25 0,-13-13 15,4 7-15,-4 0 16,4 18-16,-4 7 15,0 0-15,-1 6 0,1 0 16,4 13-16,0 0 16,14 5-16,-1-11 15,-4 5-15,0-5 0,5-1 16,-5-31-16,0 0 16,0 0-16,0 0 15,0 0-15,8 13 0,6-1 16,3-12-16,-17 0 15,9-12-15,4-13 16,1-13-16,8 0 0,-9-24 16,5 11-16,-14-5 15,0-7-15,1 1 16,-5-7-16,0 6 0,4-6 16,1 6-16,-1 0 15,0 7-15,1 12 16,-1 6-16,-4 38 0,0 0 15,0 0-15,0 0 16,9-31-16,-9 31 16,0-12-16,-4 18 0,-1 13 15,1 12-15,-5 13 16,0 6-16,-4 19 16,4-6-16,9-1 0,-4 7 15,4 0-15,4-6 16,5 0-16,-5-13 15,5 0-15,-4 0 0,12-6 16,5-6-16,0 0 16,-4-13-16,0-7 15,8 1-15,9-12 0,1 5 16,-10-12-16,-8-6 16,8 0-16,-8-1 15,21-12-15,-12-6 0,-9 13 16,-1-7-16,1 0 15,-18 19-15</inkml:trace>
  <inkml:trace contextRef="#ctx0" brushRef="#br0" timeOffset="36063.53">20911 5686 0,'31'-50'0,"-18"31"16,-9 13-16,-4 19 16,0-7-16,5-6 15,-1 0-15,9 0 0,1 13 16,-1-1-16,9 1 16,0-13-16,9-13 15,4 19-15,0-18 0,5-1 16,-5 1-16,10-7 15,-10 0-15,9 0 16,-4 7-16,-5-13 0,9 18 16,-13-5-16,0-1 15,-5 7-15,-26 6 0,0 0 16,0 0-16,0 0 16</inkml:trace>
  <inkml:trace contextRef="#ctx0" brushRef="#br0" timeOffset="39515.6">23186 5686 0,'0'-50'0,"14"-6"15,-6 31-15,-8 0 16,0 25-16,0 0 0,-4-13 16,0 7-16,4 6 15,0 0-15,-9-6 16,0-20-16,-4 14 0,-9 24 15,-5 1-15,1 6 16,4 6-16,-9 13 16,9-1-16,4 1 15,5 6-15,4-13 0,5 7 16,4-1-16,4 7 16,5-12-16,0-7 0,4 0 15,5-6-15,-1-7 16,-17-12-16,31 6 15,-4-12-15,-10 0 0,5-7 16,0 1-16,0-7 16,-4-19-16,0 1 15,-10-1-15,1 13 0,0-25 16,0 6-16,-5-13 16,1 14-16,-5 17 15,0 26-15,0-31 0,-5 6 16,5 25-16,0 0 15,0 0-15,-4-25 16,4 31-16,0-6 0,-5 25 16,5 0-16,5 7 15,4 5-15,0 14 16,-1-8-16,6 33 0,-6-1 16,-3 0-16,-1 0 15,-4 26-15,-9-13 16,1-13-16,-6 25 0,1-18 15,-5 18-15,-4-31 16,5 13-16,-10-26 16,10 7-16,-5 0 0,0-26 15,4 7-15,0-38 16,1 7-16,3-13 16,10-13-16,-9-12 0,8-12 15,5-14-15,5-5 16,12-13-16,5-19 15,-4 13-15,0 12 0,-1 0 16,1 13-16,-18 50 16</inkml:trace>
  <inkml:trace contextRef="#ctx0" brushRef="#br0" timeOffset="42117.83">23451 5875 0,'0'0'15,"0"0"-15,0 0 16,9 0-16,-9 0 0,9 0 16,-1 0-16,1-7 15,9 1-15,-5-6 16,0 12-16,5-13 0,4-12 16,0 0-16,-4 0 15,-1-7-15,-12 7 16,4 0-16,-5-12 0,5 5 15,-5 1-15,-8-1 16,-1 1-16,5 6 16,0 25-16,-8-19 0,8 19 15,-14-19-15,5 13 16,-8 6-16,-1 13 16,1 12-16,-1 12 0,-4 14 15,9-1-15,-1-6 16,6 0-16,-1-1 0,4 8 15,10-1-15,4 0 16,4-12-16,4-7 16,6 7-16,-6-7 15,18 0-15,-8-6 0,-1-18 16,-4-7-16,9-19 16,-4 6-16,4 1 0,8-13 15,-17-13-15,5 0 16,-1-6-16,1 1 15,-10 5-15,1-18 16,-9 12-16,0 6 0,-9 38 16,13-31-16,-9-1 15,-4 32-15,5-19 16,-5 19-16,0 0 0,0-12 16,0 12-16,0 6 15,0 7-15,-5 12 16,5 0-16,0 13 0,0 12 15,-4 0-15,4 0 16,9-6-16,-1-6 16,1-13-16,-9-25 0,0 0 15,0 0-15,0 0 16,0 0-16,0 0 0,9 25 16,0-19-16,4-12 15,-4-13-15,0 0 16,-9-19-16,0 1 0,4-13 15,1-7-15,-5 7 16,4 6-16,0 7 16,5-1-16,-9 38 15,0 0-15,0 0 0,0 0 16,5-25-16,-5 25 16,8-25-16,-3 18 15,4 14-15,-5 5 0,5 20 16,0-1-16,0 7 15,4-1-15,-4 7 16,-1 0-16,1 0 0,-4-6 16,8-1-16,0-5 15,9-7-15,-4-7 16,-1 1-16,1-6 0,0-7 16,8-6-16,-8 0 15,-1-12-15,6-14 0,-6 8 16,5-1-16,-4-13 15,4-11-15,-9-1 16,5-13-16,-5 7 0,-4 6 16,-5-19-16,5 1 15,0-7-15,0 12 16,0 1-16,-1 6 0,-3 12 16,-1-18-16,-4 24 15,0 1-15,0 31 16,0 0-16,0 0 0,0 0 15,0-19-15,0 19 16,0 0-16,0 13 16,-4 5-16,-1 8 0,-3 17 15,3 20-15,5-6 16,5 18-16,-5-6 16,4-6-16,5 6 15,0-7-15,-1-24 0,1 18 16,0 1-16,-5-7 15,5-12-15,9-1 0,0-5 16,-1-7-16,1 0 16,-1-6-16,-17-19 15,0 0-15,0 0 0,0 0 16,0 0-16,0 0 16,0 0-16,18 18 15,0-18-15,-1 0 0,-17 0 16,0 0-16,0 0 15,0 0-15,0-12 16,0 12-16,0 0 0,0 0 16,0 0-16,0 0 15,0 0-15,0 0 16,0 0-16,0 0 0,0 0 16,0 0-16,0 0 15,0 0-15,0 0 16,0 0-16,0 0 0,0 0 15,0 0-15,0 0 16,0 0-16,0 0 16,0 0-16,0 0 0,0 0 15,0 0-15,0 0 16,0 0-16,0 0 16,0 0-16,0 0 0,0 0 15,0 0-15,0 0 16,0 0-16,9-13 15,-9 13-15,0 0 0,9-12 16,-9 12-16,9-13 16,13-12-16,-9 0 15,5 6-15,-1-6 0,5 0 16,-13-6-16,4-1 16,1-5-16,-14-7 15,4 12-15,5-11 0,0-1 16,0 6-16,-1-12 15,-3-7-15,-1 13 16,1 1-16,-5-1 0,0 6 16,-5 0-16,5 7 15,0 31-15,0 0 16,0 0-16,0 0 0,0 0 16,0 0-16,0 0 15,-4-25-15,-5 19 16,5 6-16,-1 12 0,5 7 15,0 12-15,0 7 16,0 12-16,0 7 16,0 5-16,0 1 0,0 0 15,-4-7-15,-5 1 16,5 5-16,-1-5 16,5-7-16,13-12 0,1 6 15,-1-13-15,4 0 16,5 1-16,1-20 15,-1 1-15,8-13 0,-12-7 16,4-11-16,-4-14 16,-1 7-16,5-12 15,1-1-15,-6-6 0,-8 0 16,9 7-16,-10-7 16,6 6-16,-6 0 15,-8 38-15,9-25 0,-9 0 16,0 25-16,0 0 15,0 0-15,5-12 16,-5-1-16,0 13 0,-5 13 16,1-1-16,-1 7 15,5 6-15,5 13 16,-10-7-16,14 13 0,0-6 16,0-7-16,0 7 15,0-7-15,-5-6 16,-4-25-16,9 25 0,-9-25 15,0 0-15,17 19 16,-17-19-16,18 0 16,0-19-16,4 7 0,-9-14 15,9 1-15,-4-12 16,4-13-16,-9-1 16,-4 8-16,-5 17 0,1 1 15,-5 25-15,4-25 16,0-12-16,-4 37 15,0 0-15,0 0 0,0 0 16,0 0-16,5-19 16,-5 19-16,4 0 15,-4 0-15,0 0 0,0 12 16,5 13-16,-1 1 16,0 11-16,-4 20 15,0-1-15,5 0 0,-1 13 16,-4-6-16,0-6 15,-4 12-15,-5 6 0,5-19 16,-10 20-16,-3-1 16,-1-19-16,-4-6 15,0 13-15,-9-13 16,0-6-16,-4-12 0,4-14 16,-9 1-16,5-6 15,-4-1-15,-1-24 16,13-7-16,1 0 0,8 7 15,18 12-15</inkml:trace>
  <inkml:trace contextRef="#ctx0" brushRef="#br0" timeOffset="42477.63">24408 5530 0,'0'0'16,"4"0"-16,5 0 15,4-19-15,1 13 16,-1 18-16,4-24 0,5 12 16,9-7-16,0 7 15,0-6-15,0 12 16,4-6-16,-4-12 0,-5 5 16,-3 1-16,-6 6 15,-17 0-15,0 0 16,0 0-16,0 0 0</inkml:trace>
  <inkml:trace contextRef="#ctx0" brushRef="#br0" timeOffset="43602.6">25995 5574 0,'0'6'0,"0"-6"0,0 0 16,0 0-16,0 0 15,0 19-15,0 12 16,0-6-16,5-6 0,-5 0 16,4-7-16,5 32 15,-5 0-15,-4 6 16,5-12-16,-1-7 16,5-6-16,13 7 0,-4-7 15,-1-13-15,1 1 16,0-13-16,-18 0 15,26 6-15,1-12 0,-1-7 16,-8 1-16,-5-13 16,4-7-16,6-5 15,3-1-15,-13 0 0,0-18 16,-8 18-16,-1-6 16,5 7-16,-4 5 0,-5 32 15,4-31-15,-4 31 16,0 0-16,0 0 15,0-19-15,0 19 0,0-6 16,0 19-16,0 5 16,-4 14-16,-5 5 15,4 7-15,1 6 0,-5 7 16,5-7-16,-1 0 16,5-12-16,0-1 15,0-5-15,0-32 0,0 0 16,0 0-16,0 0 15,0 0-15,0 0 16,0 19-16,0-13 0,9 0 16,0-12-16,0-13 15,0-12-15,4-1 16,-4-18-16,4 0 0,0 0 16,-9 0-16,1 6 15,-1 6-15,5 1 16,-9-1-16,0 38 0,0 0 15,0 0-15,0 0 16,9-25-16,-5 12 16,1 13-16,4 0 0,-5 13 15,0 12-15,1 6 16,8 7-16,-9 0 16,10-1-16,3 1 0,-4 12 15,5-12-15,-5-1 16,1-5-16,3-1 15,14 0-15,-9-6 0,0-6 16,-4-6-16,-18-13 16,26 12-16,10-5 15,-1-14-15,-9 1 0,-8-13 16,4-6-16,-4 0 16,-1-13-16,-8 7 15,-9-7-15,0 7 0,0 31 16,0 0-16</inkml:trace>
  <inkml:trace contextRef="#ctx0" brushRef="#br0" timeOffset="43857.46">26031 5379 0,'13'6'0,"-13"-6"16,0 0-16,13 7 16,-13-7-16,27 18 0,-10-5 15,-4 0-15,-13-13 16,0 0-16,0 0 15</inkml:trace>
  <inkml:trace contextRef="#ctx0" brushRef="#br0" timeOffset="44746.65">26926 5191 0,'-5'19'15,"5"12"-15,0-31 0,0 0 16,0 0-16,-4 25 15,0 7-15,8-14 16,-4 14-16,4-13 16,1 31-16,-5 0 0,0 0 15,4 7-15,-4-14 16,5 8-16,-1-7 16,0 6-16,-4-6 0,0 12 15,5-18-15,8 6 16,0-19-16,-4 12 15,-4-12-15,3 0 0,-8-25 16,0 0-16,9 19 16,4-12-16,-4-7 15,0-7-15,0 7 0,-9 0 16,17-25-16,1 0 16,0-13-16,4 1 15,0 5-15,0-5 0,-9 6 16,0-13-16,-13 44 15,0 0-15,0 0 16,0 0-16,0 0 0,0 0 16,0 0-16,5-19 15,-5 19-15,4-13 16,-4 13-16,0 7 0,0 11 16,-4 14-16,4-13 15,4 18-15,1-6 16,-5-31-16,13 26 0,4-1 15,-3 0-15,3-6 16,10-7-16,-1 7 16,1-13-16,-1 7 0,-4-20 15,-4 1-15,-1-6 16,1-7-16,-5-6 0,-13 0 16,0 25-16,0 0 15,5-38-15,-5 0 16,-5 1-16,-3-7 0,-1 6 15,-5 13-15,1 0 16,-4 6-16,-10-6 16,5 6-16,4 13 15,-4-6-15,5 5 0,-1 14 16,0-1-16,1 0 16,4 13-16,13-19 15,0 0-15,0 0 0,0 0 16,0 0-16,0 0 15,0 0-15,0 0 16</inkml:trace>
  <inkml:trace contextRef="#ctx0" brushRef="#br0" timeOffset="45107.45">26793 5467 0,'5'6'0,"-5"-6"0,9 0 15,0 0-15,-1 0 16,6 0-16,-1 0 0,4-6 15,5 6-15,9-6 16,9-1-16,-5 1 16,9 0-16,1 0 0,-6-7 15,1 13-15,0-6 16,-5-1-16,-4 7 16,-5-6-16,-26 6 0,0 0 15,0 0 1,0 0-16,0 0 0,0 0 15</inkml:trace>
  <inkml:trace contextRef="#ctx0" brushRef="#br0" timeOffset="45575.81">28165 5103 0,'0'13'0,"-9"-7"0,22 7 16,-13-13-16,0 0 15,-4 18-15,8-5 16,-8 12-16,-1-6 0,5 18 15,-4 7-15,4 13 16,-9-7-16,0 6 16,9 13-16,0-6 0,0-6 15,9 5-15,-9-5 16,5 5-16,-1-11 16,0-8-16,10-5 15,3 6-15,1-13 0,0-6 16,-1-12-16,10 6 15,8 0-15,0-13 0,-8-6 16,-10-13-16,5-12 16,5 6-16,8-12 15,-13-7-15,-13 1 0,-9-20 16,0 14-16,0-8 16,-9 14-16,9 37 15</inkml:trace>
  <inkml:trace contextRef="#ctx0" brushRef="#br0" timeOffset="46659.75">28019 5479 0,'-17'7'16,"17"5"-16,0 1 0,0-7 16,9 0-16,-1 1 15,6-1-15,-1 6 16,13-12-16,5 0 0,0-25 15,4 13-15,1-7 16,-1-6-16,5 0 16,-5 0-16,0-13 0,0 13 15,-4 0-15,-4-6 16,4 18-16,-9-12 16,-5 0-16,-4 6 0,-13 19 15,0 0-15,14-6 16,-14 6-16,0 0 15,9 0-15,-5 12 0,5 13 16,-14 7-16,5-7 16,-4 19-16,4 18 15,-4-5-15,-1-1 0,-4 7 16,5 0-16,-1-7 16,1 1-16,13 5 15,-5-11-15,5-8 0,0-5 16,-9-38-16,4 31 15,-4-31-15,0 0 16,9 13-16,-9-13 0,0 0 16,5 6-16,12-6 15,-12-12-15,8-13 16,0-7-16,5-5 0,4-1 16,0-12-16,0 6 15,-9 0-15,9 13 16,-9-1-16,-13 32 0,0 0 15,9-25-15,-9 25 16,0 0-16,13-12 16,-13 12-16,14-7 0,-6 7 15,1 13-15,9 12 16,-5 0-16,-4 7 16,0 5-16,8 1 0,-3-1 15,8-5-15,0-1 16,-5-12-16,1 6 15,9-12-15,-1-1 0,0-12 16,5 0-16,-9 0 16,5-12-16,4-1 15,4-6-15,-9-6 0,5-6 16,-13 6-16,0-7 16,-5-12-16,-4 7 15,-5 5-15,-4 1 0,0 0 16,-9-7-16,0 13 15,-4-13-15,4 26 16,-4-1-16,13 13 0,0 0 16,-26-6-16,8 6 15,-4 6-15,-5 19 16,10 0-16,-1 7 0,5-1 16,4 1-16,9 11 15,5-11-15,3 5 16,1 1-16,0 0 0,0-7 15,4-6-15,9 0 16,-22-25-16,18 13 16,4-1-16,0-5 0,4-7 15,5 0-15,9 0 16,-9-7-16,0-5 16,-5-7-16,1 6 0,-1-5 15,-4-7-15,-4 6 16,-18 19-16,0 0 0,13-32 15,-13 32-15,18-18 16,-5-8-16,-13 26 16,0 0-16,0 0 15,0 0-15</inkml:trace>
  <inkml:trace contextRef="#ctx0" brushRef="#br0" timeOffset="48292.2">30207 5636 0,'-9'50'0,"9"-31"16,-5 0-16,10-6 16,-1-1-16,1 13 0,-5 7 15,13 24-15,0 0 16,-4 1-16,9 6 16,-10 12-16,-3-6 0,-1 0 15,1 0-15,-10 6 16,5-25-16,0 13 15,0-13-15,5 0 0,3 1 16,-3-14-16,-5-37 16,0 0-16,0 0 15,0 0-15,0 0 0,0 25 16,0 0-16,-5-12 16,1-13-16,-5-19 15,0 0-15,-8-12 0,3-13 16,6-12-16,-1 5 15,0-11-15,0-1 16,-4-6-16,0 0 0,8-6 16,-3 12-16,8-6 15,0 0-15,0 6 16,13-12-16,0 6 0,5 19 16,-1 6-16,5 0 15,5 6-15,-1 1 16,1 12-16,-1 6 0,5 6 15,-5 13-15,1-6 16,-5 25-16,0 0 16,0 6-16,-9 6 0,-8 1 15,-1 5-15,-8-5 16,-5 11-16,-4-5 16,-1 12-16,1-12 0,-9-1 15,-4-5-15,-1-1 16,5 1-16,5-7 15,-1-7-15,5-5 0,-5-7 16,9-12-16,9 0 16,0 6-16,0 0 15,0 0-15,0 0 0</inkml:trace>
  <inkml:trace contextRef="#ctx0" brushRef="#br0" timeOffset="49509.51">30864 5686 0,'0'0'0,"17"19"16,-17-19-16,0 0 16,0 0-16,0 0 15,0 0-15,0 0 16,0 0-16,0 0 0,-9 7 16,5 11-16,-5-11 15,0 5-15,-8 7 0,4 0 16,-5 18-16,-4 1 15,4-7-15,5 7 16,0 0-16,4-1 0,5-5 16,4-7-16,0 12 15,0-24-15,0-13 16,13 12-16,4-5 16,-3-1-16,3-6 0,1-6 15,0-7-15,-1-18 16,5 6-16,-9-7 15,1-5-15,-1-13 0,0 6 16,0 0-16,1-19 16,-1 19-16,-9 0 15,-4 13-15,0 0 0,0-7 16,-4 7-16,-1 5 16,5 26-16,0 0 15,0 0-15,0-18 0,0 18 16,0 0-16,0 6 15,0 6-15,0 14 16,9 11-16,0 20 0,4-13 16,-4 12-16,-4-12 15,-1 6-15,0 6 16,5-12-16,9 0 0,-5-6 16,0 0-16,5-7 15,4-12-15,-4 0 16,8-13-16,1-6 0,-5-13 15,-9-6-15,9-18 16,-5 5-16,1-11 16,4-8-16,-13 1 0,4-12 15,-4-14-15,4 7 16,-8 7-16,8-14 0,-9-5 16,-4 12-16,5 0 15,-5 6-15,-5 13 16,1 0-16,-5 12 0,9 38 15,0 0-15,0 0 16,0 0-16,-9-19 16,5 13-16,-1 12 15,5 13-15,-4 19 0,4 6 16,0 12-16,4 13 16,5-6-16,-9 6 15,5 6-15,-1 0 0,5-12 16,9 0-16,-5 6 15,0-19-15,0 0 16,0-6-16,14-13 0,-1 1 16,1-20-16,-1-6 15,1-6-15,8 0 16,0-12-16,1-13 0,-14 0 16,0-7-16,9 1 15,-9-13-15,4 0 0,-8 0 16,-5-6-16,0 6 15,-4 7-15,0-14 16,-5 14-16,-13 12 0,-4-7 16,0 14-16,0 11 15,-9 7-15,8 13 16,1-1-16,-9 20 0,4-1 16,-4 7-16,5-1 15,8 7-15,5-6 16,-1 12-16,1 7 0,13-14 15,4-5-15,0 0 16,0-1-16,14-12 16,-1-12-16,-4 6 0,5-13 15,-1 0-15,9-6 16,1 0-16,-1 0 16,-9-12-16,10 5 0,-1-18 15,9 0-15,-17 0 16,-5-19-16,-5 0 15,1-6-15,-9 0 16,-9 12-16,0 38 0</inkml:trace>
  <inkml:trace contextRef="#ctx0" brushRef="#br0" timeOffset="53496.44">4939 6420 0,'4'32'0,"-4"-32"16,0 0-16,0 0 16,0 0-16,0 0 15,0 0-15,0 0 0,0 0 16,0 31-16,0 0 16,0-31-16,0 0 15,5 32-15,-1 5 0,1-12 16,-5 0-16,8 44 15,-8 0-15,9-18 16,-4 11-16,-1 7 0,-4-25 16,0 6-16,4 13 15,-4-19-15,5 12 16,-5-5-16,4-14 0,-8 1 16,4-7-16,0 1 15,0-32-15,0 0 16,0 0-16,0 0 0,0 0 15,0 12-15,0-12 16,0 0-16,0 13 16,0-13-16,0-13 0,0-6 15,0-6-15,9-19 16,-5 0-16,5-6 16,4 0-16,9 0 0,-9 12 15,9 13-15,0 0 16,-4 13-16,9-1 15,3 0-15,-3 13 0,-1 7 16,-4 5-16,9 7 16,-13 0-16,4-7 15,-4 14-15,-5-8 0,4 1 16,-8 6-16,-4 13 16,-10-13-16,-4 6 15,1 1-15,-10-7 0,0 6 16,-4 1-16,-4-7 15,-1-13-15,1 7 16,-1-7-16,1 7 0,4-12 16,-4-7-16,3 0 15,6 0-15,17 0 16,0 0-16,-13-7 0,13 7 16,0 0-16,0 0 15,0 0-15,0 0 16,0 0-16,0 0 0,-9-12 15,9 12-15,-9-7 16,9 1-16,0 6 16,9 0-16,4 0 0,5 0 15,-18 0-15,17 6 16,5 1-16,0-7 16,0 0-16,0 0 0,5 0 15,-1 0-15,1-7 16,-5-5-16,4-7 15,1 7-15,-1-7 0,5-6 16,-4-13-16,-10 7 16,10-7-16,-10-6 15,1-6-15,-5 0 0,0 0 16,5-1-16,-9 8 16,4-14-16,-8 1 15,-5 12-15,4 0 0,-4 6 16,4 7-16,-8 0 15,4 31-15,0 0 16,0 0-16,-4-26 0,4 26 16,-5-6-16,5 12 15,0 20-15,0-1 16,-4 12-16,4 1 0,0 12 16,4 13-16,-4-1 15,5 1-15,-5 0 16,4 0-16,0 6 0,1-13 15,4 1-15,-5-7 16,5-13-16,0-5 16,-1 5-16,1-18 0,4-6 15,1-7-15,-1-6 16,0-6-16,0-7 16,1-6-16,3-18 0,5 12 15,-4-13-15,-5 0 16,0-6-16,1-6 15,3 0-15,-8 0 0,0 6 16,-5 0-16,-4 6 16,0 38-16,0 0 15,0 0-15,0 0 0,0 0 16,0 0-16,9-6 16,-9 6-16,5 0 15,-1 13-15,-4 12 0,4 12 16,1 14-16,-1-1 15,5 6-15,-5 1 16,1-13-16,8 0 0,0-19 16,1 6-16,-1 0 15,9-6-15,-5-6 16,6-13-16,-1-6 0,-5-6 16,1-6-16,4-13 15,4-13-15,-12 13 16,3 0-16,-8-7 0,4-5 15,-4 5-15,0-5 16,0 12-16,-5 0 16,5-7-16,-5 1 0,1 6 15,-5 25-15,0-19 16,0 19-16,0 0 16,0 0-16,0 0 0,0 0 15,4-19-15,-4 19 16,0 0-16,0 0 15,0 0-15,0 0 0,0 0 16,0 6-16,0 7 16,0 12-16,5 6 0,3 1 15,-3 5-15,4-5 16,-5-1-16,5 1 16,0-7-16,-5 0 15,5-6-15,0-1 0,0 1 16,-1 0-16,6 0 15,-1-7-15,0-12 16,-13 0-16,18 0 0,4-19 16,-5 13-16,5-13 15,5 1-15,-5-14 16,0 1-16,-4 0 0,-1-7 16,-4 0-16,5-12 15,-9 6-15,4 7 16,-8-1-16,3 7 0,-3-7 15,-5 13-15,0 0 16,0 25-16,-5-32 16,5 32-16,-8-18 0,8 18 15,0 0-15,-18-7 16,5 7-16,-1 13 0,1 12 16,4 6-16,-4-6 15,4 19-15,1 0 16,12-6-16,0 6 0,5 0 15,-4 0-15,3-13 16,10 7-16,-5-13 16,9 6-16,-4-12 0,4 0 15,0-13-15,5 6 16,-1-12-16,-4 0 16,9 0-16,-5-6 0,-4-6 15,9-7-15,-4 0 16,-5 0-16,-5 7 15,-17 12-15,0 0 0</inkml:trace>
  <inkml:trace contextRef="#ctx0" brushRef="#br0" timeOffset="55476.54">7563 6734 0,'-5'6'16,"-8"-12"-16,4 6 16,-4 0-16,4 12 15,9-12-15,0 0 0,-17 7 16,3 5-16,-8 7 16,5 0-16,3 6 0,14-25 15,-8 31-15,3 1 16,5-1-16,18 0 15,-1-6-15,5 0 0,5 7 16,-1-1-16,5-6 16,-4 0-16,-1 7 15,-8-7-15,-1 6 0,-3-12 16,-10 0-16,-4 6 16,-4-6-16,-5 0 15,-9-1-15,1 7 0,-10 1 16,1-8-16,-5-5 15,4-1-15,1 1 16,-1-1-16,10-5 0,17-7 16,0 0-16,0 0 15,0 0-15,0 0 16,-18 12-16,9-12 0,9 0 16,0 0-16,9 0 15,0 0-15,9 0 16,4-12-16,4 5 0,5 7 15,-5-6-15,10 6 16,-10-6-16,5-7 16,-4 7-16,-1-6 0,5 5 15,-9-11-15,4-8 16,-4 1-16,-4 0 16,4-6-16,-9 0 0,1-7 15,-1-6-15,-4 0 16,-5 6-16,0-12 15,-4 6-15,0-6 0,0-6 16,0 6-16,-4 6 16,-5 0-16,5 6 15,4 38-15,-5-37 0,1 5 16,4 32-16,0 0 16,0 0-16,-4-19 15,4 13-15,0 12 0,4 7 16,0 18-16,1-6 15,4 19-15,-5 13 16,0-1-16,1 7 0,-1 6 16,1-13-16,-5 7 15,0 0-15,0-1 16,4-5-16,5-7 0,-5-12 16,-4-1-16,0-37 15,0 0-15,0 0 16,0 0-16,0 0 0,0 0 15,0 13-15,5-1 16,-5-12-16,0-6 16,9-13-16,-5-12 0,5-7 15,-5-6-15,9 1 16,5-14-16,0 1 16,-1 5-16,5 14 0,-4-1 15,4 13-15,-4 0 16,-1 0-16,1 6 15,0 19-15,-18 0 0,0 0 16,13 25-16,-9 0 16,-4 0-16,0-6 15,-4 6-15,-14 7 0,1 12 16,-6-1-16,6-11 16,-5-1-16,4-6 15,-4 7-15,0-7 0,9 0 16,-5-13-16,18-12 15,0 0-15,0 0 0,-4 13 16,-1-1-16,5-5 16,9-7-16,0 0 15,9 0-15,-1-7 0,10 1 16,-5-6-16,4 5 16,-4-5-16,9 6 15,-4 6-15,3 0 16,-3-13-16,-5 0 0,-4-5 15,-1-1-15,-3 0 16,-1-6-16,-13 25 16,0 0-16,9-38 0,-5 1 15,0-7-15,1 6 16,-1 7-16,1-1 16,-5 32-16,0 0 0,0 0 15,0 0-15,0 0 16,4-18-16,-4 18 15,-4 12-15,-1-6 0,1 19 16,-1 7-16,5 24 16,-4-6-16,4 7 15,4-38-15,5 6 0,-4 0 16,8 13-16,0-1 16,-4-18-16,4 0 15,5 0-15,-1-7 0,-3 1 16,3-1-16,1-12 15,0-6-15,4-13 16,-5 7-16,-4-7 0,1-6 16,3-7-16,-8-5 15,4 5-15,-4-12 16,-9-6-16,5 13 0,-5-1 16,4 0-16,-4 13 15,4 0-15,-4 25 16,0 0-16,0 0 0,0 0 15,0 0-15,0-19 16,5 19-16,-1-6 16,5 12-16,-9 7 0,9 12 15,-5 6-15,5 7 16,-4 12-16,-1 7 16,5-1-16,-9 7 0,4-7 15,1-6-15,-5 19 16,-5-6-16,1-6 15,-14-1-15,-4 0 0,0 1 16,-4-13-16,-5-7 16,0 7-16,0-6 0,-9 0 15,18-1-15,-4-12 16,-5-12-16,4-19 16,5-1-16,0-12 0,5-6 15,17 25-15,0 0 16,0 0-16</inkml:trace>
  <inkml:trace contextRef="#ctx0" brushRef="#br0" timeOffset="56017.92">9172 7436 0,'0'-6'0,"0"6"16,0 0-16,0 0 0,0 0 16,9-6-16,-5 12 15,-4-6-15,0 0 0,5 31 16,4-12-16,-9 6 16,-5-6-16,-4 19 15,1 12-15,-6 0 0,6 13 16,-6-7-16,-8-6 15,5 1-15,3-1 16,10-19-16,4-31 0,0 0 16</inkml:trace>
  <inkml:trace contextRef="#ctx0" brushRef="#br0" timeOffset="59998.9">9953 6590 0,'17'12'15,"-17"-12"-15,0 0 0,0 0 16,0 0-16,0 0 16,0 0-16,14 6 15,-10 13-15,0 6 0,-12 0 16,12-6-16,-4 6 16,4 19-16,-8 6 15,0 7-15,-1 5 0,5-5 16,5-1-16,-5 1 15,4-1-15,0 1 16,5-7-16,0-6 0,4-7 16,5-5-16,-5-1 15,5 0-15,4-5 16,0-8-16,0 1 0,0-13 16,0 1-16,5-7 15,-5 0-15,4-32 16,-8 7-16,-5-6 0,0 0 15,-13 31-15,0 0 16</inkml:trace>
  <inkml:trace contextRef="#ctx0" brushRef="#br0" timeOffset="61062.55">9829 7035 0,'14'12'0,"-10"-18"0,0 12 15,5-6-15,0 0 16,4-6-16,-4 6 16,13-6-16,5 0 15,-1-7-15,5-6 0,4 0 16,-4 1-16,9 5 15,-5-25-15,0 1 16,-4 5-16,0 1 0,0 0 16,-9 6-16,9 6 15,-9-19-15,-5 13 16,1 19-16,-5-7 0,-13 13 16,0 0-16,0 0 15,0 0-15,14-19 0,-14 19 16,13 13-16,-13-13 15,4 25-15,-4 0 16,0 25-16,0 13 0,-4 0 16,4 6-16,-5 12 15,5-5-15,-4-26 16,8 19-16,-4-7 0,0-11 16,0-1-16,5-6 15,4-19-15,-5 6 16,5-6-16,-9-25 0,0 0 15,13 13-15,-13-13 16,9 0-16,4 6 16,0-6-16,1-19 0,-1-6 15,0-13-15,0 7 16,0-13-16,1-12 16,-1-7-16,0 7 0,-4 5 15,0 14-15,4-1 16,0 7-16,-13 31 15,0 0-15,13-19 0,-4 13 16,0-1-16,0 7 16,4 19-16,-4 0 15,0 0-15,4 12 0,-9 7 16,14-7-16,-5 19 16,5-12-16,-5-7 15,9 1-15,0-1 0,5 1 16,4-20-16,-9 1 15,4-1-15,1-12 16,3 6-16,1-6 0,0-12 16,-4 6-16,-1-13 15,1 0-15,3-6 16,-8-13-16,1 7 0,-10-7 16,0 1-16,0-14 15,-8 14-15,-1 5 16,-8 1-16,-1 6 0,-4 6 15,1 7-15,-6 5 16,1 7-16,-5 7 16,5 11-16,-4 1 0,8 13 15,-4-1-15,4 0 16,4 13-16,5 13 16,0-13-16,5-7 0,4 1 15,4 0-15,9-13 16,4 12-16,1-5 15,4-14-15,-1-5 0,10-7 16,0-6-16,4-12 16,-9 5-16,9-30 15,0 5-15,-8 7 0,-5 7 16,-9-8-16,-22 26 16</inkml:trace>
  <inkml:trace contextRef="#ctx0" brushRef="#br0" timeOffset="61510.89">12158 6495 0,'26'26'16,"-26"-26"-16,9 12 16,-9 1-16,0-7 0,4 6 15,-4 1-15,5 6 16,-1 31-16,-8-12 16,4 6-16,0 12 15,0 0-15,-9 7 0,4 12 16,1-24-16,4 11 15,0 1-15,0-7 0,4-5 16,5-7-16,5-1 16,-6-17-16,19-1 15,-10 0-15,5-7 0,5 1 16,-1-6-16,1-7 16,4 0-16,0 1 15,-1-20-15,1-6 0,-4-12 16,-1 12-16,-8 0 15,-18 19-15,0 0 16,0 0-16,0 0 0</inkml:trace>
  <inkml:trace contextRef="#ctx0" brushRef="#br0" timeOffset="61778.74">12087 6997 0,'0'13'15,"0"-13"-15,0 0 16,9 0-16,9 0 16,-1 0-16,1 0 0,-1 0 15,-3-7-15,12 7 16,5-12-16,9-1 15,-9 1-15,-5-1 0,0-6 16,-3 7-16,-1-7 16,-22 19-16,0 0 0</inkml:trace>
  <inkml:trace contextRef="#ctx0" brushRef="#br0" timeOffset="62955.95">12550 6897 0,'-4'100'16,"-1"-75"-16,5-25 15,13 25-15,-8 13 16,-5-13-16,4-12 0,1 12 16,-1 31-16,1-24 15,8 5-15,-9 1 16,9-13-16,-8 6 0,4 1 15,-9-32-15,0 0 16,13 18-16,-4-5 16,4-13-16,-4-13 0,4-5 15,-4 11-15,0-18 16,-1-6-16,-3-19 0,4 6 16,-1 19-16,1 0 15,-4-19-15,4 6 16,-5-12-16,0 12 0,1 13 15,-5 25-15,0 0 16,0 0-16,0 0 16,4-12-16,1 5 0,-5 7 15,4 7-15,0 18 16,5 6-16,0 13 16,0 0-16,4 0 15,-4 12-15,4-18 0,0 6 16,1-7-16,3-5 15,1-13-15,-5 6 16,0-13-16,5 1 0,0-1 16,-5-12-16,-13 0 15,9-12-15,-9 12 0,13-13 16,-4-12-16,0-6 16,-1-1-16,1-11 15,0-1-15,-5-7 0,1-5 16,-5 6-16,0 12 15,0-6-15,-5 7 16,1 5-16,0 1 0,4 31 16,0 0-16,0 0 15,0 0-15,0 0 16,-5-19-16,5 7 16,5-1-16,8 13 0,-4 6 15,4 7-15,9-1 16,9 7-16,0-6 15,-1-1-15,6 1 0,-5-7 16,4 0-16,-9-6 16,10 0-16,-10 7 15,-4-1-15,-22-6 0,22-6 16,-22 6-16,0 0 16,0 0-16,0 0 0,0 0 15,13 0-15,-8 0 16,-5 6-16,-5 0 15,1 0-15,-9 13 0,-5-6 16,1 18-16,-1-6 16,0 7-16,5-7 15,4 19-15,-4-13 0,9 7 16,-1-7-16,10 0 16,-1 7-16,14-13 15,-1 0-15,1-12 0,4-1 16,0-6-16,4-6 15,1 0-15,-1 0 16,-4-18-16,5 5 0,-5 1 16,-4-1-16,4-12 15,-9-6-15,4-1 16,-3-12-16,-5 13 0,-1-13 16,-8 0-16,-4 0 15,-5 13-15,-4 0 16,-5-1-16,5 13 0,-13 1 15,3-8-15,1 20 16,-4 6-16,4 0 16,0 6-16,4 1 0,18-7 15,-22 12-15,9 13 16,0-6-16,4 0 16,9-19-16,0 0 0,0 0 15</inkml:trace>
  <inkml:trace contextRef="#ctx0" brushRef="#br0" timeOffset="63812.02">14186 6590 0,'0'0'16,"0"0"-16,0 0 0,-4 12 16,4-12-16,0 0 15,0 0-15,13 50 16,-13-12-16,-5-13 0,5 6 15,0-6-15,0 7 16,5 31-16,-1 5 16,-4-11-16,5-1 0,-1 13 15,1-12-15,8 12 16,-9-19-16,9-6 16,1 6-16,-1-19 0,5 13 15,4-19-15,0-6 16,0-6-16,4-7 15,9 0-15,-8-18 0,-1-7 16,1-12-16,-1-1 16,-4 1-16,-4 12 15,4-6-15,-9 0 0,-13 25 16,0 0-16,0 0 16</inkml:trace>
  <inkml:trace contextRef="#ctx0" brushRef="#br0" timeOffset="65671.6">14160 7123 0,'-5'12'0,"5"-12"16,0 0-16,0 0 0,13 0 16,1 6-16,-1-6 15,0 0-15,5 0 16,4 0-16,13 0 0,5-6 15,-5 0-15,5-7 16,4 7-16,-4 0 16,-5-7-16,-9 7 0,1 6 15,-1-31-15,-4 6 16,0 6-16,-8-6 0,-6 6 16,-8 19-16,0 0 15,0 0-15,0 0 16,9 0-16,-4 0 0,-1 0 15,-4 19-15,-4 6 16,4 25-16,0 0 16,0 0-16,0-18 0,0-14 15,4 26-15,0 7 16,1-1-16,8-19 16,-4-12-16,8 12 0,1 7 15,4-7-15,-4-25 16,8-6-16,-8 0 15,4-12-15,0-1 16,0-12-16,0-6 0,0 0 16,-4 12-16,-5-19 15,5 1-15,-5-1 16,0 7-16,0-1 0,-4-5 16,0 11-16,-9 26 15,0 0-15,0-25 16,0 25-16,0 0 0,4-18 15,-4 18-15,5-7 16,-5 7-16,-5 7 0,5 11 16,0 7-16,-4 1 15,4 17-15,0-11 16,0-1-16,4 1 0,1-1 16,-5-31-16,4 25 15,-4-25-15,0 0 16,5 13-16,-5-13 0,8 18 15,-8-18-15,5 0 16,-1-6-16,-4-6 16,-4-7-16,-1-13 0,-3 1 15,8-13-15,-9 6 16,9-12-16,-5 13 16,1-7-16,4 6 0,-4 7 15,4-1-15,-5 14 16,5 18-16,0 0 15,0 0-15,0 0 0,0-19 16,0 12-16,5 7 16,3 7-16,6 5 15,-1 1-15,0 6 0,9-1 16,5 14-16,-5-7 16,4-6-16,-4 0 15,5-1-15,3 1 0,6-13 16,-10 1-16,5-7 15,0-7-15,0 1 16,0-6-16,-5-7 0,5 0 16,-9 0-16,0 0 15,-4-6-15,-5 0 16,-4 6-16,-9 19 0,9-18 16,-9-8-16,-5-5 15,5 31-15,-4-12 16,-5-1-16,-9 7 0,1 12 15,-1 7-15,-4-1 16,0 19-16,-5 7 16,10-7-16,-5 13 15,13-6-15,-4 6 0,8 0 16,-3 6-16,12-6 16,0-6-16,5-7 0,4 0 15,5 1-15,4-20 16,9 7-16,-5-13 15,10 0-15,-1-6 0,5-6 16,-1 0-16,1-7 16,0 1-16,-1-7 15,-3 0-15,3-12 0,-8 0 16,0-1-16,-4-5 16,-5 5-16,0-12 15,-9 7-15,0 5 0,-13 32 16,5-25-16,-10 0 15,1 6-15,-5 13 16,-4 0-16,-5 18 0,0 7 16,-4 0-16,0 6 15,5 6-15,-1 7 16,9 12-16,-4-18 0,0 5 16,4-5-16,4-1 15,10 0-15,-5 1 16,9-14-16,4 1 0,-4 6 15,0-6-15,-1-6 16,6-7-16,-1-6 16,5-13-16,-5 1 0,0-26 15,5 13-15,-5-12 16,0-7-16,5-7 16,-9 8-16,-1-20 0,-3 6 15,4 7-15,-5-13 16,0 13-16,1-12 15,-5 5-15,-5 1 0,5 12 16,5 0-16,-10 6 16,1-6-16,4 44 15,0 0-15,0 0 0,0 0 16,0-25-16,-4 19 16,-1 6-16,1 6 15,-1 19-15,1 13 0,4 0 16,-4 18-16,4 1 15,4-1-15,-4 13 16,9-13-16,4 1 0,0-1 16,-4 1-16,4-1 15,5-6-15,-5-12 16,9 0-16,0-13 0,5-6 16,-1-7-16,1-6 15,-1-6-15,5 0 16,0-12-16,-5-7 0,1 0 15,-5-6-15,4-6 16,-4-7-16,-9 0 16,1 1-16,-14 37 0,0 0 15,0 0-15,0 0 16</inkml:trace>
  <inkml:trace contextRef="#ctx0" brushRef="#br0" timeOffset="66046.98">14649 6684 0,'0'0'0,"0"0"16,0 0-16,0 0 0,0 0 15,22 0-15,-9 6 16,-13-6-16,0 0 16,14 6-16,-14-6 0,0 0 15,0 0-15,0 0 16</inkml:trace>
  <inkml:trace contextRef="#ctx0" brushRef="#br0" timeOffset="68435.09">17145 7047 0,'0'-12'0,"9"6"16,-9 6-16,0 0 16,-5-7-16,-3-5 0,3-1 15,5 13-15,-4-6 16,4 6-16,0 0 16,-9-6-16,-4 6 0,-1 12 15,-8-6-15,5 7 16,-5 18-16,4 20 15,0-8-15,5 8 16,0-7-16,4-1 0,0-5 16,9 12-16,5-18 15,-1-14-15,9 1 0,-4 13 16,9-26-16,0 6 16,-1-5-16,5-7 15,-4-7-15,-1-5 0,1-1 16,-5-18-16,9 6 15,-8 6-15,-1-12 16,-4-13-16,0 0 0,-5 6 16,0-12-16,1 12 15,-10-5-15,1-1 16,-5 12-16,9 32 0,0 0 16,0 0-16,0 0 15,0 0-15,0-19 16,-4 7-16,4 12 0,-5 6 15,5 13-15,5 12 16,-1 7-16,5 6 16,0 0-16,0 6 0,-1-12 15,6-1-15,3 1 16,-4-7-16,14-6 16,-5-12-16,0-7 0,0 0 15,0-6-15,0 0 16,5-12-16,-5 6 15,0-13-15,-5-13 0,5 1 16,-8 0-16,-1-1 16,0-12-16,0-6 15,-4 6-15,-4 13 0,3 6 16,-8 25-16,0 0 16,0 0-16,0 0 15,0 0-15,5-19 0,-5 19 16,4 0-16,-8 19 15,4 12-15,-5 7 16,1 6-16,0 6 0,4-12 16,0-7-16,-5 0 15,5 1-15,5-13 16,-5-19-16,0 0 0,0 0 16,0 0-16,4 25 15,0-25-15,-4 0 16,0 0-16,14 0 0,-6-13 15,1-12-15,4 0 16,-4-13-16,5-6 16,-10-6-16,5 6 0,-5 0 15,1 13-15,-5 0 16,0 31-16,0 0 16,0 0-16,0 0 0,0 0 15,8-25-15,-3 12 16,-1 13-16,1 0 15,-1 13-15,0 12 0,5 6 16,0 7-16,0-1 16,4 7-16,5-6 15,-1-7-15,5 1 0,5-7 16,-1-7-16,1 1 16,4-6-16,-5-13 15,5 0-15,-5-13 0,10 7 16,-5-13-16,-5-6 15,-4 0-15,5-13 16,-5 13-16,-5 0 0,-3-12 16,-1-1-16,-4 7 15,-9 31-15,0 0 16,0 0-16,4-26 0,-4 8 16,-9-1-16,0 13 15,1-1-15,-10 20 16,5 12-16,-5 0 0,0 6 15,10 7-15,-6 18 16,6-12-16,3-6 16,5 6-16,-4-6 0,13-7 15,-1-6-15,1 6 16,-9-31-16,13 13 16,9-7-16,-8 0 0,-14-6 15,22-12-15,-5-20 16,1 7-16,-5 0 15,0-12-15,-4-7 0,0-6 16,-9-7-16,0 1 16,0 6-16,4-7 15,-4 7-15,0 0 0,0-7 16,-8 13-16,8 1 16,0 5-16,-9 0 15,9 38-15,0 0 0,0 0 16,0 0-16,0 0 15,-5-12-15,1 5 16,4 14-16,0 5 0,0 20 16,0-1-16,4 19 15,1 13-15,4 0 16,-1-13-16,-3 6 0,8 7 16,-4 0-16,9-7 15,-1-6-15,1-6 16,4-6-16,0-7 0,4 0 15,-4-5-15,5-20 16,-5 0-16,9 0 16,-5-12-16,5-6 0,-4-20 15,-1 7-15,-4 6 16,-4-6-16,-18 25 0</inkml:trace>
  <inkml:trace contextRef="#ctx0" brushRef="#br0" timeOffset="71083.89">19032 7085 0,'0'0'15,"0"0"-15,0 0 16,0 0-16,5 50 0,-1 7 16,1-32-16,-5-25 15,0 0-15,4 37 16,0-5-16,1-1 0,-5-6 16,9 32-16,-5-26 15,5 7-15,-9-38 0,0 0 16,0 0-16,13 25 15,-13-25-15,9 6 16,0-6-16,0-19 16,-1-12-16,1-1 0,0 14 15,-5-26-15,-4-6 16,0-1-16,0 14 0,5-7 16,-5 6-16,0 1 15,0-1-15,0 38 16,0 0-16,0 0 0,0-19 15,4 19-15,1 0 16,-5 6-16,0 7 16,8 18-16,6 7 0,-1 6 15,0-7-15,5 1 16,-5 0-16,9-1 16,0-5-16,0-1 0,-4-18 15,-1 12-15,1-13 16,0 1-16,-18-13 15,0 0-15,17-7 0,1 1 16,-9-6-16,4-13 16,0 0-16,-8-7 15,-1-5-15,1-1 0,-5-6 16,0-12-16,-5 12 16,1 6-16,-1 7 15,-8-7-15,9 7 0,4 31 16,0 0-16,0 0 15,0 0-15,0 0 16,0 0-16,-5-13 0,5 7 16,5 6-16,-5 0 15,17 6-15,-3 0 16,8 7-16,4 6 0,5 6 16,0-6-16,0-7 15,4-12-15,0 0 16,-4 6-16,4-12 0,-4 0 15,0 0-15,0-7 16,-5-6-16,-4 13 16,0-13-16,-8 0 0,-1 1 15,-4-8-15,-9-5 16,0 6-16,0 25 16,0 0-16,-9-25 0,-4 6 15,-1 0-15,-8 13 16,0 12-16,-4 1 15,4 5-15,-9 7 0,9 12 16,0 13-16,-5 6 16,14-12-16,4 12 15,5 7-15,0-7 0,-5 13 16,13-20-16,5 1 16,9-12-16,-1-1 15,5-12-15,5 0 0,-1-1 16,18-18-16,-8 7 15,8-7-15,-9-7 16,0-5-16,5-1 0,0-5 16,-5-1-16,-4-6 15,8-7-15,-16 1 16,7-7-16,-3 1 0,-5-1 16,-9 7-16,-4-1 15,-9 32-15,4-18 16,-8-8-16,0 1 0,-10 19 15,-8 12-15,5-6 16,-5 13-16,0 6 16,-1 0-16,1 6 0,5 12 15,4 7-15,-1-12 16,10 11-16,0-11 16,-1-1-16,1 7 0,4-7 15,0 0-15,9 1 16,-5-20-16,5-5 15,0 5-15,4-6 0,4 1 16,-17-7-16,27-13 16,-9-6-16,-5-18 15,9 12-15,-9 0 0,5-7 16,-10-12-16,1 0 16,-4 7-16,-1-7 15,-4 13-15,0-1 0,0 32 16,0 0-16,0 0 15,0 0-15,0 0 16,0-25-16,5 13 0,-1 12 16,-4 6-16,4 13 15,1 6-15,-1 6 16,5 19-16,0-12 0,-5 6 16,5 0-16,4-7 15,1-5-15,3 5 16,1 1-16,-1-13 0,5 0 15,1-12-15,-1-7 16,4-12-16,0-1 16,-3-5-16,-1-7 0,-5-12 15,5 6-15,-8-13 16,-1 7-16,-4 6 16,-1-13-16,-3 7 0,-1 5 15,1-5-15,-5 31 16,0 0-16,0 0 15,0 0-15,0 0 0,0 0 16,0-19-16,4 7 16,-4 5-16,4 20 15,1 6-15,-1 6 0,-4 0 16,5 13-16,-1-7 16,0 7-16,5-7 15,-4 7-15,-5-38 0,0 0 16,0 0-16,0 0 15,0 0-15,0 0 0,0 0 16,0 6-16,0-6 16,0 0-16,0-13 15,0-12-15,0-12 16,0 5-16,0-5 0,9 5 16,-1-5-16,1 5 15,0-18-15,4 19 16,-4-1-16,0 7 0,8 0 15,-17 25-15,0 0 16,14-25-16,-14 25 16,17-19-16,-3 7 0,-14 12 15,17-7-15,5 1 16,-22 6-16,0 0 0,13-6 16,-13 6-16,0 0 15,0 0-15,0 0 16,0 0-16,0 0 0,0 0 15,0 0-15,0 0 16,0 0-16,0 0 16,14 6-16,-5 7 15,-9-13-15,4 12 0,-4-12 16,4 19-16,-4 0 16,0 12-16,0-6 15,0 13-15,0 0 0,0-13 16,0 6-16,5 0 15,-1 1-15,1-7 16,-1 6-16,9-6 0,-4-12 16,4 12-16,1-13 15,3 14-15,1-14 16,-1 1-16,1-26 0,0-18 16,-5 6-16,5 0 15,-1 6-15,1-6 16,-5-13-16,0-18 0,1 18 15,-1 19-15,0-12 16,-4-1-16,0-5 16,-1-7-16,1 6 0,-4 19 15,-5 19-15,0 0 16,0 0-16,0 0 0,0 0 16,0 0-16,4-12 15,-8-1-15,4 20 16,4 5-16,-8 1 0,4 18 15,4 19-15,-4 0 16,5-12-16,3 19 16,1-14-16,0 8 0,0 11 15,0 7-15,-5-19 16,0 13-16,1 6 16,-10-6-16,1 18 15,-5-24-15,-4-1 0,-5-6 16,1 1-16,-14-7 15,9-19-15,-9 0 16,9-25-16,-9 12 0,5-12 16,-5 7-16,4-7 15,1 0-15,-1-7 0,5-12 16,0 1-16,5-1 16,17 19-16,0 0 15,0 0-15</inkml:trace>
  <inkml:trace contextRef="#ctx0" brushRef="#br0" timeOffset="72341.87">22084 6521 0,'9'12'16,"-5"-6"-16,1 1 0,-5-7 15,0 0-15,0 0 16,0 0-16,0 0 15,4 6-15,0 6 0,-4-12 16,5 19-16,-5 0 16,4 31-16,5-12 15,-5 12-15,1 7 16,-5-1-16,0 13 0,0-6 16,0-1-16,0 7 15,-5-6-15,10 6 0,-5-19 16,9 13-16,4-25 15,0 5-15,5-5 16,4-13-16,0-6 0,4-6 16,5-13-16,0-7 15,4 1-15,-4-7 16,-4-5-16,3-7 0,-16-13 16,-1 7-16,-4 18 15,-9 13-15,0 0 16</inkml:trace>
  <inkml:trace contextRef="#ctx0" brushRef="#br0" timeOffset="72581.73">22075 7123 0,'0'12'16,"0"-12"-16,0 0 0,0 0 15,13 6-15,-13-6 16,18 0-16,0 0 16,-5 0-16,4 0 0,1 7 15,17-14-15,-4 7 16,0-12-16,0 6 16,0-1-16,-31 7 0,0 0 15</inkml:trace>
  <inkml:trace contextRef="#ctx0" brushRef="#br0" timeOffset="76174.03">22613 7022 0,'-4'13'16,"4"-13"-16,0 0 15,0 0-15,-9 31 0,9-31 16,4 32-16,-4-1 15,5-12-15,-5 6 16,4 12-16,-4 14 16,9-1-16,-5 0 0,1-12 15,-5-1-15,4 7 16,-4-44-16,5 31 16,-5-31-16,0 0 0,0 0 15,0 0-15,0 19 16,0-19-16,0-6 15,-5 12-15,5-25 0,-4-6 16,-1 0-16,5-19 16,0 1-16,0-1 15,0 0-15,0-6 0,9 6 16,0 6-16,4-6 16,0 13-16,9 6 15,-4 0-15,4 6 0,5 6 16,3 7-16,-3-7 15,4 13-15,4 0 16,-4 0-16,4 7 0,-4-1 16,4-6-16,-4 6 15,0 7-15,-4 6 16,-5-13-16,0 6 0,-22-12 16,0 0-16,0 0 15,8 13-15,1-1 16,-4-5-16,-5 5 0,-5-18 15,-4 6-15,-4-6 16,-4 6-16,3 0 0,-3 6 16,-1 7-16,-4 5 15,4 1-15,1 13 16,4 11-16,-1-11 0,1 5 16,9 1-16,-1-7 15,1 1-15,4-7 16,9 0-16,-5 6 0,5-12 15,4-6-15,-13-13 16,13 12-16,5-6 16,4-6-16,-4-12 0,-1-1 15,1-24-15,0 12 16,-1 0-16,-4 0 16,1-13-16,-1-6 0,-4 6 15,0 1-15,-5-1 16,-4 38-16,0 0 15,0 0-15,4-25 0,-4 25 16,0 0-16,0 0 16,5-25-16,-5 25 15,0 0-15,0-19 0,0 19 16,4 6-16,1 19 16,-1-6-16,0 13 15,5-7-15,0 12 0,4 14 16,1-1-16,-6-25 15,6-6-15,-1 6 16,4 0-16,1 6 0,0-18 16,4-13-16,4 6 15,-8-6-15,4-13 16,0 1-16,-4-13 0,4 0 16,-9 0-16,5 0 15,-10-13-15,6 0 16,-6 7-16,1-7 0,0 7 15,0-7-15,0 7 16,-9 31-16,0 0 16,0 0-16,0 0 0,0 0 15,4-19-15,0 7 16,5 12-16,-4 12 16,-5 1-16,4 12 0,1 19 15,-1 0-15,5-7 16,0 1-16,-1-1 15,1-5-15,0-7 0,4 0 16,0-6-16,1 6 16,-5-13-16,4-5 15,-4-1-15,4-12 0,-4-1 16,-5-5-16,0-1 16,1-12-16,-1 6 15,1-6-15,-10 0 0,1 0 16,8 0-16,1-6 15,-5 31-15,0-38 16,-5 0-16,5 1 0,-4 5 16,8 7-16,-4 25 15,0 0-15,5-31 16,-5 31-16,0 0 0,-5-25 16,5 25-16,0 0 15,0 0-15,0-19 16,0 19-16,0 0 0,9-6 15,0 6-15,4 6 16,-4 7-16,9-7 16,-5 13-16,9 0 0,-4-1 15,-1-5-15,1-7 16,4 0-16,4-6 16,-4 0-16,5 0 0,-5 0 15,0-6-15,0 0 16,9 6-16,-18-13 15,5 1-15,-5-1 0,-13 13 16,9-19-16,0 1 16,-1-7-16,-3-1 15,-10 8-15,1 5 0,-5 1 16,9 12-16,-13-7 16,13 7-16,-18-12 15,1 12-15,-5 6 0,4-6 16,-4 19-16,9-7 15,-5 7-15,5 6 16,4 13-16,5 6 0,-5-13 16,9 13-16,4 0 15,1 0-15,3-13 16,6 1-16,3-7 0,1-6 16,4 6-16,9-19 15,-9 6-15,4-18 16,5 0-16,0 0 0,-4-1 15,3-18-15,-8 6 16,0-12-16,1-7 16,3 1-16,-4-7 0,-4-6 15,-5 12-15,5-12 16,-10-7-16,6 7 16,-6-6-16,-8 6 0,0 12 15,0-12-15,0 0 16,0 18-16,0 32 15,0-25-15,0 25 0,0 0 16,0 0-16,-8-25 16,-1 25-16,9 0 15,0 0-15,-5 19 0,5 6 16,0 25-16,0 7 16,0 5-16,0 20 15,0-1-15,14-5 0,-6-7 16,-3 0-16,-1-19 15,9 0-15,1 0 0,-1-18 16,5-1-16,-1-12 16,1 0-16,4-13 15,0-6-15,-4-13 16,4-12-16,0-6 0,-5 0 16,1-13-16,-5 6 15,5-12-15,-5 0 16,-4-13-16,-5 6 0,5 1 15,-4 0-15,-5-7 16,0 6-16,0 1 16,-9 6-16,4 6 0,1 0 15,-1 6-15,5 38 16,0 0-16,0 0 0,0 0 16,-4-18-16,0 11 15,4 14-15,-5 11 16,5 20-16,0 0 0,0 12 15,0 13-15,5-7 16,3 13-16,-3-13 16,4 7-16,0-6 15,4 5-15,0 7 0,13-19 16,-12-6-16,3 0 16,5-12-16,0-1 15,0-12-15,5-7 0,-5-5 16,4-7-16,1 0 15,-1-19-15,1 0 16,-1-6-16,1 0 0,-10 0 16,10-13-16,-10-6 15,-3 7-15,-1-1 16,-4-19-16,-5 20 0,-4-1 16,0 1-16,-4-1 15,-5 19-15,0-6 16,-4 0-16,-5 12 0,1 13 15,-1 0-15,18 0 16,-13 19-16,4 6 16,-4 0-16,8 13 0,1 6 15,4 0-15,4 0 16,1 12-16,3-12 0,6 0 16,-1-6-16,5 6 15,4-19-15,0 0 16,0 0-16,9-6 0,-5-7 15,0-6-15,5 1 16,-4-14-16,4-5 16,-5-20-16,1 14 0,3-7 15,-7-7-15,-1-5 16,0-1-16,-5-6 16,1 6-16,-5 7 0,5 6 15,-14-6-15,-4 31 16,0 0-16,0 0 15,0 0-15,0 0 0,9-13 16,-9 13-16,0 0 16,9 6-16,0 1 15,-9 5-15,4 13 0,0 7 16,-4-1-16,14 13 16,-5-6-16,-1-20 15,1 7-15,0 7 0,-9-32 16,0 0-16,9 12 15,-9-12-15,9 7 16,-1-1-16,-8-12 0,5 6 16,-1-19-16,1-6 15,-1 0-15,-4-13 16,4 7-16,1-13 0,4 0 16,-5 0-16,5 6 15,-5 7-15,10-7 16,-6 1-16,10 5 0,0 7 15,-5-6-15,13 6 16,5 6-16,-9 0 16,5 0-16,-1 7 0,-4 6 15,5-1-15,-1-5 16,-8 5-16,-18 7 16,17-6-16,5 0 0,-22 6 15,0 0-15,0 0 16,9-6-16,-9 6 15,9-7-15,-9 7 0,0 0 16,-4 0-16,-5 7 16,-9-1-16,1 6 15,-10 1-15,1 6 0,4 6 16,-5 0-16,10 0 16,-1 0-16,18-25 15,-9 25-15,5-6 0,-1 0 16,5-7-16,5-5 15,3 5-15,1-6 16,5 1-16,3-1 0,1 7 16,4 5-16,0 1 15,0-6-15,0-1 16,4 1-16,1 6 0,-5-1 16,-4-5-16,-1 0 15,1 12-15,-5-7 16,-4 8-16,-9-26 0,4 25 15,-4-7-15,-4 8 16,0-8-16,-5 1 16,0 0-16,-4 0 0,-5-7 15,0-5-15,-4 11 16,5-11-16,-5-1 16,4 0-16,18-6 0,0 0 15,-18-6-15,18 6 16,0 0-16,-17 0 15,17 0-15,0 0 0,-9-13 16,0 7-16,9 6 16,0 0-16,0 0 15,0 0-15,0 0 0,0 0 16</inkml:trace>
  <inkml:trace contextRef="#ctx0" brushRef="#br0" timeOffset="81125.32">27309 7098 0,'0'-51'16,"0"51"-16,18-18 15,-18 18-15,0 0 16,0 0-16,0 0 0,4-19 15,-4 19-15,5-25 16,-10 12-16,5 13 16,0 0-16,-8-6 0,-6 0 15,6-13-15,-6 19 16,-12 0-16,4 12 16,-5 13-16,5 13 0,0 6 15,5 0-15,3 6 16,1 13-16,4-1 15,5-5-15,8-1 0,1-18 16,4 12-16,-1-12 16,6-7-16,3-6 15,5-12-15,0 6 0,0-19 16,0 0-16,-4-7 16,9-5-16,-1-7 15,-4-12-15,-4-7 0,-1 0 16,-3-12-16,-6 13 15,6-20-15,-10 7 16,-4 0-16,4 6 0,-4 44 16,0-38-16,0 7 15,-4-7-15,4 38 16,0 0-16,0 0 0,0 0 16,0-6-16,-4 0 15,4 12-15,4 0 16,-4 7-16,0 24 0,0-5 15,4 12-15,1-7 16,4 13-16,-5 1 16,5-14-16,-5-5 0,5-1 15,9 0-15,-5-12 16,0-6-16,0-13 16,5 0-16,0 0 0,8 0 15,-4 0-15,-4-13 16,-5 1-16,9-20 15,-4 7-15,-1 0 0,-3-6 16,-1-1-16,0-12 16,-4 13-16,0 0 0,-9 31 15,0 0-15,0 0 16,0 0-16,0 0 16,0 0-16,0 0 0,0 0 15,4-13-15,1 13 16,-1 6-16,-4 20 15,0-20-15,-4 50 0,4 7 16,4 6-16,5 12 16,-5-12-16,1 7 15,-1-1-15,0 19 16,10-25-16,-5 0 0,-1-6 16,-3-1-16,-1-11 15,1-1-15,-1-13 16,-4-37-16,0 0 0,0 0 15,0 0-15,0 0 16,0 0-16,0 13 16,0-13-16,0-13 0,-4-5 15,4-26-15,0-6 16,-5-13-16,-4-19 16,9 7-16,-4 6 0,4-25 15,0 12-15,0 1 16,-4-7-16,8 7 15,0 5-15,1 14 0,-1-1 16,1 0-16,-1 19 16,0 7-16,5 12 0,-9 25 15,0 0-15,18-19 16,-1 12-16,1 7 16,0 13-16,-1 12 15,5 0-15,-4 7 0,0-1 16,-14 13-16,-4 6 15,0-6-15,-4-6 16,-5-1-16,-4 7 0,-5-13 16,0 13-16,1-12 15,-5 5-15,-5-5 16,1-7-16,-1 0 0,5-13 16,5 7-16,17-19 15,0 0-15,0 0 16,0 0-16,-22 6 0,8 1 15,14-20-15,9 1 16,9-1-16,4-6 0,4-6 16,5-6-16,0 6 15,4 0-15,-4 6 16,-4-6-16,-1 6 0,5-6 16,-9 6-16,5-6 15,3 0-15,-12 0 16,0 0-16,-18 25 0,13-25 15,0 0-15,-4-1 16,-9 26-16,0 0 16,0 0-16,0 0 0,0 0 15,13-18-15,-13 18 16,5 0-16,-1 0 16,0 18-16,5 8 0,-9 5 15,5 13-15,-5 12 16,0 1-16,8 18 15,6 0-15,-5-12 16,-5 12-16,0 0 0,5-12 16,0 0-16,0 0 15,-9-1-15,0-12 0,0 1 16,4-20-16,-4-31 16,0 0-16,0 0 15,0 0-15,0 0 0,0 25 16,0-25-16,0 19 15,0-19-15,-9-19 16,5-6-16,0-6 0,-1-7 16,-4-12-16,5-13 15,4 0-15,0-6 16,0 13-16,0-26 0,0 1 16,0 6-16,13 6 15,-4-13-15,-5 19 16,14 1-16,-5 5 0,5 1 15,0 18-15,-1 1 16,5 5-16,-4 20 16,4-7-16,-4 19 15,4 6-15,-9 0 0,0 7 16,-4 12-16,-5 6 16,-4 1-16,0 12 0,0-13 15,-9 7-15,-4 6 16,4-1-16,-8-11 15,-5-1-15,4 0 0,0 7 16,-4-19-16,9 6 16,13-25-16,0 0 15,0 0-15,0 0 0,0 0 16,-13 6-16,4 1 16,9-1-16,9-12 15,0 6-15,8-13 0,5 7 16,0-13-16,9-6 15,-4 0-15,4 0 16,-5 6-16,1 0 0,-10-12 16,10 6-16,-1 6 15,-8-6-15,4 6 16,-5-6-16,-3-7 0,3-5 16,-8 18-16,-9 19 15,13-19-15,-13 19 16,0 0-16,0 0 0,0 0 15,0 0-15,0 0 16,9-6-16,0 6 16,-5 12-16,1 14 0,-1 17 15,1-5-15,-1 0 16,-4 12-16,4-12 16,1-7-16,-1 6 0,1 1 15,8-13-15,-13-25 16,0 0-16,0 0 15,0 0-15,0 0 0,0 0 16,4 13-16,1 6 16,-5-19-16,4-13 15,-4 0-15,0-12 0,0-12 16,-4-1-16,4-6 16,0-6-16,4 0 15,5 6-15,0-12 0,4 12 16,0 0-16,9 0 15,-4 6-15,4 19 16,0 1-16,5 5 0,-1 7 16,-4-1-16,4 7 15,1-6-15,-5 6 16,0 0-16,4-6 0,-3 12 16,-23-6-16,0 0 15,0 0-15,0 0 16,0 0-16,13 13 0,-13-13 15,0 0-15,4 25 16,1-6-16,-5 18 16,-5 7-16,-4 6 0,-4 1 15,-5 5-15,10-6 16,3-6-16,1-6 16,-1 6-16,1-7 0,13 1 15,0-7-15,17-6 16,-8-12-16,-1-1 15,5 1-15,1-13 0,3-6 16,-4-1-16,0-11 16,-4-1-16,-5 0 15,5-6-15,-5-13 0,4 1 16,1-7-16,-9 6 16,-9-6-16,4-6 15,-4-6-15,-4 5 0,-5 7 16,-9 7-16,5-1 15,-4 13-15,-5 0 16,4 6-16,-4 0 0,0 7 16,22 12-16,-18 0 15,1 6-15,-1 13 0,9 0 16,9-19-16,0 0 16,-4 19-16,4-1 15,8 7-15,1 1 16,0-8-16,-9-18 15,0 0-15,0 0 0,0 0 16</inkml:trace>
  <inkml:trace contextRef="#ctx0" brushRef="#br0" timeOffset="83614.05">29770 6884 0,'-4'0'16,"4"0"-16,0 0 15,-14 0-15,1 0 0,0 0 16,9 19-16,-5 12 16,0-12-16,-9 6 15,-4-6-15,5 19 0,3 12 16,1 0-16,-5-6 16,5 0-16,4-6 15,1 12-15,8 0 0,0-12 16,8-20-16,-8-18 15,5 25-15,8 1 16,-13-26-16,18 12 0,-5 1 16,0-13-16,-13 0 15,18-25-15,-1-7 16,1 7-16,-5 6 0,1-31 16,-6 0-16,1 0 15,-4 0-15,-1-7 16,0 7-16,-4 0 0,5 0 15,-5 31-15,0 19 16,0 0-16,0 0 16,0 0-16,0 0 0,0 0 15,0 0-15,0 0 16,0 0-16,0 0 16,0 25-16,4 25 0,1 0 15,-1 0-15,0 7 16,5-19-16,0 12 0,0 0 15,0-6-15,0-19 16,-1 6-16,6 1 16,-14-32-16,0 0 0,13 31 15,0-19-15,0-12 16,9-12-16,-8-1 16,3 1-16,-4-26 0,1 13 15,-6 0-15,6-13 16,-1 1-16,0-1 15,5 1-15,-5-7 16,5 0-16,-1 6 0,10 0 16,-5 7-16,0 12 15,-4 7-15,8-1 16,-4 7-16,4 6 0,1 0 16,-9 0-16,-1 0 15,5 0-15,-4 0 0,-18 0 16,18 0-16,-18 0 15,0 0-15,0 0 16,0 0-16,0 0 0,0 0 16,13 0-16,-9 0 15,1 0-15,-5-6 16,0 6-16,-9 0 0,9 0 16,0 0-16,-13 0 15,-5 0-15,18 0 16,-18 0-16,1 6 0,-1 6 15,0 14-15,-8-1 16,8 0-16,1 6 16,3 0-16,1 20 0,9-7 15,-5-7-15,9 1 16,0-7-16,4 7 16,-4-7-16,5 7 0,8-1 15,0-12-15,0-6 16,9 6-16,1-12 15,-1-7-15,8-6 0,1-12 16,-4-7-16,-1-6 16,5 0-16,-4-7 15,-1-18-15,5 13 0,-9-14 16,0 7-16,-4-12 16,4-13-16,-5 6 15,1 1-15,-5 5 0,-4-12 16,0 13-16,-5-1 15,1 7-15,-5 6 16,0 0-16,0 0 0,0 44 16,0 0-16,0 0 15,-5-12-15,5 6 16,-4 6-16,4 18 0,0 20 16,0 6-16,0 6 15,-5 7-15,5 5 16,0 7-16,0-6 0,-4 6 15,4-13-15,0 7 16,4 6-16,5-12 16,-4-7-16,-1-6 0,5-19 15,-9-25-15,4 25 16,-4-25-16,0 0 16,5 25-16,-5-25 0,8 6 15,1-12-15,-4-19 16,4 0-16,-1 0 15,1-7-15,0-12 0,4 0 16,-4-6-16,0 0 16,0 12-16,-5 7 15,-4 31-15,0 0 0,0 0 16,0 0-16,0 0 16,13-25-16,-8 6 15,-1 19-15,5 6 0,0 13 16,0 6-16,4 7 15,0 18-15,5-6 16,-5-7-16,9-5 0,4-7 16,-4 6-16,9 1 15,-4-20-15,4 1 16,-5-7-16,5 6 0,-5-12 16,1 0-16,-5-12 15,0-1-15,-4-5 16,-1-1-16,1-6 0,0-7 15,-10-5-15,1 5 16,0-5-16,-5-1 16,1-6-16,-10 13 0,-3-7 15,-1 13-15,0 6 16,-9-6-16,1 13 16,3 5-16,-8 14 0,5 11 15,-1-5-15,5 12 16,-5 13-16,9 6 15,1-7-15,-1 13 0,4-6 16,10 0-16,4-6 16,-1 0-16,15-13 15,-6 0-15,10 12 0,-1-18 16,9-6-16,5-1 16,0-12-16,-5 0 15,5-12-15,4-7 0,-9-6 16,9 0-16,-13 0 15,0-7-15,4-5 16,-8 5-16,3-5 0,-7-1 16,-1-6-16,-14 13 15,6-7-15,-6 13 16,-8 25-16,0-25 0,-4 12 16,4 13-16,-9-12 15,-4 12-15,0 6 16,-5 0-16,0 19 0,-8 1 15,8 5-15,1 7 16,4 12-16,-1-13 16,5 1-16,5-7 0,0 1 15,4-32-15,0 0 16,0 37-16,4-12 16,-4-25-16,0 0 0,13 7 15,1-1-15,3 0 16,5-6-16,-9-19 15,9 1-15,-8-14 0,3-5 16,-3-7-16,-10 0 16,5 0-16,0-25 15,-1 19-15,-3-7 0,-5 13 16,0-25-16,-5 19 16,1 0-16,0 0 15,-5 12-15,0 1 0,9 37 16,0 0-16,0 0 15,0 0-15,0 0 16,-4-32-16,4 13 0,0 19 16,0 13-16,-5 6 15,1 6-15,4 13 16,0 12-16,4 12 0,1 1 16,-5 6-16,8-6 15,6-7-15,-6 7 16,1 0-16,5-1 0,3-11 15,-4-1-15,1-19 16,-1-6-16,9 7 16,4-20-16,-4 1 0,0-13 15,-4 6-15,0-6 16,13-13-16,-1 1 16,-12-20-16,4 7 0,-4-6 15,-5-19-15,0 0 16,0-7-16,-8 26 0,-5 31 15</inkml:trace>
  <inkml:trace contextRef="#ctx0" brushRef="#br0" timeOffset="86617.25">4833 7844 0,'-26'25'0,"26"-25"16,0 0-16,-9 25 16,0-6-16,9 6 0,-4 0 15,-1 6-15,5 1 16,-9 24-16,9 1 16,0 5-16,0-5 0,5 18 15,-1-6-15,1-6 16,-1 6-16,5 0 15,0-7-15,-1-18 0,6 19 16,-1-19-16,0 12 16,5-18-16,-5-7 15,5-6-15,-1 1 0,5-8 16,-4-11-16,4-1 16,-4-19-16,-1-5 15,5-8-15,-4-11 0,-5-1 16,0 1-16,-4-7 15,0 6-15</inkml:trace>
  <inkml:trace contextRef="#ctx0" brushRef="#br0" timeOffset="87720.16">4692 8452 0,'0'0'0,"0"0"16,0 0-16,0 0 0,40 0 15,-27 0-15,9-6 16,-9 6-16,0-6 16,1-1-16,3 1 15,14-13-15,0 1 0,-5-14 16,5 7-16,0-6 15,-4-13-15,3 12 0,6-11 16,-5 5-16,-9-6 16,9 0-16,-5 6 15,-4-12-15,-4 19 0,-5-7 16,-4 13-16,-9 25 16,0 0-16,0 0 15,13-12-15,-9 5 0,1 7 16,-5 19-16,-5 6 15,1 7-15,4 18 16,-4 13-16,4-1 0,0 1 16,0 6-16,4 0 15,0 0-15,1 0 16,-1-13-16,5 7 0,-9-6 16,4-7-16,-4-13 15,5-5-15,-1-1 16,-4-31-16,0 0 0,0 0 15,0 25-15,0-6 16,5-13-16,-1-12 16,0-7-16,5-5 0,-4-7 15,4-19-15,4 0 16,-4 0-16,4-6 16,0-7-16,0 13 0,1 0 15,-1 13-15,-13 31 16,13-31-16,-13 31 15,0 0-15,13-13 0,0 13 16,1 6-16,-1 7 16,0 12-16,0 6 15,9 7-15,-8 6 0,3-6 16,5 12-16,0-13 16,-4 1-16,4 0 15,4-7-15,1 0 0,-5-6 16,4-6-16,5 6 15,-4-12-15,-1-19 16,1-1-16,-1-18 0,5 6 16,-9 7-16,0-7 15,0-19-15,-4-5 16,-5 24-16,0-6 0,-8-13 16,-1 0-16,-4-18 15,0 6-15,-9 12 16,5 7-16,-9 6 0,4-7 15,9 32-15,0 0 16,-18-18-16,5-1 16,0 19-16,-5 6 0,0 13 15,5 0-15,4 12 16,1 0-16,-1 19 16,4 1-16,5 5 0,9-12 15,-4-6-15,3-1 16,6 7-16,-1-6 15,9-7-15,0 7 0,4-7 16,-4-6-16,9-6 16,-4-19-16,4-12 15,4-7-15,-4-6 0,4-13 16,-4 7-16,0-7 16,0-12-16,-5 18 15,-4-5-15,-9 5 0,-13 32 16</inkml:trace>
  <inkml:trace contextRef="#ctx0" brushRef="#br0" timeOffset="88523.26">6879 8364 0,'18'7'15,"-18"-7"-15,0 0 16,0 0-16,0 0 0,0 0 16,17 25-16,-3-13 15,-1 1-15,-9 12 16,5-6-16,-4 0 0,12 24 15,-4 14-15,-4-13 16,0 0-16,0 6 16,0 0-16,0 0 0,-1 0 15,6-12-15,-6-7 16,1-6-16,-9-25 0,0 0 16,13 19-16,-13-19 15,14 13-15,-14-13 16,0 0-16,13 6 0,0-18 15,0-7-15,-4-6 16,4-7-16,-4-5 16,0 5-16,0-30 0,-5 5 15,9 1-15,-4 6 16,5-1-16,-6-5 16,6 6-16,-6 0 0,-8 50 15,18-32-15,-5 1 16,-13 31-16,9-19 15,-9 19-15,18-12 0,-1 5 16,-17 7-16,0 0 16,0 0-16</inkml:trace>
  <inkml:trace contextRef="#ctx0" brushRef="#br0" timeOffset="89071.95">7505 8465 0,'5'0'0,"-10"25"0,5-25 16,0 0-16,5 19 16,-1-1-16,-4-18 15,0 0-15,0 38 0,0-13 16,5 7-16,-5 11 16,0 1-16,0 0 15,0 6-15,-5 1 0,5-20 16,0 0-16,5-12 15,-5-19-15,0 0 16,0 0-16,4 19 0,-4-19 16,4 0-16,-4 0 15,5-13-15,-5-5 16,0-1-16,0-6 0,0 25 16,0 0-16</inkml:trace>
  <inkml:trace contextRef="#ctx0" brushRef="#br0" timeOffset="89253.85">7470 8101 0,'0'19'15,"4"-13"-15,-4-6 16,0 0-16,0 0 16,0 0-16,9 25 0,-9-25 15,0 0-15,0 0 16,9 13-16,-9-13 15,0 0-15,0 0 0,0 0 16</inkml:trace>
  <inkml:trace contextRef="#ctx0" brushRef="#br0" timeOffset="91514.29">7748 7894 0,'0'25'0,"-5"-6"0,5-19 16,0 0-16,5 25 15,-5-6-15,4 0 16,-4 6-16,0-6 0,0 24 16,5 8-16,-1-1 15,-4 6-15,0 7 16,0 0-16,5-1 0,-1 1 15,0 12-15,1-18 16,-5-1-16,13 1 16,-4-7-16,0 0 0,-1-12 15,1-1-15,0-5 16,4-7-16,-13-25 16,0 0-16,14 19 0,-6-13 15,1-6-15,4-6 16,-4-7-16,9-12 15,0-13-15,-5 1 0,4-7 16,-3-13-16,-1-5 16,0 5-16,5-6 15,-9-6-15,-1 13 0,1-13 16,-4 0-16,-1 6 16,0 19-16,1-18 15,4 12-15,-9-1 0,4 1 16,-4 50-16,0 0 15,0 0-15,0 0 16,0 0-16,0-31 0,-4 12 16,-1 19-16,5 0 15,-9 25-15,1 25 16,3-6-16,1 6 0,-1 19 16,5-6-16,0 6 15,-4 6-15,8-6 16,-4-12-16,5 5 0,-1 7 15,1-18-15,-1-1 16,9-6-16,0-7 16,-4-5-16,9-7 0,-5 6 15,5-25-15,-1-6 16,5 0-16,-4 0 16,4 0-16,0 0 0,0-6 15,5-25-15,-1-1 16,1 7-16,-5-19 15,0 1-15,-5-8 0,5 7 16,0-6-16,-8 6 16,3 0-16,1 7 15,-5 5-15,-13 32 0,0 0 16,0 0-16,0 0 16,0 0-16,0 0 0,0 0 15,0 0-15,9-18 16,-9 18-16,4-13 15,-8 7-15,-5 12 0,5 7 16,-14-1-16,-4 20 16,0 11-16,0 1 15,4-6-15,5 0 16,-5 6-16,5 6 0,9-6 16,4-13-16,0-31 15,0 38-15,9-7 16,-9-31-16,4 19 0,9 0 15,1-19-15,-14 0 16,13 0-16,4-7 16,1 1-16,-5-13 0,-4-6 15,4 0-15,-4-19 16,0 7-16,0-1 16,-5-6-16,5 6 0,-9-12 15,4 6-15,1 7 16,-5-1-16,0 38 0,0 0 15,0 0-15,0 0 16,0 0-16,0-25 16,0 19-16,0 6 0,0 18 15,0 1-15,-5 25 16,10 0-16,4 0 16,-1 6-16,-3-12 15,8 6-15,0-7 0,9 1 16,5 0-16,-1-7 15,1-6-15,4-6 16,-1-7-16,-3 1 0,8-19 16,-4-7-16,0-6 15,0 1-15,-5-8 16,-4-5-16,5-13 0,-5 0 16,0 7-16,-9-7 15,0 0-15,-4-6 0,0-1 16,-5 8-16,-4 5 15,-4 7-15,4 31 16,-9-25-16,-4 12 0,-5 0 16,1 13-16,-14 7 15,9 5-15,4 13 16,-4 7-16,4-1 0,5 13 16,4 12-16,5-12 15,0 0-15,4-6 16,8-7-16,1-6 0,0 0 15,4-12-15,5-7 16,0 7-16,-5-20 16,-13 7-16,22-18 0,-9-1 15,9 0-15,-9-12 16,1 6-16,-6-7 16,1-12-16,0 0 15,-5-6-15,-4 19 0,5-7 16,-5 38-16,0-31 15,4-7-15,-4 38 0,0 0 16,0 0-16,0-19 16,0 13-16,5 6 15,-5 0-15,4 19 0,5 6 16,0 13-16,-1 18 16,6 1-16,-1 12 15,0-7-15,0 7 0,1 13 16,-10-7-16,5 0 15,0-6-15,0 7 16,-1-7-16,-3-7 0,-1 7 16,1-6-16,-14-13 15,-4 0-15,-1-12 16,1-7-16,-9 1 0,4-14 16,-8-5-16,-5-7 15,9 1-15,4-14 16,-4-5-16,5-13 0,-5 0 15,8-7-15,6 7 16,8-19-16,4-6 16,9 0-16,0-7 0,9 7 15,1-6-15,3-1 16,0-5-16,10 11 16,3-5-16,-8 0 0,5-7 15,-1 0-15,0 13 16,-4 0-16,4 0 15,-4-7-15,-9 1 0,0 6 16,0 6-16,-4 6 16,-5-6-16,5 0 15,-14 13-15,-4 6 0,0 12 16,0 13-16,0 0 16,-4-12-16,-5 12 15,-4 6-15,-1 13 0,-3 12 16,-1 13-16,5 0 15,0 6-15,8 13 16,1-13-16,8 13 0,1-13 16,8-6-16,0 0 15,9 0-15,-4-7 16,4 1-16,4-13 0,5 0 16,0-6-16,4-13 15,5-6-15,-5-6 16,14-13-16,-14 7 15,-4-7-15,-9 0 0,-22 19 16,0 0 0</inkml:trace>
  <inkml:trace contextRef="#ctx0" brushRef="#br0" timeOffset="93132.95">10292 8327 0,'0'0'0,"0"6"16,0 51-16,0-32 15,0-25-15,5 18 16,-5-18-16,4 19 0,-4 19 15,5-13-15,-1 25 16,0 13-16,5-26 16,0 7-16,0 13 0,4-13 15,0-7-15,0-12 16,1 7-16,3-20 16,-3 1-16,8-13 0,-22 0 15,0 0-15,17 0 16,1-6-16,0-13 15,-5-13-15,0 7 0,-4-12 16,4-13-16,-9-1 16,1-5-16,-1-7 15,-4 0-15,0 13 0,0 0 16,0 0-16,-4 19 16,4-1-16,0 7 15,0 19-15,0 6 0,0 0 16,0 0-16,0 6 15,0 13-15,0 6 0,9 6 16,-5 7-16,5 12 16,-5 0-16,5 1 15,4 11-15,5-18 16,-5-6-16,0 6 0,5-7 16,-5-12-16,1 13 15,3-19-15,-4 0 16,1-13-16,-6-6 0,-8 0 15,0 0-15,9-6 16,-4-13-16,-1-6 16,1-19-16,-1 6 0,-8-6 15,4 0-15,-5-6 16,1 6-16,-1-6 16,5 0-16,-4 12 0,-1 1 15,1 5-15,0 1 16,4 31-16,0 0 0,0 0 15,0 0-15,0 0 16,4-19-16,-4 19 16,4-12-16,5 5 0,5 7 15,3 7-15,5-1 16,0 13-16,0-7 16,0-5-16,0-1 0,-4 0 15,9-6-15,-10 0 16,1 0-16,4 0 15,0-6-15,-9-13 16,-13 19-16,0 0 0,0 0 16,9-12-16,-9 12 15,13-19-15,-13 19 0,5-13 16,-5 13-16,4-19 16,-4 19-16,0 0 15,0-12-15,-4-1 0,-5 20 16,9-7-16,0 18 15,-5 7-15,-3 7 16,3 5-16,1 7 0,8 0 16,1 0-16,-5-6 15,4 12-15,5-6 16,-5-7-16,9-11 0,1 5 16,-6-6-16,1 0 15,5 0-15,-14-25 16,13 13-16,0-7 0,0-6 15,0-6-15,1-7 16,-1-6-16,-4-12 16,8 0-16,-3-13 0,-1 6 15,0-12-15,0-13 16,0 7-16,-4-7 16,5 0-16,-6-6 15,1 7-15,4-1 0,-4 6 16,-4-5-16,3 5 15,-3 20-15,4-1 16,-9 38-16,0 0 0,0 0 16,0 0-16,4-25 15,-4 25-15,0 6 16,0 13-16,-4 19 0,4 6 16,-5 18-16,5 1 15,0 6-15,5-6 0,-5 12 16,4-6-16,5-6 15,-5-1-15,14 7 16,-5-12-16,0-13 0,5 6 16,4-12-16,-4-1 15,-1-12-15,14 0 16,-9-18-16,0-7 0,0 0 16,0-7-16,-4-24 15,4 12-15,-4-18 16,4 11-16,-5-17 0,1 11 15,-5-5-15,-4 5 16,-9 32-16</inkml:trace>
  <inkml:trace contextRef="#ctx0" brushRef="#br0" timeOffset="93936.02">11307 8314 0,'-9'57'16,"18"-38"-16,-1-7 16,6-6-16,-1-6 15,0 0-15,0 0 0,9 13 16,9-19-16,-4-7 16,4-6-16,-5-6 15,5 0-15,0-13 0,-5-5 16,-4-1-16,0 0 15,-4 0-15,0 0 16,-1 0-16,-4 0 0,-4 19 16,-9 25-16,0 0 15,9-31-15,0 12 16,-9 19-16,0 0 0,4-13 16,1 13-16,-5 13 15,4 6-15,-4 12 16,0 7-16,-4 18 0,8 1 15,-4 12-15,0-13 16,5 7-16,-5 6 16,4-7-16,0-5 0,1-1 15,-1 1-15,1-7 16,-1-12-16,9-7 16,-4 0-16,-9-31 0,0 0 15,0 0-15,0 0 16,0 0-16,13 13 15,0-13-15,1-13 0,3-6 16,-3-6-16,8-12 16,-9-7-16,4-6 15,-3-7-15,-1 20 0,0-1 16,5 0-16,-5 7 16,-13 31-16,0 0 15,9-19-15,4 7 0,0 12 16,-4 0-16,4 12 15,-4 7-15,0 12 16,4 7-16,-4 0 0,4-1 16,5 13-16,0-6 15,-5 0-15,9-6 16,0-7-16,-4 7 0,4-13 16,4 6-16,0-12 15,-3 0-15,3-13 16,-4 7-16,9-13 0,-9-19 15,9 0-15,-5-6 16,5-6-16,-9-13 16,0 0-16,-4 0 0,-14 6 15,-4 13-15,0 25 16,0 0-16,0 0 16</inkml:trace>
  <inkml:trace contextRef="#ctx0" brushRef="#br0" timeOffset="94256.85">10949 8013 0,'0'0'0,"0"0"0,0 0 16,0 0-16,22-12 15,-22 12-15,9 0 16,-4-7-16,-14-11 0,9 18 15,0 0-15,0 0 16,0 0-16</inkml:trace>
  <inkml:trace contextRef="#ctx0" brushRef="#br0" timeOffset="96510.37">13414 8201 0,'-8'0'0,"8"0"15,0 0-15,-18 0 16,9 0-16,0 0 0,-4 0 16,13 0-16,0 0 15,-13 7-15,0 11 16,-18 1-16,4 6 0,1 19 16,4-6-16,0 6 15,4 6-15,5 0 0,8-6 16,5 6-16,0-6 15,5-6-15,8-1 16,0-5-16,5-1 0,4 0 16,0-12-16,4 0 15,5-6-15,9-7 16,-5-6-16,1-6 0,8-7 16,-9-12-16,9 0 15,-4-6-15,-1-1 16,1-12-16,4 7 0,-13-1 15,-4-6-15,-1-6 16,-4 12-16,-4-6 16,-5 13-16,-4 0 0,-9 31 15,0 0-15,0 0 16,0-25-16,-9 12 16,-4 7-16,-1 12 0,-8 7 15,0 12-15,-4 6 16,4 7-16,-5 6 15,1 6-15,4 6 0,4-18 16,1 6-16,3-7 16,6 1-16,3-13 15,5 0-15,5-6 0,3 0 16,6-13-16,3-6 16,1 0-16,4-6 15,0-13-15,4 0 0,1-6 16,-14-6-16,14-7 15,-10 7-15,1-19 16,-5-1-16,0 1 0,-8 0 16,-1 6-16,1-6 15,-5 12-15,0 1 16,0 5-16,0 32 0,0 0 16,0 0-16,-5-25 15,5 25-15,0 0 16,5 13-16,-5 12 0,4 6 15,0 1-15,5 18 16,0 0-16,0 6 16,0-12-16,4 13 0,0-13 15,0-7-15,1 1 16,-1-13-16,0 0 16,0-6-16,5-7 0,4-5 15,-9-7-15,-13 0 16,18-7-16,-5-5 15,9-7-15,-4 0 0,-5-6 16,5-6-16,-5-1 16,0-18-16,0 13 15,-4-7-15,0 6 0,-5 7 16,-4 31-16,0 0 16,0 0-16,0 0 15,0 0-15,0 0 0,5-25 16,-5 12-16,0 7 15,0 25-15,0-7 16,4 20-16,-4-1 0,5 25 16,3-12-16,-3-6 15,4-7-15,-1 7 16,10-13-16,-5 0 0,-13-25 16,0 0-16,18 19 15,0-19-15,-18 0 16,17 0-16,5-6 0,0-13 15,5-6-15,-18 0 16,13-13-16,-9 13 16,0-19-16,-4 6 0,0-6 15,-5 13-15,1-7 16,3 7-16,-8 31 16,0 0-16,0 0 0,0-19 15,0 19-15,-4-12 16,8 12-16,-4 12 15,0 7-15,0 6 0,5 19 16,-1 6-16,1 0 16,-5-6-16,4 0 15,5 6-15,0 1 0,4-14 16,0-5-16,5-7 16,4-6-16,0-7 15,4-6-15,-4-6 0,9 0 16,-4 7-16,-1-20 15,1-12-15,-10 6 16,10-12-16,-5-13 0,0-6 16,-5-7-16,1-5 15,0 5-15,-9-6 16,4-6-16,-4 0 0,-1 7 16,-8 5-16,0-5 15,0 5-15,-4 7 16,4 0-16,-9 12 0,9 38 15,0 0-15,0 0 16,0 0-16,0 0 16,0-19-16,-4 7 0,4 18 15,0 19-15,4 13 16,-4 12-16,5 6 16,-1 7-16,0 0 0,1 12 15,-1-6-15,1 0 16,3-6-16,1 6 15,0-7-15,0-18 0,0 7 16,4-8-16,0-5 16,5-13-16,-1 0 15,1 0-15,4-12 0,5-7 16,-10-6-16,10-12 16,-5 5-16,4-5 0,-4-13 15,0 0-15,0-13 16,-4 19-16,-18 19 15,0 0-15,0 0 0,0 0 16,0 0-16</inkml:trace>
  <inkml:trace contextRef="#ctx0" brushRef="#br0" timeOffset="96744.22">14949 8352 0,'9'31'16,"-9"-18"-16,4-7 0,5 0 15,0-6-15,4 7 16,0-14-16,9 14 16,5-7-16,-1-7 0,5-5 15,4-1-15,-13-6 16,-22 19-16,0 0 0,0 0 15,0 0-15</inkml:trace>
  <inkml:trace contextRef="#ctx0" brushRef="#br0" timeOffset="98103.19">15558 8377 0,'0'13'0,"0"-13"16,0 0-16,8 18 15,-3 14-15,-5-7 16,4 0-16,-4 0 0,0 0 16,5 25-16,-1-6 15,-4 0-15,-4-6 16,8-7-16,0 0 0,-4-31 15,9 25-15,4-6 16,-13-19-16,0 0 0,14 19 16,8-13-16,0-12 15,4 0-15,-8-7 16,8-6-16,-4-12 0,0 6 16,-4-6-16,-5 6 15,-4-7-15,4-12 16,1 7-16,-10-7 0,0 19 15,-4 25-15,0 0 16,0-25-16,0 25 16,0 0-16,0 0 0,0 0 15,0-19-15,0 12 16,0 20-16,5 6 16,-5 6-16,0 13 0,4 12 15,5-6-15,4-13 16,0 7-16,1-13 15,3 0-15,5 0 0,0-13 16,-4-5-16,0-1 16,-1-12-16,1-1 15,-5-5-15,0-1 16,1-5-16,-6-8 0,-3-5 16,-1 0-16,-4-1 15,0 1-15,-4-7 0,-5-12 16,-9 13-16,1-1 15,-1 0-15,-8 7 16,-1 6-16,-8 6 0,0 7 16,4-1-16,0 19 15,-4 1-15,4-1 16,4 6-16,5 7 0,5 0 16,8-6-16,4 5 15,5-5-15,5-1 16,8 7-16,9-6 0,5-1 15,-1-5-15,0-1 16,14-6-16,-5-6 16,1-7-16,3 0 0,-8-5 15,5-7-15,-6 6 16,1-13-16,-9 20 16,-22 12-16,27-19 0,-10-6 15,1 0-15,0 0 16,-18 25-16,0 0 15,13-13-15,-4 13 0,0 0 16,-1 7-16,-8 11 16,0 20-16,-4-7 15,8 13-15,-4 0 0,0 6 16,5-6-16,-5 13 16,4-13-16,1-1 15,3-11-15,-3 5 0,-5-5 16,0-32-16,0 0 15,9 25-15,0-6 16,-9-19-16,0 0 0,8 12 16,6-12-16,-1-12 15,-4-1-15,8-18 16,1 6-16,-5-13 0,0-6 16,1 0-16,-1 0 15,0-12-15,0 18 16,0 1-16,1-7 0,-1 12 15,0 7-15,-13 25 16,9-18-16,-9 18 16,9-7-16,4 1 0,0 6 15,-4 19-15,4 0 16,-4-1-16,4 20 16,1 0-16,3-7 0,-4 13 15,1-6-15,3 5 16,1-11-16,4-1 15,-4-12-15,8-6 0,-8-1 16,8 7-16,1 0 16,-5-7-16,4-12 15,-4 0-15,9 0 0,-9 0 16,0 0-16,-4-31 16,-1-7-16,1 1 15,-5 12-15,-4-1 0,-9 26 16,0 0-16</inkml:trace>
  <inkml:trace contextRef="#ctx0" brushRef="#br0" timeOffset="98412.02">15566 8076 0,'0'0'15,"0"0"-15,0 0 16,0 0-16,14 0 15,-14 0-15,4 0 0,0-6 16,1-7 0,-5 13-16,0 0 0,0 0 15,0 0-15</inkml:trace>
  <inkml:trace contextRef="#ctx0" brushRef="#br0" timeOffset="102740.78">17277 8716 0,'0'44'0,"0"-44"16,0 0-16,0 0 0,0 0 15,0 0-15,0 6 16,0-6-16,0 0 16,0 0-16,0-13 0,-17 1 15,17 12-15,0 0 16,0 0-16,0 0 15,0 0-15</inkml:trace>
  <inkml:trace contextRef="#ctx0" brushRef="#br0" timeOffset="111536.21">18080 7982 0,'0'12'0,"0"-12"15,0 0-15,0 0 16,0 0-16,0 0 15,0 0-15,0 0 0,4 32 16,-4-7-16,0-25 16,0 0-16,-4 31 15,4 13-15,-5-6 0,5-7 16,-8 26-16,-1 18 16,0-6-16,0 6 15,0 0-15,1-12 0,-1-7 16,-5 1-16,10-13 15,0 0-15,-1 6 16,5-19-16,0-31 0,0 0 16,0 0-16,0 0 15,0 0-15,-4 13 16,4-7-16,-5-12 0,5-13 16,-4-6-16,4-13 15,4-6-15,-4-12 16,5-1-16,-1 7 0,1-19 15,-1 7-15,9-1 16,-8-6-16,-1 6 16,5 0-16,-5 13 0,5 0 15,-4 12-15,-1-5 16,0 11-16,-4 32 16,0 0-16,0 0 0,0 0 15,0 0-15,9-19 16,4 7-16,-4 12 15,0 12-15,4 7 0,5 6 16,4 19-16,0 6 16,-4-6-16,-1 13 15,1-1-15,0 1 0,-1 5 16,10-5-16,-10 5 16,1 1-16,4-13 15,-4-6-15,4 6 0,-9-6 16,5 0-16,-10-6 15,6-7-15,-6-6 16,-8-25-16,0 0 0,0 0 16,0 0-16,0 0 15,5 25-15,-1-12 16,-4-7-16,0-6 0,-4-6 16,-5-7-16,-4-5 15,0-7-15,-5-1 16,0-11-16,-8-7 0,8 6 15,-8 7-15,-1-13 16,-4 13-16,-4-7 16,0 0-16,0 7 0,-9 0 15,-1 12-15,6 0 16,-5 6-16,-5 7 16,9 0-16,1 12 0,-1 7 15,5 6-15,-1-1 16,6 1-16,8 6 15,4 13-15,0-7 0,14 1 16,8-14-16,10 1 16,-6-6-16,-8-13 15,0 0-15</inkml:trace>
  <inkml:trace contextRef="#ctx0" brushRef="#br0" timeOffset="112379.36">18578 8013 0,'0'13'0,"0"-1"16,5 1-16,-5 6 15,0-1-15,0 8 0,0-1 16,4 25-16,5-6 16,-5 6-16,1 6 0,-1 7 15,-4 0-15,9-1 16,-9 1-16,4-6 16,1-7-16,-5 6 0,4-6 15,9-6-15,-4-6 16,0-13-16,-9-25 15,13 25-15,0-19 0,-4 1 16,4-14-16,10-5 16,-6-19-16,-4-1 15,9-12-15,-8-12 16,-1 6-16,5-7 0,-1-6 16,-8-12-16,4 12 15,0-12-15,-8 6 16,4 13-16,-1-13 0,-3 0 15,-1 19-15,-4-1 16,5 8-16,-5 43 16,0 0-16,0 0 0,0 0 15,0 0-15,0 0 16,0-7-16,0 7 0,4 0 16,-4 44-16,5 6 15,-1 1-15,-4-1 16,4 25-16,-4-25 15,5 7-15,-1 18 0,-4-12 16,9-13-16,0 6 16,4 7-16,0-32 0,5 26 15,0-13-15,4-19 16,-9 6-16,4-6 16,10 0-16,-1-18 15,5-1-15,-9-25 0,5 0 16,-1-6-16,1-6 15,-1 6-15,-13 6 0,-13 19 16</inkml:trace>
  <inkml:trace contextRef="#ctx0" brushRef="#br0" timeOffset="114405.95">19698 8314 0,'9'32'15,"-5"-26"-15,-8 13 16,4-7-16,-4 1 15,4 6-15,0 6 0,4 19 16,-4 6-16,4 0 16,1 0-16,4-6 15,0 12-15,4-18 0,-4 0 16,-1 6-16,6-19 16,-1 0-16,-13-25 15,0 0-15,0 0 0,13 6 16,9 0-16,-9-12 15,1 0-15,3-26 16,1 1-16,-5-13 0,-4-6 16,0 6-16,-5 6 15,5-12-15,-9 13 16,0-7-16,0 12 0,0 32 16,0 0-16,0 0 15,0 0-15,0 0 16,9-6-16,4 6 0,-9 19 15,1 0-15,4 25 16,-1-7-16,6 7 16,-5 0-16,-5-6 0,9-7 15,-4-6-15,4 13 16,-13-38-16,0 0 16,13 19-16,5-1 0,-9-11 15,4-14-15,0 1 16,-4 0-16,0-13 15,4-19-15,-4 7 0,0-19 16,8 6-16,-3-6 16,-1 6-16,5-19 15,-5 7-15,0 12 0,0 6 16,9 7-16,-4 0 16,0 12-16,4 0 15,-5 6-15,-17 13 0,22-6 16,-4 0-16,8 0 15,-8 6-15,0 6 16,-1 6-16,-17-12 0,0 0 16,0 0-16,0 0 15,0 0-15,0 0 16,0 0-16,0 0 0,0 0 16,5 13-16,-1-1 15,-4 1-15,-4 0 16,-9 5-16,-5 7 0,-4-6 15,4 0-15,1 12 16,3 1-16,-3 5 16,-1 7-16,9 0 0,0 6 15,9-18-15,-4 5 16,4 1-16,4-7 0,5-6 16,-9-25-16,13 19 15,-13-19-15,0 0 16,18 25-16,0-18 15,-1-1-15,1-6 0,-5-19 16,5 0-16,-5 0 16,0-12-16,-4 0 15,0-13-15,-5 6 0,1-12 16,-1-6-16,1 5 16,-1-11-16,-4 18 15,0 6-15,0 1 0,0 37 16,0 0-16,0 0 15,0 0-15,-4-13 16,-1 13-16,1 13 0,-1-1 16,1 26-16,8 6 15,-4 6-15,0 6 16,5 1-16,4-7 0,4-6 16,4 0-16,-3-7 15,-5 1-15,8-7 16,-4 7-16,1-19 0,3-13 15,1-6-15,-5 0 16,5 0-16,4-19 16,-5 0-16,1-18 0,9-1 15,-10 7-15,1-7 16,-1 0-16,6-12 16,-1 6-16,0-12 0,4 18 15,-8 1-15,-1-1 16,1 13-16,0 0 15,-18 25-15,0 0 0,22-19 16,-5 7-16,1 5 16,-18 7-16,0 0 0,0 0 15,0 0-15,0 0 16,0 0-16,0 0 16,0 0-16,0 0 0,0 0 15,0 0-15,0 0 16,0 0-16,0 0 15,4-6-15,-4 6 16,0 0-16,0 0 0,0 0 16,0 0-16,0 0 15,-4-6-15,-5 6 16,-4 6-16,-14-6 0,5 6 16,-4 7-16,8-1 15,5 7-15,9 0 16,-1 0-16,5 6 0,9-6 15,0-1-15,4 1 16,0-6-16,9-1 16,-4 1-16,4-1 0,5 14 15,-1 5-15,0-6 16,1-6-16,-1 6 16,-4-6-16,-4-7 0,4 7 15,-22-19-15,0 0 16,9 13-16,0-1 15,-9 7-15,-5 6 0,-8 0 16,0 0-16,-5 7 16,-4-7-16,0-13 0,-9 1 15,9-1-15,-4-12 16,4 0-16,-5 0 16,27 0-16,0 0 0,-22-12 15,5 6-15,3-7 16,6-6-16,3 0 15,1-12-15,4 12 0,0 19 16,0 0-16,0 0 16,0 0-16,0 0 15</inkml:trace>
  <inkml:trace contextRef="#ctx0" brushRef="#br0" timeOffset="116806.64">21885 8226 0,'-8'0'0,"-10"0"0,18 0 15,-9 7-15,0-7 16,-4-7-16,0 1 16,4 6-16,-13 0 0,0 6 15,4-6-15,1 7 16,-1 5-16,5 13 15,4 7-15,5-7 0,4-6 16,4 6-16,9 0 16,5 6-16,0-12 15,12 6-15,1-6 0,0 6 16,0 6-16,4 1 16,-4-7-16,-9 0 15,9-6-15,-18 6 0,1-6 16,-6 6-16,-8-7 15,-4 8-15,-5-1 16,-9-7-16,-4 1 0,0 0 16,-8 6-16,3-6 15,-4-6-15,0-1 16,0-6-16,9 7 0,0-13 16,22 0-16,0 0 15,0 0-15,0 0 16,0 0-16,0 0 0,0 0 15,-13 6-15,13-6 16,0 0-16,0 0 16,0-6-16,0 6 0,5 6 15,8-6-15,0 0 16,9 0-16,0 0 16,9 0-16,-5-6 0,-4 6 15,-4-13-15,4 1 16,0-7-16,5 0 15,-5 7-15,-5-7 0,1-13 16,-5 7-16,9-6 16,-9 0-16,1-1 15,-5 1-15,-1-7 0,-3 1 16,4-7-16,-5 6 16,0 7-16,-4-1 15,0 32-15,0 0 0,0 0 16,0 0-16,0 0 15,5-12-15,-5 6 16,4 18-16,-4 1 0,0 12 16,5 12-16,-5 1 15,4 18-15,9-12 16,-4 0-16,0-6 0,0 0 16,4-7-16,0 0 15,-4 7-15,4-19 16,-13-19-16,18 12 0,0 1 15,4-19-15,0-1 16,4-18-16,-4 0 16,5-19-16,-5 7 0,-9-14 15,4-11-15,-3 5 16,-1-6-16,0 1 16,-4-13-16,-5 12 0,-4-12 15,5 12-15,-5 0 16,-5 13-16,1-7 15,0 7-15,-1 13 0,1-1 16,4 38-16,-5-19 16,5 7-16,0 12 15,-4 6-15,4 13 0,-4 12 16,4 13-16,0 19 16,4-7-16,-4 13 15,4 6-15,1-6 0,4 7 16,4-1-16,0-6 15,0 0-15,1-13 16,3 1-16,1-13 0,-1-7 16,1 1-16,4 0 15,-4-20-15,4-5 16,4-7-16,-8-12 0,4 0 16,0-7-16,-4-12 15,-1-19-15,-4 13 0,5-7 16,-9-6-16,0 0 15,-5 0-15,-4-12 16,0 12-16,-4 13 16,-5-7-16,0 7 0,5 12 15,-5 6-15,-4 7 16,4 12-16,-4 1 16,-1 12-16,6-1 0,-1 14 15,0-1-15,0 13 16,9-6-16,5 18 15,3-12-15,6-6 0,-6 5 16,14-5-16,-4 6 16,9-6-16,-1-13 15,-4-6-15,9-7 0,-5-6 16,1-6-16,-1-6 16,5-13-16,-9 0 15,5-6-15,-5-6 0,0 6 16,-5-6-16,-3-13 15,-1 0-15,0 12 16,-4-5-16,-5-1 0,1-6 16,-5 7-16,0 37 15,0 0-15,0 0 16,4-13-16,-4 13 0,0 0 16,-4 13-16,-1 12 15,1 12-15,0 7 16,-1-6-16,5-1 0,0-5 15,0 18-15,0-12 16,0-13-16,0-25 16,0 0-16,9 31 0,-9-31 15,0 0-15,4 0 16,5-6-16,-4-13 16,3 6-16,1-12 0,0-25 15,0 0-15,-5 6 16,5 19-16,-5-31 15,1 5-15,-1 1 0,-4 0 16,0 25-16,0 25 16,0 0-16,0 0 0,0 0 15,0 0-15,5-25 16,-1 12-16,1 13 16,-5 25-16,4-6 0,5 19 15,0 12-15,-1 0 16,1 7-16,0-7 15,4-6-15,0 6 0,1 6 16,-1-18-16,5-7 16,4-6-16,-5 1 15,10-14-15,-10-12 16,5-6-16,-4-7 0,4-6 16,0-6-16,0-6 15,-4-7-15,-1 1 16,1-13-16,-5-1 0,5 1 15,-5-13-15,-4 7 16,0-7-16,0 13 16,-5-13-16,0 13 0,1 6 15,-10 0-15,5 7 16,0 37-16,0 0 0,0 0 16,0-19-16,0 6 15,0 20-15,0 5 16,0 13-16,0 19 0,0 6 15,5 13-15,-5 6 16,4-6-16,1 12 16,4 0-16,-5-6 0,9-6 15,5 6-15,-1 0 16,1-19-16,9 0 16,-1-12-16,0 0 0,5-1 15,-4-12-15,4-18 16,0-1-16,-1 6 15,1-24-15,0-1 0,4-5 16,-8-20-16,-9 0 16,-10-6-16,1-6 15,-4 6-15,-10 0 0,5 44 16,0 0-16</inkml:trace>
  <inkml:trace contextRef="#ctx0" brushRef="#br0" timeOffset="117087.18">23680 8440 0,'5'6'0,"-5"-6"16,0 0-16,22-6 15,-9 6-15,5 0 16,-1 6-16,5-12 0,0-1 15,9 1-15,0 6 16,4-6-16,5-7 16,-5 1-16,1-1 0,-10 1 15,-4-1-15,4-6 16,1 7-16,-9 6 16,-18 6-16,0 0 0,0 0 15,0 0-15</inkml:trace>
  <inkml:trace contextRef="#ctx0" brushRef="#br0" timeOffset="117416.99">22154 8051 0,'0'0'0,"0"0"16,0 0-16,0 0 0,0 0 15,0 0-15,5-50 16,4 50-16,-5-25 16,-4 25-16,0 0 0,0 0 15,0 0-15</inkml:trace>
  <inkml:trace contextRef="#ctx0" brushRef="#br0" timeOffset="119202.28">25087 8352 0,'13'0'16,"-13"0"-16,0 0 16,-4 0-16,-1 0 0,5 0 15,0 0-15,-8 0 16,-6 0-16,5 0 16,-4 12-16,-4 1 0,-5 6 15,-1 12-15,1 7 16,0 6-16,9 0 15,0 18-15,0-12 0,4-12 16,9 12-16,0-12 16,4-7-16,-4-31 15,14 38-15,-14-38 0,0 0 16,13 12-16,0-5 16,5-7-16,-1-7 0,1-11 15,0-20-15,-1 7 16,-4-13-16,1 6 15,-6 0-15,1-5 0,-4-1 16,-1 0-16,-4 44 16,5-38-16,-5 13 15,0 25-15,0 0 16,0 0-16,0 0 0,4-13 16,-4 7-16,4 12 15,1 13-15,-5 13 16,9-1-16,-5 19 0,0-6 15,10 0-15,-6-6 16,1-1-16,9 1 16,0-7-16,-1 1 0,14-14 15,-9-5-15,5 0 16,3-7-16,1-12 16,-9-20-16,9 1 0,-9-6 15,0 6-15,0-13 16,-4-12-16,0 6 0,-10 7 15,1 11-15,-4 1 16,-1-19-16,-4 7 16,0 37-16,0 0 0,0 0 15,0 0-15,0 0 16,0-13-16,0 13 16,0 13-16,0-1 0,0 1 15,9 25-15,0 24 16,0-5-16,-1 24 15,1 1-15,4 6 0,-4-1 16,0 20-16,-5-19 16,-4-13-16,5 13 15,-1-7-15,-4-12 0,5-18 16,-1-1-16,-4-50 16,0 0-16,0 0 15,0 25-15,0-6 0,0-19 16,0-19-16,0 0 15,-4-25-15,-1-6 16,-4-19-16,5 0 0,0-13 16,4 7-16,0-13 15,0-12-15,0 18 16,0-5-16,8 5 0,1 7 16,0 12-16,9-6 15,-5 13-15,0 12 16,9 0-16,0 6 0,5 20 15,-5 5-15,4 7 16,-4 12-16,0 0 16,5 13-16,-10 6 15,5 13-15,-8-7 0,-5 13 16,-1 12-16,-8-5 16,0-14-16,-8 7 15,-1-6-15,-9 6 0,0 6 16,1-19-16,-10-6 15,5 0-15,-4-6 16,4 6-16,4-12 0,18-13 16,0 0-16,-17-6 15,3-1-15,10-18 0,4-6 16,4-7-16,1 1 16,4-7-16,-1 6 15</inkml:trace>
  <inkml:trace contextRef="#ctx0" brushRef="#br0" timeOffset="120420.28">26326 8402 0,'-4'19'0,"4"-19"0,0 0 15,0 0-15,-14 6 16,6 7-16,-10-7 0,14 0 15,-5 7-15,-5 12 16,-3 6-16,-5-6 16,4 19-16,5-6 0,0 6 15,-1 0-15,6 6 16,8-6-16,-5-7 16,14 7-16,-5-19 0,5 7 15,0-14-15,4-11 16,-13-7-16,14 0 15,3 0-15,-4-13 0,5-6 16,-5-6-16,5-12 16,0-20-16,-10 13 15,6-6-15,-6-6 0,-3 12 16,-1-6-16,1-7 16,-1 13-16,-4 7 15,5 12-15,-5 25 0,0 0 16,0 0-16,0-25 15,-5 18-15,5 7 16,0 13-16,0 12 0,0 0 16,0 13-16,5 5 15,-1 14-15,0-7 16,10 0-16,-6 0 0,1-12 16,9 12-16,-5 0 15,5-18-15,-5-7 16,5-13-16,-1 1 0,1-7 15,-1-6-15,1-12 16,0-7-16,-1-6 16,-3 0-16,3-7 0,1-18 15,-5 6-15,-4 7 16,4-1-16,-4 7 16,0-1-16,0 1 0,-5-7 15,-4 38-15,0 0 16,0-12-16,0 12 15,0 0-15,9 0 0,-9 0 16,0 0-16,4 12 16,1 32-16,4-6 15,-1-1-15,1 14 0,0-1 16,-5 0-16,1 0 16,4-25-16,-9-25 15,0 0-15,0 0 0,0 0 16,0 13-16,0-13 15,4 6-15,-4-12 16,4-13-16,5-6 0,-4-13 16,3-6-16,-3-12 15,4 6-15,4-13 16,-4 0-16,0 1 0,4 5 16,0-6-16,5 7 15,-1-7-15,5 13 0,0 0 16,0 0-16,1 12 15,-10-6-15,4 7 16,5 11-16,5 8 16,-9 5-16,4 1 0,-5 18 15,-4 0-15,-13-6 16,0 0-16,18 19 16,0 12-16,-14 1 0,-8 18 15,-1-6-15,1 12 16,-5 1-16,0-1 15,0 13-15,1-12 0,-1-1 16,4 7-16,1 6 16,4-19-16,0-6 15,4 6-15,5-6 0,0 0 16,4 0-16,0-7 16,5-12-16,-5 0 15,5-6-15,4-6 0,0-7 16,-4-12-16,4-1 15,0-5-15,-9-7 16,5-12-16,-5-1 0,-4 1 16,-5-7-16,-4 38 15,0 0-15,0 0 16</inkml:trace>
  <inkml:trace contextRef="#ctx0" brushRef="#br0" timeOffset="120619.17">27107 8440 0,'8'12'0,"-3"-12"15,-1 6-15,5-6 16,4 0-16,0-6 16,10 6-16,7 0 0,1-6 15,9 0-15,0-13 16,-5 0-16,-4 0 0,-5 0 15,-26 19-15</inkml:trace>
  <inkml:trace contextRef="#ctx0" brushRef="#br0" timeOffset="121510.25">28447 8314 0,'0'0'0,"0"0"15,-44-44-15,35 19 0,9 25 16,-9-6-16,1-7 16,3 1-16,5 12 15,-13-13-15,4 7 0,-9-19 16,5 19-16,0-1 15,-5 7-15,5 7 16,0 5-16,9 13 0,-5 7 16,0-7-16,4 19 15,1 0-15,4 12 16,4-6-16,1 19 0,-1 0 16,10 0-16,-1 0 15,-4 6-15,4 7 16,0-7-16,-9 0 0,5-6 15,-13 7-15,-1-14 16,5-5-16,0 6 16,-4-7-16,0-18 0,-1 6 15,5-44-15,0 0 16,0 18-16,0-11 16,-9-1-16,-8-12 15,-1-7-15,0-12 0,1-6 16,-1-13-16,1-19 15,8 13-15,0 12 16,9 1-16,0-1 0</inkml:trace>
  <inkml:trace contextRef="#ctx0" brushRef="#br0" timeOffset="121731.12">28103 8803 0,'13'0'0,"-13"0"15,0 0-15,0 0 0,5 0 16,-5 0-16,22-6 15,-9 0-15,5 0 16,-5-1-16,0-5 0,18-7 16,0 0-16,4-6 15,-8 6-15,-1-6 16,5 0-16,-9-6 0,-4 12 16,4 0-16,9-6 15,-9 12-15,0 1 16,-5 12-16,-17 0 0</inkml:trace>
  <inkml:trace contextRef="#ctx0" brushRef="#br0" timeOffset="123188.87">28588 8415 0,'0'18'0,"5"-11"0,-5-7 15,0 0-15,0 25 16,-5 0-16,5-6 16,5-1-16,-1 8 0,0 24 15,1-6-15,-5 0 16,4-7-16,1 13 15,-5-6-15,0 0 0,0-12 16,0-32-16,0 0 16,0 0-16,0 0 15,0 0-15,0 0 0,0 25 16,0-19-16,0-6 16,0-6-16,0-19 15,4-1-15,1-24 0,3 6 16,1 0-16,0 7 15,4-1-15,0-12 16,5 6-16,0-6 0,-1 25 16,1 0-16,0 6 15,-1 0-15,5 7 16,0 5-16,-22 7 0,18 7 16,-18-7-16,0 0 15,18 6-15,-1 6 16,-17-12-16,5 13 0,-1 12 15,1 0-15,-10 13 16,1 6-16,-1 6 16,1-6-16,-5-13 0,5 19 15,8 0-15,-4 7 16,9-26-16,-5 13 16,5-19-16,4 7 0,1-1 15,3-12-15,5-13 16,-4-12-16,4 6 15,0-13-15,0 1 0,0-13 16,-4 6-16,-1-19 16,-8 7-16,0-13 15,-5 0-15,-4 0 0,0-6 16,-8 12-16,-6-6 16,-3 7-16,-1-1 15,-4 7-15,0 6 0,0 6 16,-5 6-16,1 7 15,0 0-15,8 12 16,18-6-16,0 0 0,-13 13 16,4-13-16,4 6 15,14 6-15,0-5 16,13-7-16,0 0 0,9-7 16,0 1-16,0 0 15,4 6-15,-4-13 16,4 7-16,0-7 0,-4 1 15,0 6-15,-4-7 16,-5 1-16,-5-1 16,-17 13-16,0 0 0,18 0 15,-18 0-15,18 0 16,-10 13-16,1 12 16,-4 6-16,-5 0 0,0 13 15,0 13-15,-5-13 16,1 0-16,4-7 15,-5 1-15,5-1 0,-4 1 16,4-7-16,0-31 16,0 0-16,0 19 15,4 0-15,5-19 0,-4 0 16,8-6-16,-4-13 16,8 6-16,-3-24 0,-1-7 15,0-6-15,5 6 16,-1 0-16,-3-6 15,-1-7-15,0 13 0,0 0 16,5 7-16,-5 6 16,-13 31-16,5-13 15,-1 7-15,5 6 16,-5 6-16,-4 13 0,5 6 16,-1 6-16,0 19 15,1-12-15,4 12 16,-5-6-16,0-6 0,10 12 15,-5-6-15,-1-7 16,6-5-16,-1-7 16,0 0-16,0-12 0,5-1 15,-5-24-15,5-14 16,-1 1-16,1-6 0,4 6 16,-4-6-16,-5-20 15,5 7-15,-5 7 16,0 12-16,0-13 15,5-6-15,-14 0 0,-4 44 16,0 0-16,0 0 16,0 0-16,0 0 0,0 0 15,0 0-15,0 0 16,9-12-16,0 24 16,-5 7-16,-4 6 0,5 0 15,-5 32-15,4-1 16,1 7-16,3-13 15,6 0-15,-1 7 0,9-20 16,4 1-16,1-13 16,-1-6-16,-4-19 15,14 0-15,-5-13 16,-1 1-16,-3-1 0,-5 1 16</inkml:trace>
  <inkml:trace contextRef="#ctx0" brushRef="#br0" timeOffset="123563.25">30784 7957 0,'5'0'15,"-10"25"-15,5-25 16,0 0-16,0 0 0,9 19 15,-9 12-15,5-6 16,-10 0-16,5 0 16,5 25-16,-1 7 15,-4-1-15,0 13 0,0-6 16,4 12-16,1-12 16,-1 19-16,5-26 15,0 0-15,4 1 0,5-1 16,-5-18-16,5-13 15,-1 6-15,10-31 16,-1 7-16,5-14 0,0-11 16,-5-14-16,-4 1 15,5-19-15,-10 6 16,-3 6-16,-6 1 0,-8 37 16</inkml:trace>
  <inkml:trace contextRef="#ctx0" brushRef="#br0" timeOffset="124593.32">30705 8490 0,'0'0'0,"18"6"15,-10-6-15,6-6 16,-1-7-16,0 13 0,5-12 15,-5 5-15,18-11 16,-5-1-16,5-6 16,0-7-16,0 1 0,9-7 15,-18-5-15,4 5 16,0 0-16,-3 1 16,-1-1-16,-9 7 0,0-1 15,-4 7-15,-9 25 16,0 0-16,0 0 15,0 0-15,0 0 0,9-12 16,0 5-16,-1 26 16,-3 0-16,-1 12 15,-4 13-15,5 13 0,-5 5 16,0 1-16,0-6 16,-5 5-16,5 1 15,0-13-15,0 0 0,5-12 16,-5 0-16,4-13 15,-4-25-15,0 0 16,0 0-16,0 0 0,0 0 16,4 19-16,5-13 15,-9-12-15,9-7 16,0 0-16,-5-18 0,9 0 31,1-7-15,-1-12-16,0 12 0,5 1 0,-5 5 0,0 1 0,5 12 15,-18 19-15,18-25 16,-18 25-16,0 0 16,13 0-16,0 0 0,0 6 15,0 7-15,1 12 16,-1 13-16,5-7 16,-5 13-16,4-13 0,-3 1 15,3-1-15,1 0 16,4-12-16,0 0 15,4 0-15,1-19 0,-1 12 16,1-5-16,4-1 16,0-12-16,-9-7 15,0-6-15,0-6 0,0 0 16,-5 0-16,1 6 16,0-37-16,-5 12 15,-9 6-15,1 13 0,-5 0 16,0 0-16,-9 0 15,9 25-15,-18-25 16,1 25-16,17 0 0,-22 12 16,4 1-16,0 12 15,-4 6-15,9 7 16,4 12-16,5 0 0,4 7 16,4-7-16,1-6 15,8 6-15,5-6 0,-5-7 16,9-5-16,0-7 15,0 0-15,9-12 16,0-1-16,4-12 16,0-12-16,0-1 0,5 0 15,4-12-15,-13-6 16,4-7-16,-8 1 16,-10-13-16,1 18 15,0 1-15,-9-7 0,-9 38 16</inkml:trace>
  <inkml:trace contextRef="#ctx0" brushRef="#br0" timeOffset="136233.91">4388 9286 0,'13'-25'0,"-9"25"16,-4 0-16,5 0 16,-5 0-16,0 0 0,4 0 15,-4 19-15,9-6 16,0-1-16,0 13 0,8 7 16,1 18-16,-9 0 15,0 6-15,-1 1 16,1 12-16,-4 19 0,-1-13 15,-4 6-15,0-5 16,4 5-16,1-18 16,-1 6-16,-4-13 0,0-5 15,-4-14-15,4-37 16,0 0-16,0 0 16,0 32-16,0-32 0,0 12 15,0-12-15,0 0 16,4 0-16,-4-25 15,9-13-15,0-12 0,0-13 16,-1 13-16,1-12 16,0 5-16,-4 7 15,3 19-15,1-7 16,-4 13-16,3 12 0,1 1 16,-4 12-16,3 0 15,6 12-15,-6 7 0,10 6 16,0 7-16,-1-1 15,1 7-15,0 5 16,4 1-16,-5-12 0,5 5 16,5 1-16,-1-7 15,-4-6-15,0-6 16,9-6-16,-4-7 0,4-12 16,-1 6-16,6-13 15,-10-12-15,1 0 16,8 0-16,-13-13 0,-4-6 15,-1 7-15,-3-1 16,-6-12-16,-3 6 16,-1 0-16,-8 0 0,-1 7 15,1 5-15,4 32 16,-13-25-16,-1 13 16,1-1-16,-4 19 0,-5 1 15,4 12-15,0 6 16,1 6-16,3 7 15,1-1-15,4 13 0,9-6 16,0 6-16,0-6 16,9 0-16,0-6 15,9 6-15,-1-13 0,5-6 16,0-6-16,14-13 16,-5 1-16,4-1 15,0-6-15,0-13 0,9-5 16,1-1-16,-1-6 15,-9 0-15,0-7 16,0-12-16,1 13 0,-10-7 16,1 1-16,-10 5 15,1-5-15,-5 12 16,-13 25-16,9-32 0,-5 13 16,-12 1-16,-1 5 15,-4 13-15,-1 0 16,-8 13-16,5 5 0,-10 14 15,5 5-15,4 1 16,-4 6-16,5 6 16,4 0-16,-1-6 0,6 6 15,8-12-15,0-13 16,8 0-16,1 0 16,9-18-16,-1-1 0,1-6 15,0-6-15,-1-1 16,1-12-16,0-6 15,-1 0-15,-4-12 0,1-1 16,-5-12-16,-1 6 16,6-6-16,-10 12 15,-4-6-15,-4 0 0,-1 7 16,1-1-16,4 38 16,0 0-16,0 0 15,0 0-15,-5-25 0,-3 12 16,3 13-16,1 7 15,4 12-15,4 12 16,1 7-16,3 12 0,1 0 16,4 0-16,-4 6 15,4-12-15,5 13 16,-5-20-16,5-5 0,0-7 16,-1 0-16,5-19 15,0 1-15,0-1 16,-4-6-16,-18 0 0,22-6 15,-4-1-15,-1-5 16,-3-20-16,-6 14 16,1-14-16,-4-5 0,-1-14 15,0 7-15,-4-6 16,5 13-16,-5 37 16,0 0-16,0 0 0,0 0 15,4-25-15,1 12 16,-5 13-16,9 6 15,-1 7-15,1 6 0,4 18 16,5 1-16,0 6 16,4 12-16,-5-12 15,-3-19-15,-1 0 0,-13-25 16,17 25-16,-17-25 16,0 0-16,0 0 15,0 0-15,0 0 0,0 0 16,9 0-16,0-6 15,0-19-15,-5-6 16,1-7-16,-1-6 0,5-6 16,-5 0-16,5 6 15,0 13-15,0 5 16,4-5-16,0 0 0,5 6 16,-5 6-16,5 6 15,-5 1-15,5-1 16,4 1-16,-5 5 0,5 1 15,-4 0-15,4 0 16,-22 6-16,0 0 16,0 0-16,0 0 0,22-7 15,-22 7-15,0 0 16,0 0-16,0 0 16,13 0-16,-13 0 0,0 0 15,9 0-15,-4 7 16,-1 5-16,-4 13 15,-4 0-15,-5 7 0,0 12 16,5-13-16,-1 13 16,5 0-16,0 0 0,5-7 15,3-5-15,-3 12 16,8-7-16,-4-5 16,8-7-16,-3-7 0,-14-18 15,0 0-15,22 7 16,-5-7-16,5 0 15,0-13-15,-4-12 0,0 0 16,-1-13-16,1-6 16,-5 13-16,-4-7 15,-5 1-15,5-1 0,-4 1 16,4-1-16,-9 13 16,0 25-16,0 0 15,0 0-15,0 0 16,0 0-16,0 0 0,0 0 15,0 0-15,0 0 16,0 0-16,0-6 16,8-1-16,-3 14 0,-1-1 15,1 25-15,-1 13 16,5 6-16,-5 13 16,1-13-16,-1 19 0,0 0 15,-4-6-15,0 0 16,-4 12-16,-5-6 0,5-6 15,-9-1-15,-1 7 16,-3-19-16,-1 7 16,0-7-16,-8-12 0,-5-7 15,5 0-15,-1-12 16,1-6-16,-1-7 16,1-12-16,4-13 0,4-6 15,5-13-15,-5 13 16,9-6-16,9 31 15</inkml:trace>
  <inkml:trace contextRef="#ctx0" brushRef="#br0" timeOffset="138749.31">7607 9324 0,'0'-25'0,"0"37"0,-5-5 16,-3-1-16,12 0 15,-4 7-15,0 6 0,9 18 16,-5 7-16,-4 0 16,5 6-16,-1 13 15,-4 18-15,0-5 0,4-1 16,-12-6-16,8 0 16,0-6-16,-5-7 15,5-6-15,0-6 0,0-6 16,0-38-16,0 0 15,0 0-15,0 0 16,0 0-16,0 25 0,0-13 16,0-12-16,5-12 15,3-13-15,-3-13 16,-1 1-16,5-14 0,9 1 16,-5 6-16,5-6 15,-5 13-15,9 5 16,4 1-16,1 6 0,-1 12 15,1 7-15,-1 12 16,5 0-16,0 13 16,-5 0-16,-4 6 0,0 25 15,-4-25-15,-9 19 16,-5-6-16,-4 0 16,-4 5-16,-5-5 0,-4 6 15,-5-13-15,-4 1 16,-4-1-16,-5 0 15,0-5-15,0-14 0,0 1 16,0-1-16,5-6 16,4 1-16,0-14 15,22 7-15,0 0 0,0 0 16,0 0-16,-13 0 16,13 0-16,0 0 15,-5-6-15,10-6 0,-1-1 16,-4 13-16,18-12 15,4-1-15,4-6 16,9 7-16,-4-1 0,0-6 16,4 13-16,5-7 15,-13-5-15,3 5 16,-3-6-16,-1-6 0,1 6 16,-10 7-16,5-26 15,-4 7-15,-5-1 16,5 7-16,-9-6 0,-9 31 15,9-25-15,-1 6 16,-8 19-16,0 0 16,9-19-16,-9 19 0,0 0 15,0 0-15,9-12 16,-5 31-16,1 6 16,4 6-16,-5-6 0,1 6 15,3 7-15,1 0 16,0 12-16,0-6 15,0-13-15,-1-6 0,-8-25 16,0 0-16,0 0 16,0 0-16,0 0 15,0 0-15,0 0 0,0 0 16,0 13-16,5-13 16,-5-13-16,4-6 15,-8-18-15,4-20 0,-5 7 16,-3-13-16,3 13 15,5 0-15,-4 0 16,4 6-16,0 6 0,0 38 16,0 0-16,0 0 15,0 0-15,4-25 16,1 7-16,8 24 0,-4 6 16,4 7-16,0 6 15,5 0-15,4 13 0,-5 0 16,10-1-16,-5-18 15,4 6-15,1 0 16,4-6-16,-5-6 16,10-7-16,-6-6 0,1-6 15,5-1-15,-10-12 16,-4 1-16,0-7 16,0-1-16,-9-5 0,1 0 15,-1-1-15,-4-5 16,-5 5-16,0 7 15,-4 0-15,-8 0 0,3 6 16,-4 13-16,-8 0 16,4 6-16,-5 12 15,0 1-15,-4 12 0,9 6 16,0 7-16,0 0 16,4 6-16,0-7 15,9 13-15,4-6 0,10 6 16,-1-12-16,0-7 15,9 7-15,4-7 16,5-6-16,0-12 0,9-7 16,-5-6-16,5 0 15,0-6-15,8-7 16,-8-5-16,-1-14 0,-8 1 16,5 0-16,-6-7 15,1 0-15,-4 1 16,-5-7-16,-5 0 0,1 13 15,-18 31-15,0 0 16,9-26-16,-9 26 16,0-25-16,-9 7 0,0 11 15,-8 20-15,-1 6 16,-8 12-16,4 0 16,-1 1-16,6 12 0,-1-1 15,5 1-15,0-6 16,8 0-16,5-7 15,0-6-15,5-6 0,-1-7 16,-4-12-16,0 0 16,13 7-16,5-7 0,0-7 15,4-5-15,-5-7 16,-3-6-16,3-13 16,1 1-16,-5-7 0,-9 6 15,5 7-15,-4-13 16,-1 13-16,1-1 15,-5 32-15,0-31 0,0 31 16,0 0-16,4-19 16,-4 19-16,0 0 15,0 0-15,0 0 0,0 13 16,4-1-16,-4 13 16,5 13-16,-1 6 15,1 12-15,3 1 0,1-7 16,0-13-16,4 7 15,0 0-15,5-12 16,-5-7-16,9-6 16,-4-13-16,4-6 0,0 0 15,5-13-15,-14-6 16,9-18-16,0-1 0,-9 1 16,5-20-16,-5 1 15,0-1-15,0 1 16,1-13-16,-5 6 0,-5 0 15,-4-6-15,0 7 16,0-1-16,0 13 16,-4 12-16,4 38 0,0 0 15,0 0-15,-5-25 16,5 19-16,0 6 16,0 6-16,9 25 0,0 1 15,-5 24-15,5 19 16,4 1-16,0-1 15,5 0-15,-5-6 0,1 0 16,3-19-16,1 13 16,-1-13-16,6 0 15,-1-12-15,4-13 0,-4 0 16,0-6-16,5-13 16,-5-6-16,4-6 15,-4-19-15,-4 0 0,-5-6 16,0-1-16,0 1 15,-13 31-15,0 0 16</inkml:trace>
  <inkml:trace contextRef="#ctx0" brushRef="#br0" timeOffset="138963.21">9631 9920 0,'0'19'0,"0"-19"16,0 0-16,0 0 16,26 6-16,-4 0 0,0 0 15,9-12-15,-9 6 16,0-12-16,18 12 16,0 0-16,-14 0 15,1-7-15,-27 7 0</inkml:trace>
  <inkml:trace contextRef="#ctx0" brushRef="#br0" timeOffset="140788.84">10239 9518 0,'0'0'0,"0"7"15,0-7-15,0 12 16,18 32-16,-9-19 0,0-6 16,-5 25-16,0-13 15,5 26-15,5 12 16,-6 0-16,-3-19 0,-1 13 16,1 12-16,-1-25 15,0 0-15,5 7 16,-4-32-16,-5-25 0,0 0 15,0 0-15,0 0 16,13 12-16,-9-5 16,5-20-16,0-12 0,-5 6 15,5-25-15,-4 0 16,3-6-16,-3 12 16,4 13-16,-1-12 0,-3-1 15,4 1-15,-9 37 16,0 0-16,8-26 15,-8 26-15,9 0 0,-9 0 16,5 0-16,4 0 16,-1 26-16,1 5 15,4 6-15,1-5 0,3 12 16,-4-7-16,5 7 16,-5-6-16,5 0 15,4-13-15,0 0 0,-4 0 16,-1-13-16,5-5 15,-4-14-15,4 1 16,0-13-16,-4 0 0,4-6 16,-5-6-16,1-13 15,-5 13-15,1-1 16,-10-12-16,5 7 0,-5-7 16,1 13-16,-5-7 15,0 38-15,0 0 0,0 0 16,0 0-16,0-19 15,0 13-15,0 6 16,4 12-16,-4 7 16,4 13-16,1 5 0,4 7 15,-1 0-15,6 0 16,-1-13-16,5 7 16,-1-7-16,1-6 0,4-6 15,-4-6-15,4-7 16,-5 0-16,10-6 0,-5-6 15,0-7-15,4 1 16,-4-7-16,0-6 16,0-13-16,-4 1 15,-5-1-15,0 0 0,-4 1 16,-4-1-16,-1 7 16,-4 31-16,0 0 15,0 0-15,0 0 0,0 0 16,5-13-16,-5 1 15,0 24-15,4-5 16,-4 11-16,0 14 0,0 12 16,0-7-16,0 7 15,4-12-15,-4-1 16,0-31-16,0 0 0,5 31 16,-5-31-16,0 0 15,0 0-15,0 0 16,0 25-16,0-18 0,4-7 15,-4 0-15,-4-13 16,4-12-16,0-13 16,0 7-16,0-13 0,0-6 15,0 12-15,4-6 16,1 7-16,-1 5 16,0 1-16,-4 31 0,5-25 15,-1 6-15,1 19 16,3 0-16,1 0 15,0 25-15,0 7 0,0-1 16,4 13-16,-4 6 16,4-6-16,0 6 15,9 0-15,0-6 0,5 0 16,4-6-16,4-13 16,0-6-16,-4-7 0,4-6 15,-4-6-15,5-12 16,-6-1-16,1-12 15,0 6-15,0-12 0,0-13 16,-9 7-16,0-7 16,-4-7-16,-5 1 15,-4 6-15,-5 7 0,-4-7 16,-4 19-16,-1-7 16,-8 20-16,-5 6 15,1 6-15,-5 6 16,0 6-16,-5 14 0,10 5 15,-6 0-15,10 7 16,0-1-16,0 7 16,8-12-16,1-1 0,8 0 15,1-5-15,4-8 16,4 1-16,0-13 0,0-6 16,9 0-16,0 0 15,5-18-15,-10-1 16,-3-6-16,3-7 0,1 7 15,-5-12-15,0-1 16,-4 0-16,-4 13 16,3-19-16,-3 13 0,-5 31 15,0 0-15,0 0 16,0 0-16,0 0 16,0 0-16,4-19 0,1 13 15,-1 12-15,1 7 16,-1 18-16,0 7 15,5 12-15,0 13 0,0-1 16,4 14-16,-9-1 16,1 0-16,-1-6 15,-4 13-15,-9-7 0,5 0 16,-9-6-16,-5 6 16,-4-18-16,0-7 15,-4 0-15,-5 0 0,4-12 16,-4-7-16,-4-18 15,4-7-15,-4-12 16,4-7-16,5 1 0,4-13 16,4 6-16,18 19 15,0 0-15</inkml:trace>
  <inkml:trace contextRef="#ctx0" brushRef="#br0" timeOffset="141050.37">10808 9518 0,'0'0'16,"0"0"-16,0 0 15,0 0-15,0 0 0,36 0 16,-36 0-16,13-6 16,9 12-16,-9-6 15,-13 0-15,0 0 0,0 0 16</inkml:trace>
  <inkml:trace contextRef="#ctx0" brushRef="#br0" timeOffset="142402.31">12718 9920 0,'-9'0'15,"-4"12"-15,13-12 0,-14 7 16,1 24-16,9 0 16,-5-12-16,4 6 15,-3 32-15,-1-7 16,9 6-16,4-6 0,9-18 16,1 12-16,12-13 15,-4 0-15,9-18 0,-4 0 16,8-1-16,0-6 15,-4 1-15,4-26 16,-8-6-16,-5 0 0,0 0 16,-5-13-16,-8 0 15,0-12-15,-9-6 16,-9 5-16,-4-5 0,0 6 16,-14-7-16,1 14 15,-1-1-15,-8 6 16,4 7-16,0 6 0,1 12 15,3 0-15,-4 20 16,14 12-16,-1 6 16,9 0-16,-4 0 0,8 0 15,10 0-15,-1 6 16,10-24-16,3 5 16,1 1-16,8-7 0,5 6 15,0-5-15,4-1 16,5 0-16,0-6 15,-1-12-15,5-13 0,-4 6 16,0-6-16,0 0 16,-14-7-16,5-12 15,-9 1-15,4-1 0,-8 6 16,4-18-16,0 5 16,-9 7-16,5 1 15,-5 11-15,0-5 0,-13-1 16,-4 0-16,-14 13 15,5 6-15,0 13 16,13 6-16,-13 13 0,-1-1 16,-3 20-16,12 18 15,1 0-15,4 6 16,4 13-16,5 13 0,0-7 16,4 7-16,0-1 15,5 7-15,-5 6 16,9-6-16,-8 12 0,-6-12 15,6-13-15,-5 13 16,-5-13-16,-4-6 0,-4-12 16,-1-7-16,-4-19 15,-4-6-15,0 1 16,-5-20-16,18-6 16,-22 6-16,0-12 0,4 0 15,-4-13-15,9-6 16,0-7-16,4-12 15,0 0-15,9-12 0,5 0 16,-1-13-16,5 0 16,4 6-16,0 6 15,1-12-15,3 13 0,1 0 16,4-7-16,4 13 16,-4 6-16,1 0 15,-1 13-15,0-7 0,0 7 16,-5 5-16,1 14 15,-5-1-15,-13 13 16,18-6-16,-5 0 0,-13 6 16,13 0-16,0 0 15,1 6-15,-14-6 16,0 0-16,17 13 0,-3-7 16,-14-6-16,13 12 15,-13-12-15,13 7 16,5 5-16,-9-5 0,-9-7 15,0 0-15,0 0 16,0 0-16,0 0 16,0 0-16,0 0 0</inkml:trace>
  <inkml:trace contextRef="#ctx0" brushRef="#br0" timeOffset="145051.14">14490 9431 0,'14'6'16,"-14"-6"-16,0 0 0,0 19 16,0-19-16,0 0 15,0 18-15,0-5 16,0 6-16,-5-7 0,1 7 15,-1 25-15,-3 6 16,-1 13-16,0 0 16,4 6-16,1 6 0,0 0 15,8 7-15,-4-7 16,9 0-16,4 1 16,0-20-16,1-12 0,3 0 15,1-13-15,4 0 16,4-12-16,-4-6 15,0-13-15,5 0 0,-1-25 16,-8 0-16,4 0 16,-4 0-1,-5-1-15,-13 26 0,0 0 16</inkml:trace>
  <inkml:trace contextRef="#ctx0" brushRef="#br0" timeOffset="146067.07">14411 9920 0,'-4'19'0,"4"-13"0,0-6 15,4 12-15,0-12 16,5 0-16,-4 0 0,8-6 15,4 6-15,6-6 16,-1 0-16,4-13 16,0-13-16,5 1 15,-4 6-15,4 0 0,0 6 16,-9-25-16,4 0 16,-4 7-16,5 12 0,-5-1 15,0-5-15,0-13 16,0 7-16,-5 11 15,1 1-15,-18 25 0,0 0 16,0 0-16,0 0 16,18-6-16,-9 6 15,-9 0-15,8 13 0,-16 18 16,3 7-16,1 24 16,-1 14-16,1-7 15,-1 6-15,1 0 0,0-12 16,8-7-16,-4 13 15,0-19-15,4 7 16,5-7-16,-4-19 0,-5-31 16,0 0-16,0 0 15,0 26-15,9-8 16,-1-11-16,1-20 0,4-12 16,-4-6-16,0-7 15,4-18-15,5 12 16,-9-7-16,4 1 0,0 6 15,-4 1-15,0 5 16,0 7-16,-9 31 16,0 0-16,0 0 0,8-19 15,1 12-15,4 7 16,-8 13-16,4 6 16,8 12-16,-8 19 0,4-12 15,1 6-15,-1 6 16,4-6-16,1-6 15,4 5-15,5 1 0,-5-12 16,0-7-16,4-13 16,1-5-16,4-1 15,-1-12-15,1-7 0,0-6 16,4-6-16,-4 0 16,0-13-16,-4 1 15,-5-1-15,-5 7 0,-3-19 16,-6 12-16,1-12 15,-4 12-15,-10-6 16,1 13-16,-5 6 0,0 0 16,-4 12-16,0 7 15,-5 12-15,0 7 16,1 12-16,-1 0 0,0 6 16,5 13-16,0 6 15,9 1-15,-1 5 16,10-6-16,3 0 0,1 7 15,9-13-15,4 0 16,4-19-16,5 0 16,0-13-16,4 1 0,-13-19 15,14-7-15,-1 13 16,-9-12-16,-8-1 16,-18 13-16</inkml:trace>
  <inkml:trace contextRef="#ctx0" brushRef="#br0" timeOffset="146956.17">16320 9349 0,'9'13'15,"-9"-13"-15,0 0 0,9 0 16,-5 18-16,-4-18 16,0 13-16,5 12 15,-5 0-15,4 0 16,5 19-16,-9 0 0,0 19 16,0 6-16,-4 6 15,4-12-15,0 12 0,0-6 16,-5-6-16,5-1 15,0 1-15,9-6 16,-5-14-16,5-5 16,-4-13-16,-5-6 0,13 0 15,-9-19-15,5 0 16,0-13-16,4-6 16,0 1-16,5-20 0,0 0 15,-1-6-15,1 1 16,4-1-16,-9-7 15,1 1-15,3 6 0,-8 1 16,0 5-16,-5 0 16,-4 38-16,0 0 0,0 0 15,0 0-15,0 0 16,0 0-16,5-25 16,-5 0-16,8 25 0,-8 0 15,0 13-15,0 5 16,0 14-16,0-1 15,0 7-15,9-1 16,-9 7-16,9-6 0,0 0 16,0-7-16,0 0 15,-1 1-15,-8-32 16,14 37-16,-6-12 0,1 0 16,-9-25-16,0 0 15,0 0-15,0 0 16,0 0-16,0 0 0,0 0 15,0 0-15,0 0 16,0 0-16,0 0 16,0 0-16,0 0 0,0 0 15,0 0-15,0 0 16,0 0-16,0 0 0,0 0 16,0 0-16,0 0 15,0 0-15,9 19 16,-9-19-16,0 0 0,13 19 15,-13-19-15,13 13 16,-13-13-16,0 0 16,0 0-16,18 6 0,0 6 15,-1-18-15,1 0 16,9-19-16,-5 0 16,0 0-16,-5 6 0,-17 19 15</inkml:trace>
  <inkml:trace contextRef="#ctx0" brushRef="#br0" timeOffset="148749.91">16854 9719 0,'4'107'0,"-8"-76"0,4-31 15,0 0-15,0 0 16,4 38-16,1 6 0,-5-13 15,4-12-15,1 0 16,8 37-16,0-12 16,0-6-16,-4-7 0,4 0 15,5 1-15,-5-1 16,0-25-16,-4 1 16,0-20-16,4 0 0,1 1 15,-1-19-15,-4-7 16,-1 7-16,1-1 15,4 1-15,-8-1 0,4 7 16,-9 0-16,4-6 16,-4 31-16,0 0 15,0 0-15,0 0 0,0 0 16,0 0-16,0 0 16,0-19-16,0 7 15,0 18-15,4 13 0,1 6 16,-1 0-16,1 6 15,-1 13-15,5-6 16,0-1-16,0 7 0,-1-19 16,6-6-16,-14-19 15,13 19-15,9-6 16,-4-13-16,4 0 0,0-13 16,9 0-16,-9-12 15,4-6-15,-4-7 16,-4 1-16,-1-1 0,5-12 15,-8 12-15,-1-12 16,5 13-16,-10 5 16,6 1-16,-14 31 0,13-25 15,0 6-15,-13 19 16,0 0-16,9-13 16,-9 13-16,13 0 0,-13 0 15,13 0-15,-4 7 16,0 5-16,-9-12 15,0 0-15,0 0 0,0 0 16,13 6-16,-13-6 16,0 0-16,0 0 15,0 0-15,0 0 0,5 19 16,-1-12-16,0-1 16,-4-6-16,-4-6 15,4-1-15,-4-5 0,-5-1 16,0 1-16,0 5 15,-9 1-15,5 6 16,-4 6-16,-1 1 0,0 11 16,1 8-16,-1 5 15,5-6-15,-5 13 16,5-1-16,4 1 0,0 6 16,5-13-16,4 0 15,4-5-15,1 5 16,4-6-16,8-12 0,1-1 15,4-12-15,0 0 16,0-6-16,0-7 16,0-12-16,0 6 0,-9-6 15,9 0-15,-8 0 16,-1-13-16,0 1 16,-4-7-16,4 19 0,-4-6 15,-9 31-15,4-32 16,-8 1-16,4 12 15,0 13-15,0-1 0,0 7 16,0 0-16,0 13 16,0 6-16,0 6 15,9 13-15,0 12 0,-5 6 16,9 1-16,-4 18 16,0-6-16,0 6 15,-1 0-15,-3 1 0,-1 5 16,1-12-16,-10 0 15,1-6-15,-5 0 16,-4-7-16,0-12 0,-5 0 16,5-13-16,-14-6 15,1-6-15,8 0 16,-4-13-16,0-12 0,4-13 16,1 0-16,-1 0 15,5-6-15,4-12 16,5-7-16,4 0 0,4 6 15,5-12-15,4 0 16,5 0-16,4 6 16,4-6-16,5 6 0,-4-6 15,12 12-15,-3-6 16,3 6-16,5-5 16,-4-1-16,0-7 0,-5 1 15,0 0-15,-4 6 16,-9 7-16,5-14 15,-14 14-15,5 12 0,-10-13 16,1 7-16,-4 12 16,-5-6-16,-5 12 15,-4 7-15,1-7 0,-6 1 16,-8 12-16,0 6 16,5 7-16,-1-1 15,-4 1-15,9 18 0,-1 1 16,6 5-16,3-5 15,5 11-15,5 1 0,-1 6 16,9-6-16,1-6 16,3 0-16,1 12 15,4-13-15,-5-11 0,19-8 16,-5-5-16,4-1 16,0 1-16,0-19 15,1-7-15,3-6 0,-3-6 16,-14 0-16,-5 0 15,-17 25-15,0 0 16</inkml:trace>
  <inkml:trace contextRef="#ctx0" brushRef="#br0" timeOffset="151459.17">18988 9311 0,'0'0'0,"0"0"0,0 0 16,0 0-16,0 0 15,0 51-15,0 5 16,18-31-16,-9-12 0,-5 12 15,-4 12-15,-4-18 16,8 56-16,-4-6 16,0-18-16,-9 24 0,0 0 15,1-12-15,8 6 16,0 6-16,0-25 16,0 0-16,0 7 0,0-57 15,0 0-15,0 0 16,0 0-16,0 0 15,0 0-15,0 0 0,0 0 16,4 25-16,0-25 16,1 0-16,-1-19 15,1-6-15,8-19 16,0 0-16,-4-6 0,0 6 16,0 19-16,4 6 15,-13 19-15,0 0 0,18-25 16,-18 25-16,13-25 15,-13 25-15,13 0 16,-4 25-16,4 0 0,0 0 16,5 7-16,-5 5 15,5 14-15,-5-8 16,5-5-16,-5-13 0,4-6 16,6 6-16,-1-12 15,0-13-15,0-7 16,9-5-16,-5-7 0,9 0 15,-4-12-15,-4-13 16,-5 0-16,4 6 16,1-12-16,-5 6 0,4-6 15,-8 6-15,4 7 16,-5 5-16,-3 7 16,3 6-16,-17 19 0,0 0 15,14-12-15,-14 12 16,0 0-16,8-6 15,1 6-15,-9 0 0,0 0 16,9 6-16,-9-6 16,0 0-16,0 0 15,0 0-15,0 0 0,0 0 16,0 0-16,4 6 16,-4-6-16,0 0 15,0 6-15,0 1 0,-8-7 16,8 0-16,0 0 15,-14 12-15,-3-6 16,-5 1-16,0 5 0,-5 7 16,5 6-16,4 13 15,1-7-15,4 13 16,4-6-16,0 6 0,9-1 16,0-5-16,9-7 15,0 13-15,-1-12 16,14-1-16,-4-12 0,0 0 15,8-7-15,-4-5 16,0-7-16,5-7 16,-5-12-16,-5-6 0,1-6 15,9-7-15,-14-12 16,0 6-16,-4 0 16,-5-6-16,1 0 0,-5 0 15,0 0-15,-5 12 16,-4 7-16,9 31 15,0 0-15,0 0 0,0 0 16,-4-25-16,4 25 16,-4-7-16,-1 14 15,5 11-15,0 14 0,5-1 16,-1 19-16,9-6 16,-4 6-16,4-6 15,0 0-15,5-6 0,-5-1 16,1-5-16,-1-7 15,0-6-15,5-7 16,-18-12-16,0 0 0,17 7 16,1-14-16,0 1 15,-18 6-15,17-19 16,1-6-16,0-19 0,-10 7 16,6-7-16,-10-13 15,0 7-15,1 0 16,-5 12-16,0 38 0,0 0 15,0 0-15,0 0 16,0 0-16,0 0 16,4-12-16,-4 5 0,5 14 15,-5 12-15,8 18 16,-3 7-16,8 12 16,-4-5-16,0-7 0,8-1 15,-3-5-15,-1-7 16,-13-31-16,17 26 15,1-8-15,4-11 0,-4-1 16,4-12-16,-5-7 16,1-6-16,0-6 15,-1-6-15,-3-13 0,-1 6 16,0 1-16,0-7 16,-4 6-16,0 7 15,-9 31-15,0 0 0,0 0 16,0 0-16,0 0 15,9-19-15,-9 19 16,9-6-16,-5 12 0,5 0 16,-9 19-16,4 7 15,1-1-15,-1 13 16,-4-13-16,4 1 0,1-1 16,4-6-16,-9-25 15,0 0-15,0 0 16,0 6-16,0-6 0,4 7 15,-4-7-15,4-19 16,1 0-16,-1-19 16,-4 1-16,5-7 0,-1-6 15,5 6-15,4 0 16,-4 0-16,0 0 16,4 6-16,5 13 0,-5 0 15,5 6-15,-5 7 16,4 6-16,1-1 15,0 14-15,-18-7 0,13 6 16,0 6-16,-13-12 16,0 0-16,13 7 15,5 5-15,-5 1 0,-13-13 16,0 0-16,5 19 16,-5-19-16,0 0 0,4 25 15,0 0-15,-4 6 16,-4 1-16,0-1 15,-5 6-15,0 7 0,5-6 16,-1-7-16,5 7 16,0 0-16,0-7 15,13 0-15,-4 1 16,0-13-16,-9-19 0,0 0 16,18 18-16,-1-5 15,1-7-15,4-12 0,0 0 16,-4-7-16,-1-12 15,5 0-15,-4-13 16,0-18-16,-5 12 0,0 0 16,0 6-16,-4-18 15,0 6-15,-5 0 16,5 12-16,-9 7 16,0 31-16,0-25 0,0 25 15,5-26-15,-5 26 16,0 0-16,0-18 15,4 43-15,0-6 0,5 6 16,-4 25-16,4 0 16,-1 0-16,6 25 0,-6-6 15,1 0-15,-4 13 16,-1-7-16,0-18 16,1 18-16,-10 6 0,1-5 15,-5-1-15,0-19 16,-8 7-16,-1 12 15,-13-12-15,0-7 0,5 1 16,-5-26-16,-9 1 16,1-1-16,-1-12 15,5-25-15,8-7 0,-4-6 16,-4-12-16,9 6 16,8-7-16,0-5 15,18 37-15</inkml:trace>
  <inkml:trace contextRef="#ctx0" brushRef="#br0" timeOffset="151728.01">20197 9431 0,'0'0'16,"0"0"-16,0 0 0,0 0 15,0 0-15,0 0 16,0 0-16,0 0 16,0 0-16,0 0 0,0 0 15,0 0 1,0 0-16</inkml:trace>
  <inkml:trace contextRef="#ctx0" brushRef="#br0" timeOffset="154684.28">22022 9286 0,'0'0'0,"0"0"16,0-12-16,0 12 15,0 0-15,0 0 0,9 6 16,-5 7-16,1-1 16,-5 13-16,0-6 15,0 12-15,4 20 0,1 5 16,-10 7-16,1 12 15,-1 13-15,1-7 16,0 7-16,-1-6 0,1-1 16,-1-6-16,5-12 15,-4 6-15,4-19 16,0-6-16,4-12 0,-4-32 16,0 0-16,0 0 15,0 0-15,5 18 16,-1-11-16,1-7 0,3-13 15,1-12-15,4-13 16,1-12-16,3-6 16,-3-13-16,-1 6 0,4 7 15,1-7-15,0 13 16,4 6-16,0 0 16,-5 13-16,10 12 0,-1 13 15,1 6-15,4 12 16,-9 1-16,0 12 15,-5 12-15,-3 7 0,-1-6 16,-9 6-16,-4 6 16,0 0-16,-4 7 15,-5-14-15,-4 14 0,-9-13 16,4-7-16,-4 1 16,-9-13-16,9 0 15,-9-6-15,5-6 0,13-1 16,-9 1-16,22-13 15,0 0-15,0 0 16,0 0-16,0 0 0,-14 6 16,5-12-16,5-7 15,4 7-15,4-7 0,10 1 16,-1-1-16,-13 13 16,18-12-16,-1-1 15,5 7-15,9-7 16,-4 13-16,-1-6 0,1 6 15,-1-6-15,5 0 16,0-7-16,0 7 16,-1-13-16,6 6 0,3-12 15,-8 0-15,9-12 16,-5-1-16,-8 0 16,-1-12-16,-4 6 0,0-6 15,-9 0-15,1 0 16,-5 0-16,-1 6 15,-8 6-15,0 7 0,-8 6 16,-1 6-16,0 12 16,-4 7-16,-5 13 0,0 6 15,1 12-15,-1 1 16,0 5-16,5 7 16,-9 0-16,13 12 0,1 1 15,3-7-15,5 0 16,0 0-16,9 1 15,4-8-15,5-11 0,-5-7 16,14-13-16,3 7 16,1-12-16,5-14 15,-1 1-15,5-13 16,-1 0-16,10-6 0,-10-6 16,5 0-16,-8-13 15,3 0-15,-3 0 16,-1 6-16,-4 7 0,-5-7 15,5 1-15,-9 5 16,-4 7-16,0 13 16,-18 12-16,0 0 0,0 0 15,0 0-15,0 0 16,0 0-16,8-7 16,-8 7-16,0 0 0,0 0 15,5-12-15,-5 6 16,-9-1-16,9 7 15,0 0-15,-13 13 0,-1-7 16,-3 7-16,-5-7 16,0 6-16,4 14 0,-8 5 15,4 6-15,4-11 16,0-1-16,5 12 16,0 7-16,4 0 0,5 0 15,4-13-15,4-6 16,-4-25-16,0 0 15,0 0-15,0 0 0,13 19 16,1 6-16,8-12 16,0-7-16,-5 0 15,10-18-15,-10-13 16,5 0-16,-4 0 0,0-13 16,-10-12-16,6 0 15,-5-1-15,-5 14 0,0-1 16,1 7-16,-1-7 15,-8 19-15,4 19 16,0 0-16,0 0 0,0-18 16,0 18-16,-5 0 15,5 0-15,0 18 16,0-5-16,0 25 0,0-7 16,5 7-16,-1 12 15,5-6-15,4 6 16,-4-13-16,0 1 0,0-13 15,8 0-15,1 0 16,-5-12-16,-13-13 16,18 12-16,-1-18 0,6-6 15,-1-1-15,0-12 16,-5-6-16,1-1 16,4-18-16,-4 6 0,-5-6 15,4 0-15,-3 6 16,3-6-16,-3 6 15,3-6-15,1 6 0,-1 12 16,1 7-16,0 7 16,-5-1-16,0 6 15,0 13-15,-13 0 0,0 0 16,14 6-16,3 7 16,-3 6-16,-6-7 15,6 7-15,-1 0 0,-13-19 16,0 0-16,0 0 15,0 0-15,0 0 16,0 0-16,9 13 0,-9-7 16,0-6-16,0 0 15,-5-6-15,-8-1 16,-5 1-16,1 0 0,-10-7 16,1 7-16,-5 6 15,4 6-15,1 7 16,8-7-16,1 13 0,3-7 15,6 1-15,3-1 16,1 7-16,4-19 16,0 0-16,9 25 0,4-6 15,5 6-15,4 7 16,13-20-16,-9 7 16,10 6-16,-1-6 0,-9-7 15,1 7-15,-1-6 16,1 6-16,-10-1 15,1 1-15,-5 0 0,-17 12 16,-1-6-16,5 13 16,-13-19-16,13-19 15,0 0-15,-22 19 0,-4 6 16,-5-6-16,4-1 16,10-11-16,-5-1 15,-9 7-15,0-1 0,31-12 16,0 0-16,0 0 15,-18 0-15,14-6 16,-1-7-16,-3 7 0,8-13 16,4 7-16,14-13 15,-5 6-15,5 6 16,-18 13-16,0 0 0</inkml:trace>
  <inkml:trace contextRef="#ctx0" brushRef="#br0" timeOffset="155072.06">24183 9468 0,'35'0'16,"-35"0"-16,0 0 0,0 0 15,0 0-15,0 0 16,0 0-16,27 19 15,-10 6-15,-3-19 0,-14 19 16,-5 1-16,5-1 16,9 25-16,-9 13 15,-4-1-15,-5-5 0,0 18 16,4-6-16,5 0 16,5 0-16,4-6 15,0-1-15,-1-5 0,1-13 16,9-13-16,-1 0 15,1-12-15,4-6 16,-4-13-16,-1 6 0,5-18 16,1 5-16,-6-24 15,14-7-15,-9 1 0,-4-1 16,-1 7-16,1-7 16,-18 38-16</inkml:trace>
  <inkml:trace contextRef="#ctx0" brushRef="#br0" timeOffset="155324.91">24192 9907 0,'4'0'0,"5"13"16,-9-13-16,0 0 16,0 0-16,18 19 0,-5-13 15,9-6-15,-9 6 16,9-12-16,9 6 15,0 6-15,4-6 0,-4-6 16,4-7-16,-8-12 16,8 6-16,-8 7 15,-5-1-15,-5-5 0,-8-14 16,-9 32-16,0 0 16,0 0-16,0 0 0</inkml:trace>
  <inkml:trace contextRef="#ctx0" brushRef="#br0" timeOffset="161032.12">25321 9832 0,'0'-13'0,"0"13"16,0 0-16,4-25 0,-4 25 16,0-18-16,0 18 15,0 0-15,0 0 0,-4-13 16,-5 7-16,0-7 15,0 13-15,-4-19 16,-9 19-16,0 7 0,-9 11 16,9 14-16,0 5 15,-5 7-15,10 0 16,4 13-16,-1-7 16,10 6-16,4-6 0,0 1 15,0 5-15,9-18 16,0 6-16,4-13 15,-4-12-15,-9-19 0,0 0 16,17 6-16,1 0 16,-5-12-16,0-6 15,5-14-15,0-5 0,-10-13 16,6 0-16,-10-12 16,5 6-16,-5-1 0,5 14 15,-4-7-15,-5 13 16,4-13-16,-4 44 15,0 0-15,0 0 0,0 0 16,0-19-16,0 13 16,0 6-16,0 0 15,4 6-15,5 19 16,0 13-16,0-1 0,4 1 16,5-13-16,-1 25 15,5 0-15,-8-6 16,-1 0-16,9-19 0,0 0 15,0 0-15,-22-25 16,22 25-16,0-18 16,-4-1-16,8-6 0,5-13 15,-13 1-15,4-7 16,0-6-16,-9-13 16,5-6-16,-5-6 0,-4 0 15,0 12-15,-9-5 16,4 5-16,-4 7 0,0 6 15,0 6-15,0 12 16,0 1-16,0 0 16,0 12-16,0 7 0,0-1 15,0 20-15,0-7 16,4 6-16,-4 13 16,5-6-16,-5 5 0,4 1 15,-4 0-15,5-12 16,-5-1-16,0-31 15,0 0-15,0 0 0,0 0 16,0 0-16,0 19 16,4-13-16,0-6 15,-4-6-15,5-19 0,-1-7 16,5 1-16,-5-25 16,1 5-16,4 1 15,-5 6-15,5-6 0,-5 6 16,5 0-16,-4 7 15,-5 37-15,0 0 16,8-19-16,1 6 0,-4 7 16,-1 6-16,5 13 15,-5 12-15,1 12 16,-1 1-16,5 6 0,0 0 16,-1 12-16,1-12 15,0 6-15,4-6 16,14 0-16,-10-6 0,5-7 15,1-6-15,3-12 16,0 6-16,10-19 16,-5-7-16,-1 1 0,10-13 15,-5-6-15,1-6 16,3-7-16,-8-6 16,-4 7-16,-5 5 0,0-5 15,-5-1-15,-8 0 16,0 13-16,-9 0 15,0 25-15,-4-19 0,-1-6 16,1 13-16,-9-1 16,-1 7-16,-3 12 15,-1 7-15,1 6 0,-1 6 16,0 6-16,5 7 16,-9 12-16,13-13 15,0 7-15,0-6 0,5 6 16,0-7-16,8-5 15,0-7-15,5-13 16,-9-12-16,0 0 0,0 0 16,18 13-16,4-13 15,-4-6-15,4-13 16,4-6-16,-8-13 0,-5-12 16,9-6-16,-13-1 15,0 7-15,0-13 16,-5 1-16,0-1 0,1 0 15,-1 7-15,-8-1 16,4 1-16,0 6 16,-5 6-16,5 19 0,-8-1 15,8 26-15,0-18 16,0 18-16,0 0 16,0-7-16,0 20 0,4 6 15,-4 12-15,0 7 16,4 12-16,10 13 15,-10 6-15,0 6 0,1-12 16,4 6-16,-1 0 16,1-7-16,9-5 15,-9-1-15,4-6 0,9-6 16,4-6-16,-4-13 16,1 0-16,3-6 15,5-13-15,-5 0 0,5-6 16,-9-18-16,5 5 15,-10-18-15,1-7 16,0 7-16,-10-1 0,-8 32 16,0 0-16,0 0 15</inkml:trace>
  <inkml:trace contextRef="#ctx0" brushRef="#br0" timeOffset="162403.07">27592 9431 0,'-36'43'16,"36"-43"-16,0 0 15,0 0-15,0 0 0,0 0 16,0 0-16,9 13 16,-9-13-16,0 0 15,0 0-15,-4 31 16,-1 7-16,1-13 0,0 6 15,4 13-15,-9 19 16,13 12-16,-8 1 16,4-7-16,4 0 0,5 6 15,-5-12-15,5-7 16,13-12-16,-4-19 16,-5 13-16,5 6 0,-1-32 15,1 1-15,0-1 16,4-12-16,-9 6 0,5-18 15,-1-19-15,5-7 16,-4-6-16,0 6 16,-1-6-16,-17 44 0</inkml:trace>
  <inkml:trace contextRef="#ctx0" brushRef="#br0" timeOffset="163400.24">27428 9819 0,'0'7'15,"0"-7"-15,0 0 0,0 0 16,18 0-16,0 0 16,-5 0-16,0 0 15,0 0-15,-4-13 0,13 1 16,9-1-16,-9 1 15,5-7-15,-5 12 16,4-5-16,-8-13 0,-5 12 16,-13 13-16,0 0 15,27-12-15,-5-13 16,-9 0-16,9-1 0,-5 1 16,6 0-16,-23 25 15,0 0-15,0 0 16,17-12-16,-4 18 0,-13-6 15,0 0-15,5 13 16,-5 18-16,4 7 16,-13 5-16,5 8 0,-5 11 15,0 1-15,5 0 16,4-13-16,0-6 16,4 6-16,-4 0 0,0-12 15,5-7-15,-1 13 16,-4-44-16,0 0 15,0 0-15,0 0 0,0 19 16,5-7-16,-5-5 16,8-14-16,1-5 15,0-1-15,0-18 0,0-7 16,4 1-16,0-7 16,-4 6-16,4-6 15,-8 13-15,3 0 0,-8 31 16,9-25-16,0 12 15,0 7-15,4 6 16,0 12-16,-4 13 0,4-6 16,-4 12-16,0 7 15,4 6-15,5-13 16,-5 7-16,5-7 0,-1 13 16,5-12-16,5-1 15,-5-6-15,4-12 16,1-7-16,4 0 0,0-6 15,-9-12-15,4-1 16,1-12-16,-1 0 16,-4-6-16,-4-7 0,4 0 15,-9-12-15,0 19 16,-4-19-16,-5 12 16,1 0-16,-1-6 0,-8 13 15,-1 6-15,1 12 16,-5-5-16,-4 11 15,0 7-15,-5 13 0,0 6 16,5 6-16,4 6 16,1 7-16,3 6 15,1 0-15,4-7 0,4 7 16,5 6-16,9-12 16,-5 6-16,5-13 15,12-12-15,-8 0 0,9 0 16,0-19-16,0-7 15,4 1-15,1-13 16,-1-6-16,-9 0 16,1 0-16,-27 25 0</inkml:trace>
  <inkml:trace contextRef="#ctx0" brushRef="#br0" timeOffset="163847.99">29320 9575 0,'0'6'0,"0"-6"16,0 0-16,0 0 16,0 0-16,0 0 0,0 0 15,-13 19-15,0-7 16,0 1-16,4 0 15,0 5-15,0-5 0,0 12 16,-4 0-16,13-25 16,0 25-16,0 13 15,13-7-15,1 1 0,3 5 16,1-5-16,4-7 16,-5 6-16,-3 0 15,-1-12-15,-4 12 0,-9-5 16,4-1-16,-8 6 15,-5-6-15,0-6 16,-4 12-16,-5-6 0,1-6 16,-1 0-16,-4-6 15,0 5-15,4-11 0,1 5 16,3-12-16,14 0 16,-13-25-16,0 0 15,8 0-15,1 6 0,4 19 16</inkml:trace>
  <inkml:trace contextRef="#ctx0" brushRef="#br0" timeOffset="165942.14">29563 9857 0,'4'31'0,"-8"-12"15,-1 6-15,5-12 16,0-1-16,5 13 15,-5-6-15,4 25 0,1-6 16,3-1-16,6 1 16,-1 6-16,0-6 15,0-13-15,9 0 0,0-13 16,0 1-16,1-13 16,3-25-16,-4 0 15,-4 0-15,-1 0 0,-3-7 16,-6-5-16,1-14 15,-9 14-15,-4 12 0,-1 0 16,-3-1-16,-10-17 16,0-14-16,-4 26 15,-4 12-15,-5-6 0,4 6 16,1-12-16,4 6 16,22 25-16,0 0 15,0 0-15,-13 0 0,-1 0 16,10 0-16,4 0 15,9-7-15,4 7 16,0 0-16,14 0 0,-1 0 16,1-6-16,8 6 15,-4 0-15,0 0 16,0 0-16,-1 6 16,6-6-16,-10 0 0,-4-6 15,-4 6-15,-18 0 16,0 0-16,0 0 0,0 0 15,0 0-15,22 0 16,-9 6-16,0 1 16,-4 5-16,-4 7 0,3 6 15,-8 6-15,0 13 16,0-6-16,0 6 16,0 6-16,5 0 0,-5 0 15,4 1-15,5-8 16,-5 1-16,5-12 15,0-1-15,-9-31 0,0 0 16,0 0-16,18 13 16,4-7-16,-5-6 15,6-13-15,-1 1 16,0-13-16,-5-13 0,10-6 16,-10 7-16,-3-1 15,-1-6-15,-4 0 16,4-6-16,-4 19 0,-1-7 15,-8 7-15,0 31 16,0 0-16,0 0 0,0 0 16,0 0-16,0-25 15,5 12-15,-5 13 16,0 13-16,0 12 0,0 0 16,4 12-16,1-5 15,4 5-15,-5 7 16,5-6-16,0-1 0,4-5 15,0-1-15,0 1 16,-4-1-16,9-19 16,-1-5-16,10-7 0,-1-7 15,-4 1-15,0-13 16,0-6-16,9-6 16,-9-7-16,5 1 0,-14-1 15,0-6-15,0 6 16,-4 1-16,0-7 15,-4 13-15,-1-1 0,-4 32 16,0 0-16,4-19 16,-4 19-16,0-12 15,5 12-15,-5 6 0,0 19 16,4 7-16,1 5 16,-1 7-16,-4 6 15,4 7-15,-4-7 0,0-6 16,5 6-16,-5-19 15,0 7-15,0-38 16,0 0-16,0 0 0,-5 25 16,5-12-16,0-13 15,0-13-15,0 1 16,0-7-16,0-13 0,-4-12 16,4 1-16,4-8 15,-4 1-15,0-6 16,0 6-16,0-1 0,5 8 15,-5-8-15,4 14 16,5 5-16,4 7 16,-13 25-16,9-12 0,-9 12 15,13-7-15,-4 14 16,0 12-16,4-1 16,-8 7-16,3 13 0,-3 6 15,4 6-15,-5 7 16,9-7-16,-4-6 15,4 6-15,1 0 0,-1-6 16,0 0-16,0-7 16,14-11-16,-5-8 15,-5-5-15,5-7 0,14 0 16,-10-18-16,5-13 16,4 6-16,-4-12 15,4 6-15,1-19 0,-5 6 16,4-6-16,-4 6 15,-9-5-15,0-1 16,-4 12-16,-5-12 0,-4 13 16,-5-7-16,-4 13 15,0 25-15,0 0 16,-13-25-16,0 13 0,-5 12 16,0 6-16,-4 7 15,-4 12-15,-5 12 16,9 7-16,0 13 0,4-14 15,9 14-15,-4-7 16,9 0-16,4-12 16,0 6-16,8-7 0,1-5 15,0-7-15,-9-25 16,18 6-16,8 7 16,-8-20-16,4 1 0,-4-19 15,-1-6-15,5-13 16,0-6-16,-8-1 15,-6-11-15,1-1 0,-4 0 16,-1-12-16,-4 0 16,-4 6-16,-1-6 15,-4 6-15,9 18 0,0 1 16,-4 6-16,4 7 16,0-1-16,0 38 15,0 0-15,0-19 0,4 13 16,-4 6-16,-4 13 15,4 12-15,0 19 16,4-1-16,-4 20 0,5-6 16,-1 12-16,5 12 15,0-6-15,0 1 16,-1-1-16,6 0 0,-1-12 16,5 0-16,-1-1 15,1-5-15,4-13 16,4-7-16,-4-18 0,9 0 15,-4-13-15,8-12 16,-13 0-16,9-7 16,-5-18-16,1-7 0,-5 7 15,-9-32-15,-4 7 16,-5 12-16,-4-7 16,-4 1-16</inkml:trace>
  <inkml:trace contextRef="#ctx0" brushRef="#br0" timeOffset="169233.65">4692 11243 0,'4'0'0,"-8"13"16,-36-7-16,18-6 0,9 6 15,4-6-15,9 0 16,0 0-16,-4 13 16,-9 18-16,-1-6 0,1 0 15,22 13-15,0 0 16,4 5-16,0 8 15,5-8-15,-1-11 0,5-1 16,9 1-16,-9-7 16,9-7-16,0-5 15,4-7-15,-8-12 0,-1 6 16,5-13-16,-9 1 16,0-7-16,-8-6 15,-10 0-15,5-13 0,-5 1 16,-4-7-16,-9-6 15,-8-1-15,-5-5 0,8 0 16,-3 5-16,-14 14 16,-4-7-16,-1 12 15,10 14-15,4-1 0,-9 6 16,-4 13-16,-5 0 16,18 13-16,4-1 15,1 1-15,-1 12 16,5-6-16,8 6 0,14-6 15,9 0-15,0-7 16,-1 7-16,1-7 16,17-5-16,5 5 0,-5-12 15,0-12-15,1 5 16,-1-11-16,9-1 16,9-6-16,-18 0 0,0-7 15,14-5-15,-18-1 16,0-6-16,0 0 0,-9 7 15,-9-7-15,0 12 16,-4-5-16,-5 5 16,1 7-16,-5 25 0,0 0 15,-5-25-15,1 0 16,-5 13-16,0 12 16,0 0-16,1 12 0,3 19 15,1-5-15,-1 17 16,10 8-16,-1 5 15,5 13-15,4 13 0,0-1 16,1-6-16,-1 26 16,5-7-16,-5 0 15,9 6-15,-18-6 0,5-6 16,0 6-16,0-12 16,-5-13-16,1 12 15,-10-18-15,-4-7 0,0-5 16,-4-8-16,0 1 15,-5-19-15,-4-6 16,0-12-16,5-1 0,-10-19 16,10 7-16,-1-19 15,5-13-15,-1 7 16,10-19-16,4 0 0,0-13 16,4 0-16,5 0 15,5 7-15,-1 0 16,0-1-16,5 1 15,-1 5-15,5 8 0,0-1 16,0 0-16,-4 12 16,4-5-16,0-1 15,0 19-15,-4-6 0,4 13 16,0-1-16,-4 13 16,-1 0-16,-17 0 15,0 0-15,0 0 0,0 0 16,0 0-16,0 0 15</inkml:trace>
  <inkml:trace contextRef="#ctx0" brushRef="#br0" timeOffset="180365.04">6160 10930 0,'0'0'0,"0"0"0,0 0 16,0 0-16,0 0 15,0 0-15,0 0 16,0 0-16,0 0 0,0 0 16,0 0-16,-4 12 15,4-12-15,-13 38 16,4 12-16,5-25 0,4 13 16,0-1-16,0-12 15,0 44-15,-5 19 16,14-25-16,0 6 0,0 0 15,4 0-15,0-19 16,0 6-16,0-5 16,10-20-16,-10 19 0,4-12 15,1-13-15,0 0 16,-18-25-16,17 6 16,1-6-16,0-19 0,-5 1 15,0-8-15,-13 26 16,0 0-16,0 0 15,0 0-15</inkml:trace>
  <inkml:trace contextRef="#ctx0" brushRef="#br0" timeOffset="181414.5">5988 11362 0,'0'0'15,"0"0"-15,0 0 16,5 0-16,35 0 0,-23 0 16,1 0-16,-18 0 15,31-6-15,-5 0 16,-8 6-16,17 0 15,5-7-15,-5-5 0,0-1 16,1-5-16,-14-8 16,13 8-16,0-7 0,0-1 15,-4-5-15,-4 0 16,-1 6-16,5 0 16,-9-1-16,-9 1 0,-13 25 15,0 0-15,0 0 16,0 0-16,0 0 15,0 0-15,14-12 0,-1 6 16,0 6-16,-4 6 16,-9 19-16,4 6 15,1 7-15,-10 12 0,5-6 16,-4 19-16,-1-1 16,-3 1-16,12-13 15,-8 0-15,-1-6 0,5 0 16,5-12-16,-5-32 15,0 0-15,0 0 16,0 0-16,0 0 0,4 12 16,0 7-16,5-19 15,0 0-15,0-25 16,0 12-16,-5-24 0,5-7 16,4 0-16,-4 0 15,9 0-15,-1 7 16,-3 5-16,3 7 0,-4 6 15,1 0-15,-14 19 16,0 0-16,0 0 0,8 7 16,6 18-16,-1 0 15,-4 6-15,4 13 16,0 6-16,9 0 16,5 1-16,-5-7 0,4-13 15,5-6-15,0 0 16,0-6-16,0 0 15,0-13-15,-1 7 0,10-13 16,-9 0-16,-5-13 16,1 0-16,-5-5 15,0-7-15,4-7 0,-12 1 16,-1-19-16,0 6 16,-8 0-16,-1 6 15,-4 7-15,0-13 0,-4 13 16,-5 6-16,-5-1 15,14 26-15,-17-12 16,-1 6-16,1 12 0,3 6 16,-3 14-16,-1 5 15,9 0-15,0 13 16,9-6-16,5 6 0,-1-7 16,5 1-16,0 6 15,9-13-15,4-6 16,0 7-16,4-7 0,1-6 15,3-13-15,1 0 16,5-6-16,3-12 16,-4-1-16,-8-6 0,-5 7 15,-22 12-15</inkml:trace>
  <inkml:trace contextRef="#ctx0" brushRef="#br0" timeOffset="181957.19">8453 10729 0,'0'0'16,"0"0"-16,-17-13 15,8 1-15,-4 12 0,0-19 16,4 13-16,-5 6 16,10 6-16,-14-6 15,1 6-15,17-6 16,0 0-16,-18 19 0,9 12 15,1 13-15,-6 19 16,5-7-16,1 20 16,3 11-16,10 8 0,3-14 15,1 7-15,0 12 16,4-6-16,-4 13 16,0-26-16,0 20 0,-9-7 15,0 0-15,-5-6 16,5-7-16,-8-5 15,8 5-15,-5-12 0,5-19 16,-9-6-16,9-44 16,-13 25-16,0-6 0,-9 0 15,9-25-15,-5-26 16,0 7-16,-4 6 16,9-6-16,13 25 0,0 0 15</inkml:trace>
  <inkml:trace contextRef="#ctx0" brushRef="#br0" timeOffset="184145.12">8140 11538 0,'0'6'0,"0"-12"16,5 6-16,4 0 15,-1 0-15,-3 0 0,4 0 16,4 0-16,9 0 15,0-6-15,0 6 16,9-19-16,-9 0 0,0-6 16,0-6-16,4 5 15,-8-11-15,9-1 16,-1-18-16,-8 18 0,-1 7 16,5-13-16,5-6 15,-10-7-15,6 1 16,-15 12-16,6 6 0,-6 1 15,-8 37-15,0 0 16,0 0-16,0 0 16,0 0-16,0 0 0,9-13 15,-4 13-15,3 13 16,-3 12-16,8 19 16,-9 12-16,1 7 0,-1 6 15,1-7-15,-1-5 16,1 12-16,-1-6 15,5-13-15,0 0 0,-1-6 16,10-7-16,0-5 16,-1-13-16,5-7 15,-22-12-15,22 6 0,5-12 16,-1 0-16,1-7 16,-1-12-16,5-12 15,0 5-15,0-12 0,0 1 16,-9-1-16,4-7 15,-4 20-15,0-7 16,5 13-16,-10-6 0,1 25 16,-18 6-16,0 0 15,0 0-15,0 0 16,18-13-16,-18 13 0,0 0 16,0 0-16,0 0 15,0 0-15,0 0 16,0 0-16,0 0 0,0 0 15,0 0-15,0 0 16,17-6-16,-17 6 16,0 0-16,9-6 0,-4-1 15,-5 1-15,-18-6 16,0 18-16,1-6 16,-1 0-16,-8 12 0,-1 1 15,1 12-15,4 6 16,4 13-16,5-12 15,4 12-15,0-1 0,9 1 16,0 0-16,9 0 16,0 0-16,4-13 15,0-12-15,0 0 0,1-6 16,3-1-16,-17-12 16,18 0-16,-5-6 15,5 0-15,-5-13 0,0 0 16,0-12-16,1-13 15,-5 6-15,-1-12 16,-3 6-16,4-6 0,-5 6 16,0 6-16,-4 38 15,0 0-15,0 0 16,0 0-16,0 0 0,0 0 16,0 0-16,0-25 15,0 25-15,5-6 16,-5 6-16,4 19 0,1 12 15,-1 13-15,5 6 16,4 7-16,0-14 16,1-5-16,-1 6 0,4-13 15,1-6-15,4 1 16,-4-8-16,4-11 16,-5-7-16,5 0 0,0-7 15,-4-5-15,4-13 16,-9 0-16,5-7 15,4-12-15,-4 7 0,-1-7 16,1-6-16,-5 0 16,-4 6-16,4 0 15,5 0-15,0 19 0,-1 0 16,5 0-16,-4 18 16,-18 7-16,0 0 15,18 0-15,8 7 0,9-1 16,-13 6-16,0 7 15,-4-6-15,0 6 16,-18-19-16,0 0 0,17 12 16,-17-12-16,0 0 15,0 0-15,0 0 0,18 6 16,-18-6-16,9 7 16,-9-14-16,0 1 15,0 6-15,0-19 0,0 7 16,-5-13-16,-8 0 15,-5 12-15,5 0 16,-4 1-16,-10 12 16,1 12-16,-10 7 0,1 6 15,17 0-15,-4-12 16,-4 25-16,4 12 0,9-6 16,4 0-16,4 0 15,10-1-15,-1 1 16,1 13-16,4-26 15,8-12-15,1 6 0,4-6 16,-5-7-16,6-5 16,-1-7-16,0-13 15,0 1-15,-5-1 0,1-12 16,4 0-16,-9-19 16,0 6-16,-4-6 15,0 1-15,-4-1 0,-1 0 16,0 0-16,-4 6 15,0 38-15,0 0 0,0 0 16,0 0-16,0 0 16,0 0-16,0 0 15,0 0-15,5-19 0,-5 7 16,4 24-16,1 7 16,-1 19-16,5 6 15,4 12-15,-4 13 16,8-6-16,-8 18 0,5-12 15,-6 13-15,-3 12 16,-1-19-16,-4 7 16,-4-1-16,-1 1 0,-3-13 15,-1-6-15,0-7 16,-9 0-16,5-5 16,-5-20-16,1 0 0,-1-12 15,0-6-15,18-13 16,-17 0-16,-1-13 15,9-6-15,-4-12 0,9-7 16,-1-18-16,10-13 16,-1 0-16,5 0 0,0 0 15,8-13-15,5 13 16,1-6-16,-1 6 16,0-6-16,8 6 0,-7 6 15,16 7-15,-4-13 16,-8 19-16,-1 6 15,5 12-15,-4 7 0,8 0 16,-4 0-16,-9 13 16,-4 12-16,-18 0 15,17 6-15,-17-6 0,0 0 16,27 12-16,-10 13 16,1 7-16,-9 5 15,0 1-15,-1 0 0,-3 6 16,4-1-16,-9-43 15,-14 26-15,14-26 16,0 0-16,0 0 0,0 0 16</inkml:trace>
  <inkml:trace contextRef="#ctx0" brushRef="#br0" timeOffset="185081.27">11395 10760 0,'13'-31'0,"-17"18"16,4 13-16,0 0 16,-5-12-16,-4-1 15,9 13-15,0 0 0,-13 0 16,0 0-16,4-6 16,-4 6-16,-5 6 15,1 7-15,-6 12 0,10 12 16,4-5-16,5 12 15,-5 12-15,0 1 16,5 12-16,8 0 0,1 6 16,4 0-16,4 7 15,-4-1-15,4 7 16,5 0-16,-1-7 0,-4 7 16,-4-13-16,0 7 15,0-7-15,-5 0 16,1-12-16,-5-6 0,-5-7 15,1 0-15,4-12 16,-9-7-16,0-12 16,9-19-16,-13 12 0,0 1 15,-5-32-15,5-12 16,0-1-16,-1 1 16,1 0-16,13 31 0,0 0 15</inkml:trace>
  <inkml:trace contextRef="#ctx0" brushRef="#br0" timeOffset="186700.33">11165 11550 0,'36'0'0,"-36"-6"0,0 6 16,0 0-16,0 0 16,0 0-16,13-6 15,-4 0-15,0-1 0,4 1 16,-9 0-16,23-13 15,-10-12-15,5-1 16,-8 1-16,12-7 0,0 1 16,1-20-16,4 13 15,-9 7-15,0-7 16,0 0-16,9 0 0,-9-6 16,-9 6-16,0 6 15,-4 1-15,4 5 16,-13 32-16,0 0 0,0 0 15,0 0-15,0 0 16,9-31-16,-9 31 16,5-6-16,-1 6 0,-4 25 15,0 0-15,4 12 16,-8 26-16,0 6 16,8 6-16,-4 1 0,0-14 15,0 20-15,0-13 16,0 0-16,9-6 15,0-1-15,-5-18 0,9-6 16,1-7-16,-1-6 16,4-12-16,1 6 15,-18-19-15,22 0 0,-4-7 16,4-5-16,-5-7 16,5-6-16,-4-13 15,0 7-15,-1-19 0,1 0 16,-5 6-16,-4 0 15,0 6-15,-9 38 0,0 0 16,0 0-16,0 0 16,0 0-16,0 0 15,4-31-15,1 18 0,-5 13 16,0 13-16,0-1 16,-5 20-16,5-1 15,0 13-15,5 0 16,4 0-16,-1-13 0,1-12 15,4 12-15,1-18 16,3-1-16,-4-5 16,-13-7-16,0 0 0,18-7 15,0 1-15,-1-6 16,-3-7-16,-1-13 16,-4 7-16,0-19 0,-5 7 15,-8 5-15,4-5 16,-5-1-16,1 13 15,4 25-15,0 0 0,0 0 16,0-19-16,0 19 16,0 0-16,-5-12 15,5 12-15,5 12 0,4 1 16,-5 18-16,5 7 16,4 12-16,0-6 0,0 6 15,5-12-15,-5-1 16,1 1-16,-1-13 15,9 0-15,-9-6 0,5-7 16,-1-5-16,1-14 16,0-5-16,4-7 15,0-12-15,0-1 0,-5 1 16,5-19-16,0-7 16,-8 7-16,-1-19 15,-4 7-15,0 5 0,-5-12 16,5 0-16,-9 19 15,-5 0-15,1 0 16,4 50-16,0 0 16,0 0-16,0 0 0,-4-32 15,4 32-15,-5-25 16,5 25-16,-4-25 0,4 13 16,0 37-16,0 0 15,4 0-15,1 31 16,-1-12-16,5 6 15,-5 19-15,1 19 0,3-19 16,1-6-16,0 6 16,0-19-16,4 13 0,-4-19 15,9-19-15,-1 0 16,1-19-16,-5 7 16,9-13-16,-4-19 0,-5-13 15,0 7-15,5-6 16,-5-19-16,5-7 15,-9-5-15,4-7 0,-4 12 16,-1-6-16,-3 1 16,-1-1-16,1 7 15,-5-1-15,0 1 16,0 12-16,0 6 0,-5 1 16,5 37-16,0 0 15,0-19-15,0 12 0,0 14 16,0 5-16,0 20 15,5 5-15,-10 13 16,5 19-16,5-6 0,-1 6 16,0 0-16,5 13 15,5-7-15,-1 0 16,9-6-16,0 0 0,4-19 16,-8 0-16,8-6 15,-4-6-15,1-13 16,3 0-16,-4-6 0,0-13 15,5 1-15,-5-14 16,0 1-16,4-25 16,-8 6-16,-5-7 0,-4-5 15,-5-7-15,1 6 16,-1 7-16,-4 31 16,0 0-16,0 0 0</inkml:trace>
  <inkml:trace contextRef="#ctx0" brushRef="#br0" timeOffset="187034.14">12515 11136 0,'-5'0'0,"10"0"0,-5 0 16,0 0-16,0 0 15,0 13-15,0-13 16,0 0-16,9-6 0,8 12 16,1-6-16,0 0 15,12 6-15,6-6 16,-1 0-16,0-6 16,-4 0-16,4-1 0,1 7 15,-1-12-15,-4 6 16,-5-7-16,5 7 0,0-7 15,-5 7-15,-12 0 16,-5 12-16,-9-6 16,0 0-16,0 0 0,0 0 15</inkml:trace>
  <inkml:trace contextRef="#ctx0" brushRef="#br0" timeOffset="189368.57">13207 11500 0,'9'25'15,"-9"-6"-15,0-19 0,0 0 16,0 0-16,13 13 15,-8-7-15,3-19 16,1 1-16,0 6 0,4 6 16,5-13-16,0-6 15,4-6-15,-5 0 16,-8 0-16,9 0 0,-5-6 16,0-7-16,5 7 15,-5-13-15,-4 12 16,-5 7-16,1-6 0,-14 6 15,9 25-15,-5-13 16,-3 1-16,-6 12 16,-12 6-16,8 13 0,-8 0 15,8 18-15,-4 1 16,4 6-16,1 25 16,4-19-16,8 13 0,5-7 15,5 13-15,3-25 16,6 6-16,-1-6 15,9-13-15,4-6 0,-4 1 16,5-14-16,-1-6 16,10-6-16,-1-6 15,-4-13-15,-5 0 0,1-12 16,4 0-16,-5-7 16,-8 0-16,-5 1 15,-4-13-15,-5 6 0,-4 0 16,0 6-16,-4-6 15,-1 13-15,5 31 16,0 0-16,0 0 0,0 0 16,-4-19-16,4 13 15,0 12-15,4 13 16,5 12-16,0 13 0,0 6 16,0 7-16,4-1 15,-9-12-15,1 0 16,-1 0-16,-4-44 0,0 0 15,0 0-15,0 0 16,0 0-16,4 19 16,-4-7-16,5 1 0,-5-26 15,-5-5-15,5-14 16,-4-5-16,0-1 16,-1-6-16,-4-6 0,1 0 15,3 0-15,1 12 16,-5 0-16,18 7 15,-9 31-15,0 0 0,13-25 16,0-7-16,5 14 16,-18 18-16,0 0 0,22-13 15,-9 13-15,-13 0 16,31 0-16,0-6 16,-5 12-16,-8-6 0,0 0 15,8 0-15,-4 0 16,-22 0-16,0 0 15,31-6-15,-13-7 0,-1 7 16,1 0-16,-18 6 16,0 0-16,0 0 15,22-13-15,-22 13 0,0 0 16,0 0-16,0 0 16,0 0-16,0 0 15,18-6-15,-10 6 0,1 0 16,-9 12-16,-4 1 15,4 12-15,-5 13 16,1 12-16,4-12 0,0 5 16,0 8-16,4-8 15,1-11-15,4 18 16,-1-19-16,6-12 16,-1 13-16,0-14 0,5 1 15,-1-19-15,1 6 16,4-12-16,0-6 15,-4-1-15,4-6 0,0-12 16,-4 0-16,-5-7 16,0 0-16,-4 7 0,0-13 15,-1 0-15,-3 0 16,-5 13-16,-5 0 16,5 31-16,0 0 0,0 0 15,0 0-15,0 0 16,0-26-16,0 14 15,0 6-15,0 18 0,5 13 16,-1 0-16,1 19 16,-1 6-16,5-6 15,-5 6-15,1-6 16,4 7-16,-9-20 0,0 7 16,0-7-16,0-6 15,0-25-15,0 19 16,0-19-16,0 0 0,0 0 15,0 0-15,-9-13 16,9-6-16,0-6 0,0-19 16,0 7-16,0-13 15,-9-1-15,5-5 16,-1 6-16,1 0 0,-1 6 16,5-13-16,-4 20 15,8-1-15,5 13 16,-9 25-16,0 0 0,18-19 15,4 7-15,-5 5 16,1 7-16,-9 13 16,4 6-16,0 12 0,1 7 15,-10-7-15,9 32 16,-4-13-16,4-6 16,14-6-16,-5 12 0,0 0 15,4 6-15,1-18 16,4-19-16,-5 6 15,5 0-15,4 0 0,-8-12 16,-1-26-16,5-6 16,-5 0-16,-3-12 15,-1 6-15,0-13 0,0-12 16,0 0-16,-9 6 16,0 0-16,0 0 15,-13 0-15,-8-6 0,-6 19 16,1 6-16,0 0 15,13 25-15,-27-19 16,1 13-16,-9 6 0,8 25 16,10 0-16,-1 0 15,-4 0-15,4 25 16,9-6-16,-4 6 0,9-18 16,-1-7-16,5 12 15,5-5-15,-1 11 16,5-24-16,4-6 0,5-7 15,0 0-15,4-6 16,-5-12-16,1-1 16,4 1-16,-9-20 0,0 7 15,5-6-15,-9 0 16,0-1-16,-1-5 16,1-1-16,5-6 0,-1 6 15,-4 13-15,-9 25 16,0 0-16,0 0 15,0 0-15,4-12 0,5 6 16,0 12-16,-1 6 16,-8 13-16,0 26 15,0-7-15,0 18 0,0 1 16,5 6-16,-1 0 16,-4 12-16,0 7 15,0 6-15,-4-6 0,-1-6 16,-3 12-16,-1-6 15,-4-7-15,-5 1 16,0-13-16,-4-7 0,-4-5 16,-5-7-16,0-6 15,-4-19-15,-1 0 16,1-12-16,-9-20 0,9-18 16,4 0-16,-4-19 15,-1-6-15,6-13 16,3 7-16,5-1 0,9 1 15,-5 18-15</inkml:trace>
  <inkml:trace contextRef="#ctx0" brushRef="#br0" timeOffset="189637.42">13873 10729 0,'0'6'0,"0"-6"0,0 0 16,0 0-16,0 0 16,0 0-16,0 0 15,13 0-15,-4-6 0,0 12 16,0-6-16,-5 0 15,-4 0-15,0 0 16,0 0-16,0 0 0</inkml:trace>
  <inkml:trace contextRef="#ctx0" brushRef="#br0" timeOffset="191309.3">15787 11607 0,'4'19'16,"-4"-19"-16,9 6 0,-9-6 15,0 0-15,13 0 16,0 0-16,-4 0 16,9-6-16,-9-7 0,8 7 15,10-7-15,-5-18 16,0 6-16,4 0 15,-4 0-15,1 0 0,-6 0 16,-4-1-16,1-11 16,-1 12-16,-4-7 15,-5-5-15,-4-1 0,0 7 16,4-1-16,-4 1 16,5 0-16,-14-1 15,5 1-15,-1 0 0,-4-1 16,1 13-16,-1 7 15,-9 18-15,-4-6 16,9 19-16,-5 19 0,1-1 16,8 13-16,-4 1 15,8-1-15,5 12 16,5 7-16,3-6 0,6-6 16,-1-1-16,9 7 15,0-13-15,4-12 16,1-7-16,-5 0 0,9-12 15,0 0-15,0-13 16,4-6-16,-9-12 16,1-1-16,-1-12 0,1-6 15,-5-7-15,-5 7 16,-3-13-16,-6-19 16,1 19-16,0-6 0,-5 6 15,-4 0-15,5 7 16,-10-1-16,5 38 15,0 0-15,0 0 0,0 0 16,0 0-16,5-19 16,8 13-16,-4 0 15,0 18-15,-1 7 0,6 12 16,3 1-16,5 5 16,-4 7-16,0-6 15,8 12-15,-4-6 0,0 6 16,5-12-16,-5-7 15,0-6-15,4 0 16,-4-12-16,-4-1 0,4-12 16,-4 0-16,-1-6 15,-17 6-15,0 0 16,0 0-16,0 0 0</inkml:trace>
  <inkml:trace contextRef="#ctx0" brushRef="#br0" timeOffset="191590.14">16783 11136 0,'0'0'0,"0"0"16,0 0-16,0 0 0,0 95 15,0-64-15,0-31 16,0 0-16,-17 44 15,-1 0-15,5-13 0,0-6 16,4 0-16,-13 44 16,0-25-16,0 19 15,4-19-15,9-7 0,-4-5 16,9-1-16,4-31 16,0 0-16,0 0 15,0 0-15,0 0 0</inkml:trace>
  <inkml:trace contextRef="#ctx0" brushRef="#br0" timeOffset="193323.34">17198 11149 0,'4'19'0,"-4"-19"16,0 0-16,0 0 16,0 0-16,0 0 0,-22 19 15,-9 6-15,18-13 16,4 7-16,-4-6 16,4 5-16,-8 33 0,-5-7 15,8-1-15,10-5 16,0 12-16,-1 0 15,10 1-15,-1-14 0,5-5 16,4-7-16,0 6 16,5-6-16,0-19 15,4 1-15,-5-7 0,5-7 16,5 1-16,-5-13 16,0 0-16,-5-6 15,10-6-15,-9 0 0,4-13 16,-9 0-16,-4 12 15,-1-5-15,1-1 16,-9 38-16,0 0 0,0-25 16,0 25-16,0 0 15,0 0-15,5-12 16,-5 12-16,0 0 0,0 12 16,4 20-16,5-1 15,-5 6-15,1 14 16,8 18-16,-4-25 0,4-1 15,5 1-15,-1-12 16,1-1-16,0 0 16,4-12-16,0-12 0,0-7 15,4-13-15,-4-6 16,0-12-16,5-1 16,-1-18-16,-4 6 0,-4-12 15,0-1-15,-10-18 16,1 13-16,0-14 15,-5 7-15,5-6 0,-9 12 16,0 1-16,0 11 16,0-5-16,0 18 15,0 38-15,0 0 0,0-18 16,-9 5-16,5 13 16,0 19-16,4 6 15,0 19-15,0 12 0,0 7 16,4 0-16,5-7 15,0 26-15,-1-7 0,1-6 16,5 0-16,-1 0 16,9-13-16,-5-6 15,5-6-15,5-12 0,-5-13 16,9-1-16,0-11 16,0-7-16,-5-13 15,5-6-15,0 0 16,0-12-16,-5-7 0,1-5 15,-5 5-15,0-12 16,0-13-16,-5 13 16,-12 0-16,8 0 0,-13 12 15,-4 7-15,4 31 16,-14-32-16,1 20 16,-5 12-16,-4 6 0,9 6 15,-13 20-15,8-1 16,0 7-16,5 12 15,4 0-15,1 7 0,3-7 16,-4 0-16,14-12 16,4 5-16,4-11 0,9-7 15,0 0-15,9-25 16,4 6-16,5 1 16,4-20-16,4-6 0,-4 0 15,1-6-15,-1-6 16,-5-7-16,1 7 15,-5-13-15,1-12 0,-6 18 16,-3-6-16,-9 6 16,-10-5-16,-8 43 15,9-26-15,-9 26 0,0 0 16,0 0-16,-4-25 16,-9 13-16,-5 12 15,-4 0-15,4 25 0,1 0 16,-5 13-16,-1 6 15,10 6-15,9-6 16,-5 6-16,5 0 0,-1-12 16,10-1-16,-1-12 15,5-6-15,4 0 16,0-7-16,5-12 0,-5-6 16,9-13-16,-4 1 15,0-14-15,-1-12 16,-8 7-16,0-26 0,-5 6 15,5-5-15,-9-1 16,9-6-16,0-12 16,-5 18-16,5-6 0,0 6 15,0-12-15,-1 18 16,1 7-16,-9 6 16,-4 19-16,4 25 0,0 0 15,0 0-15,0 0 16,0-25-16,0 25 15,-5 13-15,1 6 0,-5 12 16,9 19-16,0 0 16,0 32-16,0-1 15,5-18-15,3 6 0,1 13 16,0-13-16,9 6 16,-5 0-16,0-19 15,5-5-15,4-14 0,-5 1 16,10 0-16,-1-1 15,1-24-15,-5-1 16,9-5-16,-5-1 0,5-6 16,0-13-16,-9-6 15,4-12-15,-8-7 16,-5 7-16,5 0 0,-18 31 16,0 0-16</inkml:trace>
  <inkml:trace contextRef="#ctx0" brushRef="#br0" timeOffset="193759.09">17780 11212 0,'0'12'0,"0"-12"15,0 0-15,0 0 0,0-6 16,0 6-16,0 0 16,0 0-16,0 0 15,0 0-15,0 0 0,0-6 16,0 6-16,0 0 15,0 0-15,0 0 16,13 0-16,-13 0 0,0 0 16,22 0-16,-8-7 15,-1 7-15,13-6 16,9-13-16,1 13 0,-1 6 16,-13-6-16,0-7 15,0 1-15,0-1 16,-13 1-16,-9 12 0,0 0 15,0 0-15,0 0 16,0 0-16</inkml:trace>
  <inkml:trace contextRef="#ctx0" brushRef="#br0" timeOffset="194038.54">17216 10917 0,'-5'13'16,"1"-13"-16,4 6 15,0-6-15,0 0 0,4 0 16,-4 0-16,0-6 15,0 6-15,0 0 16,0 0-16,0 0 0,0 0 16,0 0-16,0 0 15,0 0-15</inkml:trace>
  <inkml:trace contextRef="#ctx0" brushRef="#br0" timeOffset="195758.17">19306 10817 0,'0'6'16,"0"-6"-16,0 0 0,0 6 15,0-6-15,4 6 16,1 1-16,-5 5 16,0 7-16,4 0 0,0 19 15,1 5-15,-1 20 16,-4 0-16,0 6 16,0 0-16,-4 19 0,4-13 15,4 0-15,1-6 16,-1 6-16,5-24 15,4-1-15,0-13 0,5-5 16,-5-13-16,-13-19 16,0 0-16,18 18 15,-1-11-15,6-14 0,-6-11 16,1-1-16,-1-6 16,-3-19-16,-1 0 15,-9 0-15,5 0 16,-4-6-16,-1 12 0,-4 7 15,0-13-15,0 44 16,0 0-16,0 0 0,0-13 16,0 1-16,0 12 15,0 6-15,0 7 16,-4 12-16,8 12 0,0 1 16,5 0-16,-4 12 15,8-19-15,0 7 16,5-7-16,-1-6 0,1-6 15,4-6-15,0 5 16,5-24-16,-5 0 16,4-13-16,-4 0 0,5 0 15,-5-12-15,4-7 16,-13 1-16,5-7 16,-9 0-16,4-6 0,0 6 15,-13-6-15,0 6 16,-4 6-16,-1 1 15,5 37-15,0 0 0,0 0 16,0 0-16,-4-25 16,4 18-16,-9 14 15,9 11-15,9 14 0,0 18 16,4 6-16,-4 7 16,4 6-16,-4 19 15,0-13-15,0 13 0,-5 6 16,-4 0-16,-4 0 15,4 6-15,-5-12 16,1 0-16,-5 6 0,-9-25 16,1-6-16,-1 0 15,-4-7-15,-5-12 16,5 0-16,0-19 0,0-13 16,-4 1-16,4-19 15,4-7-15,9-12 16,5-6-16,4-7 0,0 7 15,0-7-15,0 38 16,0 0-16</inkml:trace>
  <inkml:trace contextRef="#ctx0" brushRef="#br0" timeOffset="196653.45">20651 11375 0,'0'0'0,"4"12"0,-4-12 16,0 0-16,0 0 15,0 0-15,18 13 16,-9 6-16,-1 0 0,-3-7 16,-5 13-16,4 0 15,5 13-15,4 18 16,-13-12-16,14 0 0,-6 6 16,6-6-16,3 0 15,5-6-15,0-7 16,0-18-16,5-1 0,4-12 15,-9-6-15,0-7 16,0-12-16,0 0 16,0-19-16,-4 0 0,-1-6 15,-4 6-15,1-12 16,-6-1-16,6 7 16,-10 0-16,1 12 0,-5 38 15,0 0-15,0 0 16,0 0-16,0 0 15,0-25-15,0 25 0,4 0 16,-4 0-16,9 25 16,-9 1-16,0 24 15,0 0-15,0 6 0,9-12 16,-5-19-16,0 0 16,-4-25-16,0 0 0,0 0 15,9 25-15,4 1 16,-13-26-16,0 0 15,0 0-15,14-13 16,3-6-16,1 0 0,0-6 16,4-6-16,4 6 15,-8-32-15,-5 7 16,-4 13-16,4-1 0,-13 38 16,0 0-16,0 0 15,0 0-15,0 0 16,0 0-16,9-31 0,4 12 15,0 19-15,1 12 16,-1 13-16,0 7 16,9 12-16,-4 6 0,4 6 15,-5-12-15,5 0 16,0-6-16,5-1 16,-1-5-16,-4-13 0,14-1 15,-5-11-15,-1 5 16,-3-24-16,4-7 15,-9-6-15,0 0 0,4-13 16,-4 0-16,-8 1 16,-1 12-16,-13 25 15</inkml:trace>
  <inkml:trace contextRef="#ctx0" brushRef="#br0" timeOffset="196995.26">20624 10879 0,'0'0'0,"0"0"15,0 0-15,0 0 16,0 0-16,0 0 0,0 0 16,0 0-16,0 0 15,5 13-15,-10-1 16,5-12-16,0 0 0,0 0 15,0 0-15</inkml:trace>
  <inkml:trace contextRef="#ctx0" brushRef="#br0" timeOffset="197570.95">22229 10867 0,'0'31'0,"0"-31"16,0 0-16,0 32 15,0-32-15,5 25 16,-5-25-16,13 18 0,-13 7 15,9 13-15,0-13 16,4 32-16,-4 5 16,4-11-16,-4 18 0,0-7 15,8 1-15,-8 6 16,0-6-16,0 6 16,8-19-16,-3 0 0,3-6 15,5 0-15,-4 0 16,4-19-16,0 0 15,4-13-15,-3-5 0,7-14 16,-3-11-16,-1-7 16,5-7-16,-4-12 15,3-6-15,-12 6 0,-5 0 16,-4 13-16,-9 31 16,0 0-16</inkml:trace>
  <inkml:trace contextRef="#ctx0" brushRef="#br0" timeOffset="198601.06">22190 11350 0,'0'25'15,"0"-19"-15,0-6 16,4 0-16,5-6 0,9 0 15,-10-7-15,19 0 16,8-5-16,5-7 16,0-7-16,-5 1 0,9 6 15,-13-7-15,8 1 16,-8 0-16,-4-1 16,-1 1-16,5 6 0,-4-13 15,-14 13-15,9 0 16,-5 6-16,-17 19 15,0 0-15,0 0 0,0 0 16,9-6-16,0 6 16,-4 0-16,-1 19 15,5 12-15,-5 7 0,-4 12 16,5 6-16,-1 1 16,0-1-16,1 1 15,-1 12-15,1-13 0,3-6 16,-3 0-16,4-6 15,-5-6-15,0 0 16,-4-38-16,0 0 0,9 18 16,-9-18-16,0 0 15,9 13-15,0 0 16,-5-7-16,10-12 0,-6-7 16,6-6-16,-1-6 15,-4-13-15,0 1 16,4-7-16,0 0 0,0 0 15,5 0-15,-1 19 16,-3 0-16,-14 25 16,0 0-16,0 0 0,0 0 15,13-6-15,5 12 16,-5 7-16,9 12 16,-9 12-16,0 1 0,1 6 15,8 12-15,0 1 16,0-20-16,0-5 15,4-1-15,1-12 0,-1 6 16,-4-12-16,5-13 16,3-13-16,-3 0 15,-1-5-15,10-7 0,-14 6 16,4-6-16,1-19 16,-5-6-16,-9 12 15,5 0-15,-5 1 0,0-1 16,-9-6-16,-8 0 15,-5 0-15,-4 13 16,0 12-16,-5-6 0,18 25 16,0 0-16,-26-6 15,-1 6-15,-8 19 16,8 6-16,1 6 0,13 26 16,-5-7-16,9 0 15,5 6-15,8-12 16,5 6-16,4 7 0,5-26 15,4 1-15,0-7 16,-4 0-16,8-13 0,1 13 16,4-25-16,4 7 15,-4-7-15,4-13 16,0 1-16,0-7 16,1-6-16,-1-7 0,-4 7 15,-9 6-15,0-6 16,-22 25-16</inkml:trace>
  <inkml:trace contextRef="#ctx0" brushRef="#br0" timeOffset="201912.43">24747 10942 0,'0'0'0,"31"-44"0,-18 38 16,-13 6-16,0 0 15,5-6-15,-1-1 0,-4 1 16,0 6-16,0-12 16,0-1-16,5-6 15,-10 7-15,5 12 0,-4-19 16,-5 0-16,-4 0 15,13 19-15,-13-25 16,-5 13-16,5-1 16,13 13-16,0 0 0,-18-6 15,0 6-15,5 19 16,0-1-16,0 20 0,4 0 16,0 12-16,0 6 15,5 7-15,-1 18 16,1-5-16,8 5 0,-4 7 15,5 6-15,-5 0 16,9 7-16,-5-20 16,5 7-16,0 0 0,-5-7 15,-4-12-15,5-6 16,-5 6-16,-5-13 16,1-5-16,-1-8 0,1 1 15,-5-12-15,0 5 16,9-37-16,0 0 15,-13 7-15,4-14 0,9-5 16,-4-20-16,-1-5 16,1-1-16,4 1 15,0 37-15</inkml:trace>
  <inkml:trace contextRef="#ctx0" brushRef="#br0" timeOffset="203130.33">24518 11563 0,'9'0'16,"-9"0"-16,0 0 0,0 0 16,0 0-16,0 0 15,0 0-15,9 0 16,0 0-16,4-6 0,0-1 16,-4 1-16,8-6 15,5-1-15,5-6 16,-5 0-16,4-6 15,1-6-15,-5 0 0,4 12 16,1-6-16,-5 0 16,-4 0-16,-18 25 0,0 0 15,0 0-15,0 0 16,30-19-16,-3 12 16,-9 7-16,-1 19 0,-8-6 15,0 12-15,0 13 16,-1 5-16,-8 1 15,0 6-15,0-6 0,0 7 16,0-8-16,0-5 16,5-7-16,-5-31 15,0 0-15,0 0 0,0 0 16,0 0-16,0 0 16,-5 19-16,5-6 15,0-19-15,-4-7 0,4-12 16,-9-13-16,5-6 15,-5-18-15,0-1 16,0 13-16,5-7 0,-5 1 16,5 6-16,-1 12 15,5 38-15,0-31 16,0 31-16,-4-19 0,4 19 16,9-13-16,0 7 15,8 12-15,1 7 16,-1-1-16,5 7 0,-4 19 15,9 0-15,-5-1 16,0-5-16,0-1 16,0-6-16,4 6 0,5-12 15,0-13-15,4 7 16,-8-1-16,4-18 16,-1-6-16,-3-7 0,-1-6 15,-8 0-15,0 0 16,-1 6-16,-8-19 15,0 1-15,-5 5 0,-4 7 16,-4 0-16,-9 6 16,-5-6-16,0 0 15,5 12-15,-4 13 0,17 0 16,-18 0-16,0 13 16,1 6-16,12 6 15,-4-6-15,5 18 0,-5 14 16,5-1-16,-1 0 15,1-6-15,4 6 16,9 0-16,8 7 0,1-26 16,4 0-16,5-6 15,-1 0-15,5-12 16,0 0-16,0-26 0,-1 0 16,1-5-16,5-1 15,-10-6-15,-4 0 16,0-13-16,0-12 0,-4 12 15,-5-6-15,-4 0 16,0 1-16,-5-1 0,1-7 16,-5 14-16,0 12 15,0 25-15,-14-19 16,6 6-16,8 13 16,-18-6-16,0 12 0,1 13 15,3 0-15,1 6 16,0 13-16,13 12 15,0 0-15,9 0 0,4 0 16,0-6-16,-4 13 16,4-7-16,5-19 15,-5 1-15,9-7 0,0 0 16,-4-6-16,4-13 16,9-6-16,0-13 15,-9 1-15,9-20 0,-1 1 16,-8 0-16,0 6 15,-22 25-15,0 0 0,0 0 16</inkml:trace>
  <inkml:trace contextRef="#ctx0" brushRef="#br0" timeOffset="205063.04">25885 11149 0,'35'6'0,"-26"13"16,4-6-16,5-1 16,-9-12-16,-9 0 0,0 0 15,17 6-15,10-12 16,8 12-16,-8 1 16,-1-20-16,1 1 0,8-1 15,-4-6-15,-5 7 16,-4 5-16,-4-11 15,4 5-15,-22 13 0,0 0 16,0 0-16,0 0 16,0 0-16,0 0 0,0 0 15,22 6-15,-22-6 16,13 7-16,-8 11 16,-14 8-16,-13-1 0,9 6 15,-5 13-15,-4 19 16,4-26-16,1 7 15,-5 6-15,8-6 0,5 0 16,1 0-16,-6-13 16,10 1-16,-5-1 15,9-31-15,0 0 0,0 0 16,0 0-16,0 0 16,0 0-16,0 0 15,-4 25-15,4-6 0,0-19 16,0 0-16,0 0 15,9 6-15,-1-6 16,-8 0-16,14 7 0,3-14 16,5-5-16,5-7 15,-1 0-15,1 0 16,4 13-16,-9 0 0,4-7 16,1 7-16,-1 0 15,-4-1-15,0 1 16,-9-13-16,9 0 0,-4 1 15,0-7-15,-5-1 16,0 1-16,0-6 16,-4-7-16,0 13 0,-5-6 15,5 0-15,-9 31 16,5-25-16,-10-7 16,-4 13-16,9 19 0,-8-12 15,8 12-15,-9-6 16,9 6-16,0 12 15,-5 7-15,1 12 0,4 7 16,4 0-16,5 5 16,-4 1-16,-5 0 15,4 0-15,5 0 16,0-6-16,4-7 0,4-6 16,1-6-16,0 0 15,-1-7-15,1-12 0,4 0 16,0-12-16,0-7 15,-4-6-15,-1 0 16,-3 0-16,3-7 0,-3-12 16,-6 7-16,-3-1 15,4-6-15,-5 13 16,0 0-16,1 5 0,-5 26 16,0 0-16,0 0 15,0 0-15,4-25 16,-4 19-16,0 6 0,0 6 15,0 19-15,0 1 16,0 11-16,0 7 16,0 0-16,5 0 0,3 6 15,-8-12-15,5-7 16,-1 0-16,-4-31 16,0 0-16,0 0 0,0 0 15,0 0-15,0 0 16,5 19-16,-5-19 15,0 6-15,4-18 0,-4-1 16,-4-12-16,4-6 16,4-13-16,-4-12 15,-4 12-15,4 0 0,4 6 16,1 7-16,-5 31 16,0 0-16,0 0 15,0 0-15,0 0 0,17-25 16,-4 12-16,-4 13 15,4 13-15,5 6 16,0 12-16,4 0 0,-5 13 16,-3 0-16,-1-6 15,5 6-15,-1-13 16,10 0-16,-1-12 0,1-6 16,3-7-16,1-6 15,0 0-15,0-6 16,0-13-16,-5-6 0,1 6 15,-1 6-15,-8-18 16,-5-7-16,-4 1 16,4-1-16,-8 7 0,-5-1 15,-5-5-15,1-1 16,4 13-16,-13-6 16,-1 18-16,14 13 0,-17-12 15,-1 18-15,0 0 16,-8 26-16,8-7 15,-4 6-15,9 13 0,0 6 16,8-6-16,5 0 16,5-7-16,4-5 15,4-7-15,0-13 0,0 1 16,5-13-16,8 6 16,-8-12-16,0-7 15,-1 1-15,-3-7 0,3-6 16,-8-19-16,9 6 15,-14 1-15,5-1 16,-9 1-16,0-1 0,0-12 16,4 0-16,-4 25 15,0 6-15,0 19 16,0 0-16,0 0 0,0 0 16,0-7-16,5 7 15,8 7-15,5 5 16,-14 45-16,5-1 0,0-6 15,4 26-15,-4-26 16,-9 0-16,4 25 16,-4 0-16,4 1 0,-4 5 15,-4-5-15,-5-1 16,0-6-16,-8 12 0,-1-31 16,-4 13-16,4-19 15,-8 0-15,-5 12 16,9-30-16,-9-1 15,0-13-15,0 7 0,5-19 16,0-6-16,-5-13 16,4 0-16,-4-19 15,5-12-15,4 13 16,4-1-16,1 0 0,17 38 16</inkml:trace>
  <inkml:trace contextRef="#ctx0" brushRef="#br0" timeOffset="205351.59">26560 10867 0,'0'0'0,"0"0"16,0 0-16,0 0 15,0 0-15,0 0 16,17-19-16,-17 13 16,0-7-16,5 32 0,-5-19 15,0 0-15,0 0 16,0 0-16</inkml:trace>
  <inkml:trace contextRef="#ctx0" brushRef="#br0" timeOffset="207719.57">28359 10654 0,'0'0'16,"9"18"-16,-9-11 15,0-7-15,0 0 16,0 0-16,0 0 0,0 0 16,4 25-16,-4 0 15,-4 0-15,4 0 16,4-6-16,-8 37 0,4 7 16,-5 0-16,5 6 15,5 0-15,-1 6 16,-4-12-16,5 12 0,3-12 15,-3-13-15,4 0 16,-5-6-16,-4-7 16,0-37-16,0 0 0,0 0 15,0 0-15,0 0 16,0 0-16,0 0 16,0 0-16,4 19 0,-4-19 15,5 0-15,-1-19 16,1-12-16,-1 0 15,5-7-15,4-6 0,0 0 16,-4 7-16,13-1 16,-4 0-16,-1 20 15,10-1-15,-5 6 0,4 7 16,1 12-16,4 1 16,-14 11-16,5 1 15,1 19-15,-10-13 0,4 6 16,-12 7-16,-1 0 15,-4 5-15,-4-5 16,-5 0-16,-4-1 0,-9-5 16,-5-1-16,1-6 15,-5-6-15,4-7 16,-3 7-16,3-12 0,1 5 16,-1 1-16,5-7 15,0-6-15,9-6 16,13 6-16,0 0 0,0 0 15,-13-7-15,13 7 16,-9-18-16,9-1 16,0 19-16,0 0 0,4-13 15,5-6-15,4 7 16,1 6-16,-14 6 16,22 0-16,-5 6 0,1 6 15,8 1-15,-8-1 16,0-5-16,-1 5 15,10-12-15,-10-6 0,10 0 16,-1-1-16,-4-5 16,0-1-16,0 1 15,0-13-15,0 6 0,5 6 16,-9-18-16,-1 0 16,1-7-16,0 0 15,8-5-15,-8 11 0,-5-5 16,0-1-16,-13 38 15,0 0-15,0 0 16,0 0-16,0 0 0,13-19 16,1 7-16,-6 12 15,1 12-15,-9 13 16,0 7-16,5 5 0,-1 13 16,0 0-16,1 1 15,-5 5-15,4-18 16,1-7-16,-5-31 0,0 0 15,0 0-15,0 0 16,0 0-16,0 0 16,4 25-16,0-6 0,1-19 15,-10-13-15,5-12 16,-4-6-16,0-7 16,-1-18-16,1-1 0,-1 1 15,5 0-15,-4 12 16,8-6-16,-4-1 15,0 14-15,0 37 0,0 0 16,0 0-16,0 0 16,0-19-16,0 6 15,5 7-15,-5 12 0,17 7 16,1 6-16,-5 6 16,5 6-16,4 7 15,9-13-15,4 6 0,5-12 16,-23 0-16,10 6 15,4-19-15,0-6 16,4 7-16,-13-14 0,0-5 16,4-1-16,-3-6 15,-1-6-15,-9 0 16,-4 0-16,4-13 0,0 7 16,-4 0-16,-18 6 15,0 0-15,5-7 16,-5 13-16,-4 1 0,-5 5 15,-8 13-15,8 6 16,0 13-16,-4 6 16,5 7-16,4 11 0,-1 1 15,1 13-15,9-7 16,-1 6-16,14-5 16,4-1-16,1-6 0,3-7 15,5 1-15,0-13 16,9 0-16,-4-12 15,8-1-15,0-6 0,0 7 16,-4-19-16,0-19 16,0 0-16,0-1 15,-5 8-15,5-33 0,-4 1 16,-5 0-16,-5 13 16,-3 5-16,-1-24 15,-4 6-15,-5-7 0,-22 32 16,1 6-16,-1-6 15,0 0-15,1 6 16,17 19-16,0 0 0,-22 19 16,4 6-16,1 0 15,17-6-15,-5 19 0,1 24 16,-1-11-16,5-1 16,9-19-16,-9 19 15,9 0-15,0 7 0,8-26 16,1-6-16,8 0 15,-3 13-15,-1 0 16,8-26-16,1-6 0,-4-6 16,4 0-16,0-6 15,-5-6-15,5-13 16,-5-13-16,-4 0 0,-4 7 16,0-7-1,-10-6-15,-3 13 0,-5 31 16</inkml:trace>
  <inkml:trace contextRef="#ctx0" brushRef="#br0" timeOffset="208729.01">30030 11136 0,'-9'19'0,"27"0"16,-5-6-16,-13-13 15,0 0-15,0 0 0,18 12 16,-5-6-16,-4-6 16,9 0-16,17 7 15,0-7-15,-8-13 16,3-6-16,-3 1 0,4-8 16,4 8-16,-13 5 15,-4 1-15,-1-1 16,1 7-16,-18 6 0,0 0 15,0 0-15,0 0 16,0 0-16,0 0 0,18-7 16,-10 14-16,-3 5 15,-10 7-15,-12 0 16,-1 12-16,5 1 16,-9 5-16,0 13 0,-5 7 15,-3-7-15,8 0 16,4 0-16,0 1 0,1-1 15,-10-19-15,14 0 16,0 7-16,13-38 16,-9 25-16,9-25 0,0 0 15,-9 25-15,9-25 16,-4 19-16,4-6 16,4-7-16,5 0 0,0-18 15,4 5-15,-4-11 16,-9 18-16,13-13 15,-13 13-15,0 0 0,13-19 16,-13 19-16,0 0 16,13-12-16,5-7 15,-5 6-15,9 13 0,-4 0 16,4 7-16,-4-1 16,4-6-16,0 6 15,0 0-15,4 1 0,1-7 16,-1 6-16,1-6 15,4 0-15,-1-13 16,-3 1-16,-1-1 0,1-12 16,-5 6-16,0-12 15,-9-13-15,0 0 16,-4 0-16,-4 7 0,-1-13 16,-8 6-16,4-7 15,-5 14-15,1-1 16,-1 7-16,-8-1 0,0 7 15,-5 13-15,5 6 16,-5 6-16,5 6 16,-9 13-16,9 12 0,8 0 15,5 1-15,-4 12 16,0 12-16,-1 1 16,5-7-16,5 0 0,-1 0 15,5 6-15,0-12 16,8-12-16,10 5 15,-1-12-15,-4 7 0,5-13 16,-1-7-16,5-6 16,0 7-16,0-19 15,0-1-15,0-11 0,-5-1 16,5-6-16,0-7 16,-14 1-16,-3-7 15,-6 1-15,-3-7 16,-5 44-16,0 0 0</inkml:trace>
  <inkml:trace contextRef="#ctx0" brushRef="#br0" timeOffset="209071.52">31238 11751 0,'-8'-6'0,"8"12"0,0-6 16,0 0-16,0 0 16,0 0-16,0 0 15,0-12-15,8 18 0,-8-6 16,0 0-16,0 0 16,0 0-16</inkml:trace>
  <inkml:trace contextRef="#ctx0" brushRef="#br0" timeOffset="-195735.17">4599 12065 0,'-4'12'0,"4"26"0,4-19 16,-4-19-16,0 0 15,-4 25-15,4-25 16,0 19-16,-4-1 0,4 7 16,-5 19-16,1 7 15,-5 5-15,0 7 16,0-13-16,5 13 0,-1 6 16,-8 6-16,0-12 15,4-1-15,-8-5 16,3-13-16,1 12 0,0-12 15,0 0-15,8-7 16,1-5-16,-1-7 16,5 0-16,5-6 0,-5-19 15,0 0-15,0 0 16,4 12-16,-4-12 16,-4-12-16,-1-1 0,1-6 15,8-6-15,1-12 16,4-13-16,-5-1 15,5-11-15,0 12 0,4-7 16,0 1-16,-8-7 16,3 0-16,-3 13 15,-1 0-15,1-7 0,-1 14 16,9-1-16,-4-7 16,0 8-16,0 11 15,-1 1-15,6-1 0,-14 32 16,0 0-16,13-12 15,0 6-15,5-1 16,-1 14-16,1 5 0,9 7 16,-10 6-16,5 19 15,5-6-15,-5 12 16,-5 6-16,5-12 0,-4 13 16,9-1-16,-5 7 15,0-13-15,-5 6 0,1-12 16,-5-6-16,-4-7 15,0 7-15,-5 0 16,-4-13-16,0-25 0,0 0 16,0 0-16,0 0 15,0 0-15,0 0 16,0 0-16,0 0 0,0 0 16,0 6-16,-9-6 15,1 0-15,-10-6 16,0-7-16,1-12 0,-10-13 15,-4 13-15,-4 0 16,4-6-16,-9 6 16,10 0-16,-19 0 15,9 6-15,-4 0 0,5 0 16,-1 7-16,-4 12 16,9 0-16,-5 6 15,9 6-15,0 7 0,5-6 16,8-1-16,18-12 15,0 0-15,0 0 0,0 0 16,0 0-16</inkml:trace>
  <inkml:trace contextRef="#ctx0" brushRef="#br0" timeOffset="-193955.18">5517 12259 0,'0'0'16,"0"0"-16,0 0 15,0 0-15,0 0 0,0 0 16,0 19-16,0-19 16,0 44-16,0-13 15,-5 13-15,5-6 0,0-1 16,0 1-16,5 43 16,-1 7-16,-4-12 15,4-1-15,1 0 0,-1-6 16,5-6-16,-5-13 15,5-6-15,0-7 16,4-11-16,5-1 0,4-19 16,0 0-16,-4-18 15,4-7-15,4-6 16,-4-7-16,0-5 0,5-7 16,-14-6-16,9-7 15,0 7-15,-9 6 16,1 0-16,-14 44 0,0 0 15,4-31-15,-4 31 16,0 0-16,9-25 16,-9 25-16,0-19 0,0 13 15,-5 6-15,-3 6 16,3 13-16,-4 0 16,0 12-16,5 0 0,0 7 15,8 6-15,-4 6 16,13-6-16,1 0 15,3-13-15,1-6 0,4 0 16,4 7-16,1-13 16,4 6-16,-9-7 15,0-18-15,0 0 0,-5 0 16,-17 0-16,0 0 16,0 0-16,14-12 15,-1-32-15,-4 6 0,-5 1 16,-4-1-16,-4 0 15,-10-12-15,-3-6 16,4 18-16,-5 13 0,-4-12 16,-5 5-16,1-5 15,-5 5-15,9 13 16,0 7-16,9 6 0,13 6 16,0 0-16,0 0 15,0 0-15,-13-7 16,4 7-16,9 7 0,4-1 15,5 6-15,9 1 16,-1 6-16,5-13 16,5 0-16,-1-12 0,5-7 15,-4 7-15,3-19 16,-3 6-16,-1-12 16,5 6-16,-9 0 0,5 6 15,-10 13-15,-17 6 16,0 0-16,0 0 15,18-13-15,0 13 0,-5 6 16,0 19-16,-4 1 16,0-1-16,4 25 15,-9-6-15,-4 6 0,5-6 16,-5 6-16,9-12 16,-5 12-16,0 0 15,-8-19-15,13 1 0,-9-32 16,0 0-16,4 25 15,-4-25-15,5 19 16,-5-19-16,0 0 0,8 6 16,-8-12-16,0-13 15,5-6-15,-1-13 16,1-6-16,4-6 0,-1-6 16,-3 5-16,-1 1 15,5 6-15,0 7 16,0 5-16,-9 32 0,0 0 15,0 0-15,8-31 16,-8 31-16,0 0 16,9-6-16,0 18 0,13 20 15,-13-1-15,0 7 16,0 12-16,8 6 16,5-6-16,-4 7 0,4-13 15,0 0-15,9-7 16,4-5-16,5-7 0,-9-7 15,4 1-15,-4-19 16,9 0-16,-10-19 16,-8 7-16,5-7 15,-5-6-15,0-13 0,0 1 16,-4-7-16,-5 6 16,-4-12-16,4 6 15,-17-6-15,4 0 0,-5 12 16,-12 7-16,-1 6 15,5-7-15,-5 20 16,0 6-16,1 6 0,-1 12 16,5 7-16,-5 12 15,5 1-15,-5 5 16,10 13-16,-6-6 0,10 7 16,8-1-16,5-6 15,4-1-15,5-5 16,4 0-16,4-13 0,5 6 15,0-12-15,0-6 16,0-13-16,4 0 16,1 0-16,-6-7 0,-3 1 15,-27 6-15</inkml:trace>
  <inkml:trace contextRef="#ctx0" brushRef="#br0" timeOffset="-193393.5">7818 12209 0,'-13'6'0,"0"0"15,4 7-15,0 0 16,5-7-16,-5 0 0,0 13 16,-4 6-16,0 6 15,4 13-15,0 0 16,0 6-16,5 7 0,4 12 16,-4 6-16,4 0 15,0 1-15,4 5 16,5 7-16,-5 6 15,5-6-15,-5 12 0,10-12 16,-6 6-16,1 0 16,-9-6-16,0-13 15,0-12-15,-4-7 0,4-12 16,-9-6-16,0-19 16,5-13-16,-5-25 0,0 0 15,0 0-15,1-12 16,8 31-16</inkml:trace>
  <inkml:trace contextRef="#ctx0" brushRef="#br0" timeOffset="-192979.18">7532 12980 0,'39'0'15,"-39"0"-15,0 0 0,0 0 16,36-12-16,-19 12 15,5-13-15,9 7 16,-13 0-16,0 6 16,17-19-16,-9 6 0,1 7 15,4-6-15,-9-1 16,-5 0-16,1 1 0,0-1 16,4 1-16,-22 12 15,0 0-15,22-13 16,-22 13-16,0 0 0,13-6 15,-9 12-15,-4 7 16,5-1-16,-5 13 16,0 1-16,0 17 0,0 1 15,9 6-15,-1-12 16,6 0-16,-1 12 16,0-6-16,0 0 0,1-19 15,-14-25-15,0 0 16,0 0-16,13 12 15,-4-18-15,-5 6 16,5-12-16,-5-14 0,-4 26 16</inkml:trace>
  <inkml:trace contextRef="#ctx0" brushRef="#br0" timeOffset="-192790.28">8017 12623 0,'4'0'15,"-4"12"-15,0 1 16,5-7-16,-1 13 0,1-13 16,3 7-16,-8-13 15,14 12-15,-1 7 16,-4-6-16,-9-13 0,0 0 16,0 0-16,0 0 15</inkml:trace>
  <inkml:trace contextRef="#ctx0" brushRef="#br0" timeOffset="-190816.61">8537 12780 0,'-4'12'16,"-5"-12"-16,9 0 0,0 0 15,-4-6-15,4 6 16,0 0-16,-22 0 15,4 0-15,5 19 0,8 0 16,-21 6-16,-9 12 16,8 1-16,-4 18 15,14-6-15,-1 1 0,9-7 16,-4 6-16,17 6 16,1-18-16,8-13 15,0 0-15,5-12 0,4-1 16,0-12-16,4-19 15,-4 0-15,5-12 16,-10 0-16,1-19 0,0 6 16,-9-7-16,-1 1 15,-3 0-15,4 0 16,-1 0-16,-3 6 0,-5 0 16,4 6-16,-4 38 15,0-25-15,0 25 16,0 0-16,0 0 0,0 0 15,5-12-15,-5 12 16,-9 6-16,0 19 16,5 6-16,4 20 0,8 5 15,1 7-15,0 6 16,0 0-16,9 6 16,-5 0-16,4 1 0,1-1 15,-9 6-15,-5-12 16,1 7-16,-5-7 15,-5-7-15,1 1 0,-5-7 16,-9-5-16,1-14 16,-5 1-16,0-13 15,-5-6-15,5-13 0,-9-6 16,9-13-16,-9 1 16,9-7-16,0-12 15,5-1-15,-1-5 0,9-13 16,0-1-16,9 1 15,5-6-15,4-13 16,8 6-16,5 7 0,0-13 16,9 12-16,0 1 15,4-1-15,5-5 16,-9-1-16,4 6 0,9 1 16,-8 6-16,-1 0 15,-9 0-15,1-1 16,-1 14-16,1-7 0,-10 12 15,-8 1-15,9 0 16,-18 31-16,0 0 16,0 0-16,0 0 0,0 0 15,0 0-15,9-32 16,-1 26-16,-8 6 16,0 0-16,9 13 0,0 18 15,0 0-15,0 1 16,-5 18-16,1 6 15,3 7-15,1-6 0,0-7 16,0-6-16,0-1 16,4-5-16,4-7 15,1-12-15,0 6 0,-5-12 16,5-13-16,-5 0 16,0-6-16,-9-19 15,5 6-15,0-6 0,0-13 16,-9 0-16,4-6 15,1-6-15,4 6 0,-1-6 16,-3 6-16,-5 0 16,4 13-16,-4 31 15,0 0-15,0 0 0,0 0 16,0 0-16,13-12 16,-8 5-16,4 14 15,-5 5-15,5 19 16,-5 7-16,5 6 0,0 0 15,0 0-15,-5 0 16,1-7-16,3-5 16,10-7-16,-5-6 0,5-7 15,4 1-15,-4-1 16,4-18-16,-5 6 16,1-13-16,-9 1 0,0-7 15,-1-6-15,10 0 16,-5-19-16,0 13 15,1-13-15,-10 6 0,1 0 16,-1 7-16,-4 31 16,0 0-16,4-19 15,-4 7-15,0 12 0,-8 12 16,-1 13-16,18 7 16,-9-1-16,4 13 15,-4-6-15,0-1 0,0 1 16,0-38-16,0 0 15,0 0-15,0 0 0,4 25 16,5-19-16,-9-6 16,0 0-16,5-12 15,-5-1-15,0-18 0,0-7 16,0-12-16,-5 0 16,1 0-16,-1-1 15,1 1-15,-5 0 0,5 6 16,4 44-16,0 0 15,0-31-15,0 31 16,0 0-16,-5-13 0,10 7 16,-5 12-16,9 13 15,-1 6-15,6 7 16,-6 5-16,14 1 0,5-13 16,-5 0-16,9-6 15,0-7-15,4-5 16,0 5-16,1-12 15,-1-6-15,-4 0 0,8-1 16,-8-5-16,-4-7 16,-1-6-16,1 0 0,-5-7 15,-9 1-15,0-13 16,-4 7-16,-5 5 16,-4 1-16,0 31 0,0 0 15,-4-25-15,-9 6 16,-1 6-16,-3 13 15,-5 13-15,4 6 0,1 6 16,-1 19-16,5 0 16,13 12-16,0-6 15,4 0-15,5 1 0,-5-1 16,10 0-16,8-12 16,0-1-16,0-5 15,0-1-15,9-6 0,8-6 16,1 0-16,0-13 15,-5 0-15,5 0 16,-10-24-16,1-7 0,9-1 16,-5 1-16,-4 0 15,0 0-15,-9 6 16</inkml:trace>
  <inkml:trace contextRef="#ctx0" brushRef="#br0" timeOffset="-188028.49">11038 12485 0,'-9'0'0,"-9"6"15,9 13-15,0-13 16,-4 0-16,0 1 0,4 5 16,-13 7-16,4 6 15,5-6-15,4 0 16,5 6-16,8 6 0,5-6 16,0 0-16,18 1 15,3-1-15,-3-7 16,-5 8-16,18-8 0,-1 14 15,-8-7-15,4-6 16,-13 12-16,-4-6 16,0 6-16,-1-6 0,-17 1 15,-4-20-15,0 6 16,-10 13-16,-3-6 16,-5 0-16,-9 0 0,-4-7 15,4 1-15,-5 0 16,5 12-16,5-25 15,4 0-15,22 0 0,0 0 16,0 0-16,0 0 16,0 0-16,0 0 15,-18 0-15,10 6 0,8-6 16,4 0-16,9 0 16,5 0-16,4 6 15,9-6-15,-5 0 0,5 0 16,4-6-16,-4 0 15,0-13-15,4 0 16,-4 0-16,0-6 0,-4 0 16,-10-6-16,1-7 15,-5 0-15,9 1 16,-13-13-16,4 6 0,-4 0 16,0-6-16,0-7 15,-1 7-15,1-6 16,-4 5-16,-5 7 0,0 1 15,0 5-15,-5 0 16,-4 1-16,9 37 16,0 0-16,0 0 0,0 0 15,0 0-15,0-19 16,0 19-16,0 0 16,0 12-16,5 20 0,4 12 15,-5 0-15,5 12 16,0 13-16,0-6 15,-1-1-15,1 14 0,-4-14 16,3-5-16,-3 12 16,12-19-16,-8 0 15,0-12-15,4-1 0,5-11 16,4-1-16,-4-19 16,-1-6-16,1-6 15,8-19-15,1-1 0,-5-5 16,-4-13-16,-1 0 15,5 0-15,0 1 16,0-14-16,-8 19 0,-6-5 16,6 5-16,-14 38 15,0 0-15,0 0 16,0 0-16,0 0 0,0 0 16,17-19-16,-8 13 15,-13 6-15,4 19 16,-5-1-16,-4 14 0,5 18 15,8-6-15,-4 6 16,14 0-16,-1-6 0,0-6 16,0-1-16,5-5 15,4-7-15,0 0 16,0-6-16,5-19 0,-5 6 16,4-6-16,1-13 15,-1-5-15,-4-14 16,-4 7-16,-1-6 0,-3-7 15,-6 1-15,-3-14 16,-10 8-16,-3-8 16,-10 14-16,0-7 15,-4 6-15,0 1 0,-9 5 16,0 13-16,5 1 16,-5 5-16,5-6 15,-5 19-15,9 0 0,0 0 16,22 0-16,0 0 15,0 0-15,-14 13 16,10-1-16,4 1 0,9 6 16,4-7-16,5 1 15,8-1-15,1-5 0,-1-1 16,5-12-16,4-1 16,-4-5-16,0-1 15,0 1-15,0-1 0,0 1 16,4 5-16,-9 1 15,-4 0-15,-4-7 16,-18 13-16,0 0 16,0 0-16,0 0 0,0 0 15,0 0-15,0 0 16,0 0-16,0 0 16,13 13-16,-4-7 0,-9-6 15,0 0-15,4 13 16,1 5-16,-5 1 15,0 6-15,0 13 0,0 0 16,4-7-16,-4 0 16,5-6-16,4 32 15,4-20-15,0 1 0,5-13 16,-1 6-16,1-12 16,4 6-16,0-12 0,0-7 15,-4-6-15,-1 6 16,1-6-16,-18 0 15,18 7-15,4-7 0,-22 0 16,0 0-16,13-25 16,-4 0-16,-1-1 15,-3 1-15,-10-19 0,-3-6 16,-6-6-16,-3 12 16,-10 19-16,5-25 15,-4 0-15,-1-1 0,5 20 16,0-7-16,0 13 15,5-6-15,-1 0 16,18 31-16,0 0 0,0 0 16,0 0-16,-13 0 15,13 0-15,-5 0 16,5 0-16,0 0 0,9 0 16,0 6-16,9-6 15,4 19-15,4-1 16,5-5-16,0 0 0,0-13 15,0 6-15,8-6 16,-8 6-16,-4-18 16,3 5-16,1-5 0,0-1 15,-9 7-15,5 6 16,-5 0-16,0-6 16,4 6-16,-8-7 0,-18 7 15,0 0-15,0 0 16,0 0-16,0 0 15,0 0-15,0 0 0,0 0 16,0 0-16,13 0 16,-13 0-16,9 0 15,-9 7-15,0-1 0,-9 0 16,5 7-16,-14 12 16,-4 0-16,4 6 15,5 1-15,-4-1 0,3 7 16,5-1-16,-4 1 15,9-7-15,-1 1 16,5 12-16,0-13 0,5 0 16,-1 1-16,5-7 15,4-7-15,1 1 16,3-6-16,1-13 0,-1-6 16,-3-7-16,-1 0 15,-4-12-15,-5-6 16,1-7-16,3-5 0,-3-8 15,4 1-15,-1 0 16,-3-13-16,4 1 16,-5-1-16,-4-6 0,0 6 15,-4 7-15,-5-13 16,4 12-16,-3 1 16,-6 12-16,14 0 0,-4 6 15,4 38-15,0 0 16,0 0-16,0 0 15,0 0-15,0 0 0,0-12 16,0 12-16,4 12 16,-4 13-16,5 19 15,4 13-15,-1 6 0,-3 12 16,-1 0-16,9 0 16,1 7-16,-5-1 15,8-5-15,-8-1 0,9-6 16,-1 6-16,5-12 15,-4-7-15,4-12 16,4-6-16,5-1 0,5-11 16,-1-14-16,0-6 15,5-12-15,-5-6 16,-4-7-16,-5-13 0,1-12 16,-9 1-16,-5 5 15,-4 0-15,-9 38 16</inkml:trace>
  <inkml:trace contextRef="#ctx0" brushRef="#br0" timeOffset="-187507.75">11351 12623 0,'-9'-6'16,"9"6"-16,0-7 0,0 7 16,0 0-16,0 0 15,9 0-15,-1 0 16,1 0-16,0 0 0,0-12 15,9 5-15,4 1 16,4-6-16,1-1 16,3 1-16,1-7 0,5 0 15,-1 6-15,-4 1 16,0 6-16,-5-7 0,-4 1 16,0 5-16,-22 7 15,0 0-15,0 0 16,0 0-16,0 0 0,0 0 15</inkml:trace>
  <inkml:trace contextRef="#ctx0" brushRef="#br0" timeOffset="-185841.37">14257 12466 0,'0'0'16,"-22"0"-16,13 6 16,0 1-16,-4-7 15,4 0-15,0 6 0,0-6 16,-13 12-16,5 1 16,-5 6-16,8-7 15,14-12-15,-17 19 0,8 0 16,4 0-16,5-7 15,5 13-15,4-6 16,4 0-16,9 6 0,0-6 16,4 0-16,-4 6 15,9 6-15,0-12 16,-4 6-16,-1 6 0,-8 1 16,4-13-16,-5 12 15,-3 0-15,-14-6 16,4-6-16,-4 6 0,-4-6 15,-1 6-15,-12 0 16,-1 0-16,0-12 16,-4 6-16,-9 0 0,1 6 15,3-13-15,1-6 16,-1 1-16,5-7 16,0 0-16,22 0 0,0 0 15,0 0-15,0 0 16,-13-13-16,4 1 15,5-20-15,-1 7 0,5 25 16,0 0-16,0 0 16,0 0-16,0 0 15</inkml:trace>
  <inkml:trace contextRef="#ctx0" brushRef="#br0" timeOffset="-185506.56">14570 12667 0,'-18'31'0,"9"-6"15,9-25-15,0 25 16,0-25-16,-4 25 0,-1 0 15,1 1-15,0-8 16,-5 26-16,9 13 16,4-13-16,-4-1 0,5-5 15,-1 6-15,5-6 16,0 12-16,-1-6 16,1-19-16,-9-25 0,5 12 15,-10-12-15,-4 0 16,5-12-16,-5-1 0,9 13 15</inkml:trace>
  <inkml:trace contextRef="#ctx0" brushRef="#br0" timeOffset="-185292.68">14464 12391 0,'-9'0'0,"0"6"16,14 0-16,-1-6 0,-4 0 16,0 0-16,9-6 15,-9 6-15,0 0 16,4-6-16,-4 6 16,0 0-16,0 0 0,0 0 15</inkml:trace>
  <inkml:trace contextRef="#ctx0" brushRef="#br0" timeOffset="-183814.16">14755 12171 0,'0'0'0,"0"50"0,0-50 16,0 0-16,0 0 16,0 44-16,4-19 15,-4-25-15,0 0 0,0 0 16,9 57-16,-9-26 16,0 1-16,0 12 0,0 24 15,5-5-15,-5 0 16,4 18-16,-4-30 15,4 5-15,1-6 0,-1 0 16,5 1-16,4-8 16,0-5-16,5-13 15,0-6-15,4 6 0,0-6 16,0-13-16,4-12 16,1 0-16,-5-7 15,-4-6-15,-1-6 0,14-6 16,0-7-16,0-6 15,-18-12-15,-4 12 16,4-6-16,0 0 16,-4 6-16,-13 0 0,-1 0 15,1 13-15,-1 5 16,-3 8-16,-1 5 16,-4 1-16,-9 12 0,8 6 15,-8 6-15,9 7 16,-9 6-16,9 7 15,4 12-15,9-7 0,4 7 16,1 0-16,-1-6 16,1 6-16,8-13 15,4 7-15,10-7 0,-9 0 16,4-12-16,0-6 16,13-1-16,0 1 0,5-7 15,-14-12-15,10-1 16,-1 1-16,0-19 15,-4 0-15,-9 0 0,9-6 16,-5-13-16,-4 12 16,-8-5-16,-1-1 15,0 13-15,-13 25 0,0 0 16,0 0-16,0 0 16,0 0-16,13-19 15,-4 13-15,-4 12 0,-5 7 16,-5 12-16,1 12 15,-1 7-15,5 6 16,0-6-16,5 0 0,-5 0 16,4-6-16,-4-38 15,0 0-15,9 25 16,-9-25-16,0 0 0,9 12 16,-9-12-16,9-6 15,-5-6-15,0-20 16,1 1-16,4-19 0,4 0 15,0-13-15,-4 6 16,4 7-16,-4 0 16,4 12-16,0-12 0,-8 13 15,-1 5-15,-4 32 16,0 0-16,5-12 16,-5 5-16,4 14 0,-4 5 15,5 13-15,-1 19 16,0 6-16,1 7 15,-1-7-15,5 6 0,0-12 16,4 25-16,5-19 16,-1-12-16,5 6 15,0-6-15,0-7 0,1 0 16,3-18-16,-4-13 16,0-6-16,-4-1 15,-5-18-15,9-12 0,-9-1 16,9-6-16,-4-6 15,-5-6-15,0-7 16,1 0-16,3-6 0,-12 0 16,8-6-16,-4 6 15,-5 0-15,5 19 16,-9-7-16,0 7 0,0 12 16,0 38-16,0 0 15,0 0-15,9-25 16,-9 25-16,0-12 0,0 24 15,0 7-15,0 19 16,0 6-16,9 18 16,-9 1-16,4 0 0,-4 6 15,0 6-15,4-6 16,5 0-16,4 0 16,1-6-16,3-1 15,1-11-15,4-1 0,4-6 16,1-7-16,-1-5 15,-4-13-15,-4-7 0,8-12 16,1 0-16,-1-12 16,1-14-16,-1 14 15,-4-13-15,-22 25 0,0 0 16,0 0-16</inkml:trace>
  <inkml:trace contextRef="#ctx0" brushRef="#br0" timeOffset="-183566.3">16140 12717 0,'0'0'15,"0"0"-15,26 0 16,-4 0-16,5 0 0,-10-6 15,1-7-15,-1 1 16,1 5-16,26-18 16,-4 6-16,-9 1 0,-5-1 15,1 6-15,-27 13 16,0 0-16</inkml:trace>
  <inkml:trace contextRef="#ctx0" brushRef="#br0" timeOffset="-182658.08">16625 12184 0,'8'31'16,"-8"-31"-16,0 0 15,9 32-15,0-1 0,-9-31 16,9 44-16,-5-13 15,5 7-15,-4-1 16,3 26-16,1 0 0,-4 6 16,12 6-16,-8-12 15,0-13-15,0-6 16,4 6-16,-4 13 0,4-19 16,-4-7-16,-5-12 15,5 0-15,4 1 16,5-1-16,0-32 0,-5-18 15,4 6-15,-3-6 16,-1-6-16,0-19 16,-4 0-16,0 0 0,-5 12 15,5-12-15,0 0 16,0-7-16,-5 13 0,0 13 16,-4 31-16,0 0 15,0 0-15,5-19 16,-5 19-16,0 0 0,-5 19 15,5 12-15,0 26 16,0-1-16,0-6 16,5 0-16,4-12 15,4 6-15,5 0 0,-5 0 16,0-19-16,5 0 16,-1 0-16,10-6 15,-10-13-15,1-6 0,0-6 16,-5-7-16,0-6 15,-4-6-15,4-6 16,-4-7-16,0 1 0,0-7 16,-5 6-16,9-6 15,-4 0-15,0 7 16,0 5-16,-9 32 0,0 0 16,0 0-16,0 0 15,0 0-15,0 0 16,0 0-16,9-18 0,-5 18 15,5 6-15,0 13 16,-5 18-16,5 14 16,0 5-16,-5 13 0,0 0 15,-4 0-15,-4 0 16,0 6-16,4 0 16,-9-12-16,4 6 0,-3-6 15,-1-13-15,0 6 16,-9-12-16,-4 0 15,0-12-15,-4-7 0,-1-6 16,-4-1-16,1-5 16,-6-13-16,5 0 15,5-6-15,-5-26 0,5 1 16,-1-7-16,5 13 16,4 0-16,18 25 0,0 0 15,0 0-15</inkml:trace>
  <inkml:trace contextRef="#ctx0" brushRef="#br0" timeOffset="-179084.47">18106 12560 0,'5'0'0,"-1"0"15,-4 0-15,0 0 0,0 0 16,0 0-16,0 0 16,0 0-16,5 19 15,-1-7-15,0 1 0,1 12 16,-1-6-16,5 25 15,4 0-15,-4 6 16,0 0-16,-5 7 0,1 5 16,-1-18-16,5 6 15,-5 0-15,5-12 16,4 0-16,5-13 0,4 6 16,0-31-16,5 13 15,3-26-15,1 1 16,-4-13-16,-5-7 0,-5 1 15,-3-13-15,3 0 16,-3-6-16,-10 0 16,5 0-16,-5-1 0,1-5 15,3 6-15,-3 18 16,-10 1-16,5 31 16,0 0-16,0-31 0,0 31 15,0 0-15,0-13 16,0 26-16,0 12 15,-4 6-15,0 0 0,8 13 16,0-6-16,1 12 16,-1-12-16,5-13 15,-5 13-15,-4-38 0,5 25 16,-5-25-16,0 0 16,9 12-16,-9-12 15,0 6-15,0-6 0,9-6 16,-1-13-16,1-6 15,-4-6-15,-1 0 16,0-13-16,1 0 0,8 0 16,-13 0-16,4 0 15,1-12-15,4 18 16,-1 7-16,-8 31 0,0 0 16,9-32-16,0 13 15,0 7-15,0 12 16,-5 12-16,5 13 0,-5 1 15,10 11-15,-1 7 16,5 13-16,-10-1 16,1-6-16,0 0 0,4 1 15,9-1-15,-4-6 16,0-1-16,-1-11 16,5-7-16,0 0 0,5-6 15,-1-7-15,-4 1 16,-4-19-16,4 6 15,-9-19-15,0-6 0,1 0 16,-14 6-16,0 19 16,0 0-16,0 0 15,0 0-15</inkml:trace>
  <inkml:trace contextRef="#ctx0" brushRef="#br0" timeOffset="-178823.62">18062 12359 0,'31'-6'16,"-31"6"-16,0 0 0,0 0 15,13-6-15,1 12 16,-6-12-16,-8 6 16,14 6-16,-14-6 0,0 0 15,0 0-15,0 0 16</inkml:trace>
  <inkml:trace contextRef="#ctx0" brushRef="#br0" timeOffset="-177880.34">19707 12679 0,'0'0'0,"-9"7"0,9-7 16,0 0-16,0 0 16,0 0-16,-13-19 15,13 19-15,-9-13 0,-4 7 16,0 0-16,4-1 16,-4 1-16,-9 6 15,0-6-15,0 12 0,-5 7 16,1 12-16,-1 0 15,1 12-15,-5 1 0,9 6 16,9 6-16,8-6 16,10 6-16,-1-6 15,9-6-15,9-1 0,5-12 16,-5 7-16,0-7 16,-5-6-16,1-13 15,4-6-15,-4 0 0,-1-13 16,-3-5-16,3-7 15,1-7-15,0-12 16,-5 7-16,-4-7 0,-1-13 16,1 13-16,0-6 15,-9 0-15,-4 12 16,-1 1-16,5 37 16,0 0-16,0 0 0,0 0 15,0 0-15,-4-25 16,4 0-16,0 18 0,4 14 15,1 18-15,8 6 16,-4 0-16,0 13 16,-1 0-16,6 0 0,-1 0 15,4 6-15,-3-6 16,8-6-16,0-1 16,0-5-16,0-13 0,13 6 15,-4-13-15,-9-6 16,0 1-16,-22-7 15,0 0-15</inkml:trace>
  <inkml:trace contextRef="#ctx0" brushRef="#br0" timeOffset="-175840.36">20615 12585 0,'0'13'0,"0"-7"16,0-6-16,0 0 15,-8 6-15,3-6 16,1 0-16,-5 7 0,0-1 16,-4 6-16,0 1 15,-5 12-15,0 0 16,5 13-16,-9 6 0,9 0 15,0 6-15,4-6 16,0 18-16,9-18 16,0 6-16,-4-18 0,12 5 15,6 1-15,-1-7 16,0-12-16,5-6 16,-1-7-16,10-12 0,-5-7 15,-4-18-15,-5-1 16,0-11-16,-9-1 15,5-13-15,5-5 0,-10-1 16,-4 0-16,4-6 16,-4-6-16,0-7 15,0 13-15,-8 7 0,-6 5 16,5 1-16,1 6 16,-1 18-16,9 32 15,0 0-15,0 0 0,0 0 16,-9-19-16,9 13 15,9 19-15,0 5 16,-1 14-16,6 18 0,-1 13 16,5-7-16,-1 7 15,1 6-15,-5 6 16,0-6-16,1 0 0,-1-12 16,-4-7-16,8 0 15,1-13-15,-1-5 16,1-7-16,0-6 0,4-7 15,4-12-15,-4 0 16,0-6-16,-4-19 16,4 0-16,-4 6 0,-5 0 15,5-18-15,-1-7 16,5 6-16,-9 0 16,-4 13-16,5 0 0,-6 0 15,-8 25-15,0 0 16,0 0-16,0 0 15,9-25-15,-9 25 0,0 0 16,9-12-16,-9 37 16,0 0-16,9 0 15,0-6-15,-5 18 0,5 13 16,-5 1-16,9-1 16,5-19-16,4 7 15,-9 6-15,9-7 0,1-5 16,3-20-16,-4 1 15,4-1-15,-3-12 16,-6-6-16,1-7 0,-18 13 16,17-12-16,-3-13 15,-6 6-15,-8-12 16,-8-7-16,-6 7 0,1-7 16,0 0-16,-5-5 15,-4-14-15,-4 26 16,4-1-16,0 7 0,4 6 15,-8 1-15,-1 5 16,5 7-16,0 6 16,9 0-16,13 0 0,0 0 15,0 0-15,0 0 16,-18 0-16,14 0 16,4 0-16,4-6 0,5 6 15,4 0-15,14 0 16,4 0-16,8 0 15,-8 6-15,0-6 0,4 0 16,1-6-16,-1-7 16,-4 7-16,-5-7 15,-4 1-15,-22 12 0,0 0 16,18-7-16,-18 7 16,17-12-16,-17 12 15,0 0-15,0 0 0,9 0 16,-4 12-16,-10 7 15,-4 6-15,-4 7 16,4 5-16,5 13 0,-5-6 16,14 7-16,-1-1 15,5-6-15,8-1 16,1 1-16,4-6 0,-9-7 16,14-6-16,-5 1 15,-4-8-15,4-11 16,0-1-16,0 0 0,0-6 15,-5-6-15,1-7 16,0 1-16,-1-13 0,-8-7 16,0-5-16,-9-13 15,-4 6-15,-1-7 16,-4 1-16,0-6 0,-8 12 16,4 0-16,-5 6 15,-4 7-15,4 0 16,-8 12-16,-1 6 0,-3 7 15,3 6-15,-4 13 16,9-1-16,0 7 16,4 6-16,5 0 15,0 7-15,13-32 0,-4 25 16,21-7-16,-4 8 16,1-14-16,12 7 15,9 0-15,5-19 0,-5 0 16,9-7-16,-8-5 15,3-1-15,-3 7 16,-1-13-16,-4 0 0,0 7 16,0-1-16,-9 1 15,-5-7-15,-17 19 0,0 0 16,0 0-16,0 0 16,14-13-16,-14 13 15,13 0-15,-4 7 0,-1 18 16,-8-6-16,5 12 15,-1 0-15,1 26 16,-1-7-16,0-6 0,5 0 16,-4-13-16,3 7 15,1-1-15,0-12 16,-9-25-16,0 0 16,0 0-16,5 13 0,-5-7 15,0-6-15,0-12 16,-5-1-16,1-18 15,-5-7-15,0-6 0,0 0 16,5 7-16,-1-13 16,10 6-16,-5-6 0,9 6 15,4 6-15,0-6 16,9 13-16,5-7 16,-5 13-16,4-13 0,1 20 15,-1 5-15,5-6 16,-5 13-16,1 6 15,-5 6-15,0 0 0,-4 7 16,-18-13 0,0 0-16,0 0 0,0 0 15</inkml:trace>
  <inkml:trace contextRef="#ctx0" brushRef="#br0" timeOffset="-173686.35">22525 12623 0,'-5'0'15,"-12"-25"-15,17 44 16,0-19-16,0 0 0,0 6 16,0-6-16,0 0 15,0 0-15,0 0 0,0 0 16,4 6-16,-4 7 16,5-1-16,-1 13 15,5 0-15,9 19 16,-5-12-16,0-1 0,-4 13 15,4-6-15,-4-7 16,0 13-16,-5-7 16,0-12-16,-4-25 0,0 0 15,9 26-15,-9-26 16,0 0-16,14 25 16,-1-7-16,4-18 0,5 0 15,-4-12-15,-5-1 16,1-12-16,-1 0 15,-9-12-15,1-7 0,-1 6 16,0 7-16,1-1 16,-5 32-16,0 0 15,0 0-15,0-25 0,4 13 16,-4 5-16,0 14 16,5 12-16,8 6 15,4 12-15,-8-5 0,9 18 16,-5-13-16,9 7 15,-4 0-15,0-6 16,-10-7-16,1-6 0,4 0 16,1-6-16,-14-19 15,0 0-15,13 6 16,-13-6-16,9-12 0,8-13 16,-3-7-16,-6-5 15,1-7-15,0-6 16,0-7-16,-5-12 0,9 25 15,-8-6-15,8 0 16,0 0-16,1 12 16,3 1-16,1 12 0,4-1 15,-4 14-15,4-1 16,-5 1-16,1 12 16,-18 0-16,0 0 0,0 0 15,17-6-15,-17 6 16,0 0-16,0 0 15,0 0-15,14 0 0,-14 0 16,9 0-16,-9 0 16,0 12-16,-9 13 15,0 0-15,-9 7 0,1-1 16,3 13-16,-8 6 16,5 0-16,3-18 15,1-1-15,0 7 0,13 6 16,0-1-16,0-11 15,9-7-15,0 0 16,-1 0-16,10-6 0,-18-19 16,13 6-16,1 7 15,3-13-15,1 6 16,4-31-16,-4-7 0,-10 14 16,10-7-16,-9-13 15,4-12-15,-9-7 16,-4 7-16,5 13 0,-1-14 15,1 1-15,-1 0 16,0 6-16,-4 44 16,0 0-16,0 0 0,0 0 15,0 0-15,0-25 16,5 0-16,-5 12 16,0 26-16,0 12 0,0 0 15,4 38-15,1-13 16,8 0-16,0 13 15,9-7-15,-9 1 0,5-7 16,0 0-16,-1-25 16,5 7-16,-4-7 0,-5-7 15,5-18-15,0 0 16,-1-6-16,5-6 16,-4-7-16,-14-6 15,18-13-15,-4 0 0,-9-5 16,4-1-16,-4-6 15,-9 6-15,0-7 16,9 8-16,-18 5 0,0 0 16,5-6-16,4 44 15,0 0-15,0 0 0,-5-25 16,5 25-16,-4 0 16,4 0-16,0 13 15,9 12-15,-1 19 0,1-7 16,4 1-16,-4 12 15,0-12-15,9 0 16,-5-13-16,5 6 16,-1-6-16,1-12 0,0 5 15,-18-18-15,0 0 16,17 0-16,1-12 16,-9-1-16,-1-5 0,6-8 15,-5-5-15,-5-13 16,5 0-16,0 7 15,-1-7-15,1 0 0,0-6 16,0 12-16,-9 38 16,0 0-16,0 0 0,0 0 15,0 0-15,4-31 16,1 18-16,-5 13 16,4 6-16,5 7 15,-5 25-15,5 18 0,-4-6 16,3 7-16,-3 5 15,4 1-15,-1 6 0,-3 6 16,4 1-16,-9-7 16,4 18-16,-4-18 15,0-6-15,-9 12 0,-4-18 16,0-7-16,-5 0 16,-4-6-16,0-6 15,-4-13-15,4 6 0,-5-12 16,1 0-16,-1-13 15,1-12-15,-1-7 16,5-6-16,0-6 0,4-6 16,-4-7-16,5 7 15,4 6-15,13 25 16,0 0-16,0 0 0</inkml:trace>
  <inkml:trace contextRef="#ctx0" brushRef="#br0" timeOffset="-160775.35">24606 13068 0,'-9'0'0,"5"0"16,8 25-16,-8-6 0,4-19 16,0 0-16,0 0 15,0 0-15,0 0 16,0 0-16,0 0 15,0 0-15,-4 13 0,-1 5 16,1-5-16,-5 25 16,0 12-16,-4-6 15,0-7-15,-5 13 0,0 1 16,-4-1-16,5 12 16,-1-24-16,5 0 15,13-38-15,0 0 0,0 0 16</inkml:trace>
  <inkml:trace contextRef="#ctx0" brushRef="#br0" timeOffset="-159925.26">24963 12573 0,'9'25'0,"-9"-25"0,0 0 15,0 0-15,0 0 16,0 0-16,9 25 16,-5 6-16,1 1 0,4-7 15,-5 0-15,-4 0 16,9 31-16,0-6 15,-9-6-15,4 7 0,-4-14 16,0-6-16,0 7 16,0-13-16,5 0 15,-5-6-15,4-13 0,0-6 16,-4 0-16,14-6 16,-6 0-16,1-13 15,9-19-15,-5 1 0,5-7 16,-9 6-16,4-12 15,-9 6-15,5 7 16,-5-1-16,-4 38 0,0 0 16,0 0-16,0-25 15,0 6-15,5 19 16,-1 6-16,1 7 0,-1 18 16,9 1-16,-4 5 15,0 7-15,9-6 16,-5-7-16,0 0 0,5 1 15,-1-7-15,-8 0 16,-9-25-16,18 19 16,-1 0-16,-3-7 0,-14-12 15,0 0-15,0 0 16,4-6-16,14-13 16,-1-6-16,-3 6 0,-1-31 15,-4 0-15,-1-7 16,1 13-16,5 7 15,-14-13-15,8-1 0,-3-5 16,8 25-16,0 6 16,-13 25-16,13-26 15,9 8-15,-4-7 0,-18 25 16,0 0-16,0 0 16,0 0-16</inkml:trace>
  <inkml:trace contextRef="#ctx0" brushRef="#br0" timeOffset="-159331.04">25867 12573 0,'9'18'16,"0"-5"-16,-9-13 0,0 0 16,-9 6-16,9-6 15,0 0-15,-9 0 16,-4 7-16,4-1 0,1 6 15,-14 20-15,4-7 16,-9 19-16,1-7 16,8 20-16,-4 6 0,5-7 15,8 0-15,4 1 16,1-1-16,8-18 16,5 0-16,0-1 0,4-18 15,5-6-15,-5-1 16,5-6-16,-5-12 15,5-6-15,-5-7 0,5-6 16,-1-13-16,-4 0 16,1-6-16,-6-6 15,-8-6-15,0-1 0,-4 1 16,0 0-16,-5 5 16,0-5-16,0 12 15,0 0-15,9 6 0,0 38 16,0 0-16,0 0 15,0 0-15,0-12 16,0 6-16,0 12 0,9 0 16,-4 19-16,8 13 15,-4 18-15,-1-5 16,-3-1-16,4 6 0,-5-12 16,9 25-16,1-13 15,-1-5-15,9-7 16,-5-1-16,5-17 0,1 5 15,-1-12-15,4-19 16,-4-7-16,0-5 16,-4-1-16,-18 13 0,0 0 15,0 0-15</inkml:trace>
  <inkml:trace contextRef="#ctx0" brushRef="#br0" timeOffset="-158996.25">26260 12259 0,'4'31'16,"-4"-31"-16,0 0 15,0 0-15,0 0 0,0 0 16,5 32-16,-1-13 16,1-1-16,-10 14 15,5-1-15,0 1 0,0 18 16,5 12-16,-5-5 15,4 18-15,0-6 16,1-6-16,4 6 0,-1-6 16,1-13-16,0 0 15,0 0-15,0-12 16,8-7-16,-3-12 0,3 0 16,1-19-16,-5-7 15,0-11-15,-4-20 0,0 0 16,-9 7-1,0 0-15,0 31 0,0 0 16</inkml:trace>
  <inkml:trace contextRef="#ctx0" brushRef="#br0" timeOffset="-158802.34">26207 12805 0,'0'0'15,"0"0"-15,0 0 16,0 0-16,44-7 15,-26 14-15,-1-1 0,1-12 16,0-1-16,-5 1 16,5 6-16,17-12 15,-4-1-15,4 7 0,-4 0 16,-5-1-16,1 7 16,-27 0-16</inkml:trace>
  <inkml:trace contextRef="#ctx0" brushRef="#br0" timeOffset="-155959.93">26846 12623 0,'0'6'15,"0"7"-15,-4-7 0,4-6 16,-4 6-16,4 7 16,-5-1-16,-4 1 15,-4 12-15,4 6 0,-4 1 16,0 5-16,4-5 15,-4 12-15,4 6 16,5 0-16,4-13 0,4 7 16,0-6-16,10 0 15,-1-7-15,4-12 16,6-7-16,-1-5 0,0-14 16,4-11-16,5-1 15,-9-13-15,0 1 16,0-7-16,-9-12 0,9 0 15,-8-6-15,-6-7 16,-8 0-16,0 7 16,0-13-16,-4 6 0,0 7 15,-1-1-15,-4 13 16,-4 7-16,9-1 16,-1 13-16,5 25 0,0 0 15,0-19-15,0 19 16,0 13-16,0 5 15,0 26-15,0 7 0,5-1 16,-1 19-16,1 0 16,3 18-16,-3-11 15,-1-7-15,9 0 0,1-7 16,-6-11-16,6-1 16,3-13-16,1-5 15,-5-7-15,5 0 0,-5-19 16,0 7-16,-4-20 15,4-5-15,-4-13 16,4 0-16,1-7 0,3-12 16,-4 1-16,1-8 15,-5 8-15,-5-14 16,5 19-16,0-5 0,-14-1 16,5 44-16,0 0 15,0 0-15,0 0 16,0 0-16,0 0 0,0-7 15,5 1-15,-1 12 16,-4 7-16,4 12 16,-4 19-16,9 0 0,0 6 15,4-6-15,1-7 16,-1 1-16,13-7 16,-8-5-16,4-8 0,-4 1 15,4-13-15,0-6 16,-5 0-16,-4-6 15,-13 6-15,0 0 0,18-25 16,-5-6-16,1 6 16,-6-7-16,-8 32 15,0 0-15,14-44 0,-1 1 16,-4-14-16,0 19 16,-5 7-16,5 6 15,-9 25-15,0 0 0,0 0 16,0 0-16,0 0 15,0 0-15,9-19 16,-9 19-16,0 0 0,0 0 16,0 0-16,0 0 15,0 0-15,0 0 16,0 0-16,0 0 0,0 0 16,0 0-16,0 0 15,0 0-15,0 0 16,0 0-16,0 0 0,0 0 15,8-25-15,-8 25 16,0 0-16,0 0 16,0 0-16,0 0 0,0 0 15,0 0-15,0 0 16,0 0-16,0 0 16,0 0-16,0 0 0,0 0 15,0 0-15,0 0 16,0 0-16,0 0 15,0 0-15,0 0 0,0 0 16,0 0-16,0 0 16,0 0-16,0 0 15,0 0-15,0 0 0,0 0 16,0 0-16,0 0 16,0 0-16,0 0 15,0 0-15,0 0 0,0 0 16,0 0-16,0 0 15,0 0-15,0 0 16,0 0-16,0 0 0,0 0 16,0 0-16,0 0 15,0 0-15,0 0 16,0 0-16,0 0 0,0 0 16,0 0-16,0 0 15,0 0-15,0 0 16,0 0-16,0 0 0,0 0 15,0 0-15,0 0 16,0 0-16,0 0 16,0 0-16,0 0 0,0 0 15,0 0-15,0 0 16,0 0-16,0 0 0,0 0 16,0 0-16,0 0 15,0 0-15,0 0 16,0 0-16,0 0 0,0 0 15,0 0-15,0 0 16,0 0-16,0 0 16,-8 6-16,8-6 15,4 19-15,-4 6 0,0 7 16,0-7-16,0-25 16,0 0-16,4 31 15,-4 19-15,0 0 0,9-12 16,-9-13-16,5 0 15,-5-25-15,8 19 16,1 25-16,0-19 0,4-12 16,5 5-16,8-5 15,-4-7-15,0-6 0,1 0 16,-1-19-16,0-6 16,0-6-16,4 0 15,1-13-15,-10 12 16,1-5-16,-5-1 0,0 0 15,-4 1-15,-4-1 16,-5 7-16,0 31 16,0 0-16,-5-32 0,5 32 15,0 0-15,0 0 16,0 0-16,0 0 16,0-12-16,0 6 0,0 6 15,0 6-15,5 6 16,-5 14-16,0 5 15,0 13-15,4-7 0,-4-5 16,0-7-16,0-25 16,4 25-16,-4-25 15,0 0-15,0 31 0,5-6 16,-5-25-16,0 0 16,0 0-16,0 0 15,9 13-15,-9-13 0,0 0 16,0 0-16,0 0 15,0-19-15,-5 0 16,5-12-16,-4-7 0,4 1 16,9-7-16,-5 0 15,5 0-15,0 13 16,-1 6-16,-8 25 0,0 0 16,0 0-16,9-26 15,0 8-15,9 18 0,-9 6 16,-1 13-16,6 6 15,-6 0-15,6 13 16,-1-1-16,0 7 0,5-6 16,4-1-16,-5-5 15,6-1-15,3-6 16,9 0-16,-8-12 0,4-7 16,-5 0-16,0-12 15,5 0-15,-4-7 16,-1-12-16,-8 6 15,0-12-15,-1 6 0,-12-13 16,8 1-16,0 12 16,-9-19-16,-4 12 15,5 1-15,-5 31 0,-5-25 16,1 0-16,-5 6 16,-4 6-16,0 13 15,-5 13-15,0 6 0,1 0 16,4 12-16,-1 0 15,1 13-15,4-6 0,9-1 16,0 1-16,0-38 16,0 31-16,0-6 15,9-6-15,-9-19 16,0 0-16,18 7 0,-1-1 16,1-19-16,0 1 15,-5-7-15,5-12 0,-5-1 16,0-12-16,-4 13 15,-5-13-15,5 13 16,0-13-16,-5 6 0,5 7 16,-9 31-16,0 0 15,0 0-15,0 0 16,0 0-16,9-25 0,-5 0 16,1 25-16,-1 0 15,5 25-15,0 6 16,4 7-16,-4 12 0,0 6 15,0 7-15,-5 0 16,0 12-16,-4-6 16,-4 6-16,0 7 0,-1-13 15,1 6-15,-10 0 16,1 1-16,-4-7 16,-5-7-16,0-12 0,-9 7 15,4-13-15,-4 0 16,-4-7-16,-5-12 15,-4-18-15,5-7 0,3-7 16,-3-11-16,3-7 16,5-7-16,5 1 15,26 31-15</inkml:trace>
  <inkml:trace contextRef="#ctx0" brushRef="#br0" timeOffset="-155704.08">27592 12347 0,'4'107'15,"-4"-76"-15,0-19 16,0-12-16,0 0 0,4 7 15,-4-32-15,5 12 16,-1 1-16,-4 12 16,0 0-16,0 0 0,0 0 15,0 0-15</inkml:trace>
  <inkml:trace contextRef="#ctx0" brushRef="#br0" timeOffset="-155284.3">29259 13143 0,'8'13'16,"-12"12"-16,4-25 0,0 31 15,-4-18-15,4 12 16,0-6-16,0 6 16,-5 13-16,1 5 0,-1 8 15,5-1-15,-4 6 16,4-6-16,-13-6 16,-1 0-16,6-12 15,8-32-15,0 0 0</inkml:trace>
  <inkml:trace contextRef="#ctx0" brushRef="#br0" timeOffset="-154480.25">29444 12767 0,'39'-6'0,"-30"0"15,0 12-15,-5 6 16,-4-12-16,9 13 0,-9-7 15,9 0-15,13 20 16,-13-1-16,0 12 16,-5-12-16,5 26 0,-5-14 15,1 13-15,-1 0 16,-4-12-16,5 6 16,3 0-16,6-6 0,-1-13 15,-9 0-15,-4-25 16,9 12-16,4-12 0,1 0 15,3-12-15,-8-13 16,0 0-16,0-1 16,0-30-16,-5 6 0,0 12 15,-4 1-15,0 11 16,0 1-16,0 25 16,0 0-16,0 0 15,0 0-15,0 0 0,0 0 16,0 0-16,0 0 15,5-25-15,4 0 16,4 50-16,0 0 0,5 7 16,4-7-16,0 12 15,0 1-15,-5 0 16,14 6-16,-13-32 0,4 1 16,-4-7-16,-18-6 15,13 13-15,-13-13 0,22 0 16,-22 0-16,13-13 15,-4 0-15,0-12 16,-9-6-16,0-7 0,0 1 16,0-13-16,-5-1 15,5 1-15,-4 0 16,4-6-16,4 5 16,1 14-16,-1-1 0,1 1 15,3 5-15,-3 7 16,12 0-16,1 12 15,-5 1-15,-13 12 16,0 0-16,0 0 0,0 0 16</inkml:trace>
  <inkml:trace contextRef="#ctx0" brushRef="#br0" timeOffset="-153316.22">30520 12560 0,'13'19'15,"-13"-19"-15,0 0 0,0 0 16,0 0-16,0 6 16,-4-6-16,-5 0 15,0 6-15,0 7 0,0 0 16,-4 18-16,0 0 16,-9 7-16,4 6 15,5 6-15,-5 6 0,5-18 16,9 19-16,4-14 15,0 1-15,4-6 16,5-7-16,0 1 0,-9-32 16,17 12-16,-17-12 15,13 6-15,5 1 16,-9-14-16,0-11 0,8-7 16,5-13-16,-4-12 15,-9 0-15,4 6 16,-8-6-16,-1-1 0,5-5 15,-14 6-15,1 12 16,4 38-16,0 0 16,0 0-16,0 0 0,0 0 15,0 0-15,0 0 16,-4-25-16,4 19 16,0 6-16,4 6 0,0 19 15,1 19-15,-1 0 16,1 0-16,12 12 15,-4-18-15,5 18 0,-5-12 16,5-6-16,0-7 16,-1 1-16,1-7 15,-18-25-15,13 18 0,-4-11 16,9-14-16,-5 1 16,-13 6-16,17-19 15,1 1-15,0-20 0,-5 0 16,-4-6-16,4 1 15,-13-14-15,4 13 16,-8 0-16,4 7 0,-4 12 16,4 25-16,0 0 15,0 0-15,0 0 16,0 0-16,0 0 0,0-26 16,0 8-16,0 18 15,4 18-15,0 1 16,1 6-16,-5 7 0,4 12 15,5 0-15,4-1 16,-8-11-16,4 12 16,8 0-16,5-13 0,-4 0 15,8-18-15,-26-13 16,0 0-16,22 12 16,-8-12-16,3-6 0,-17 6 15,27-25-15,-10-6 16,-8-13-16,9-6 15,-1-13-15,-3 6 0,3-5 16,-3-7-16,-10 6 16,0-6-16,5 6 15,-9 13-15,0 6 0,0 0 16,0-6-16,0 13 16,0 37-16,0 0 15,0 0-15,0 0 0,0-26 16,0 20-16,0 6 15,0 6-15,0 13 16,0 19-16,5 12 0,-5 13 16,8-7-16,1 7 15,9 6-15,-9 12 16,4-18-16,0 0 0,0 0 16,5-1-16,-9-12 15,0 1-15,-1-7 16,10-7-16,0 1 0,-1-7 15,5-12-15,-4-13 16,0-12-16,13-7 16,-5-12-16,-4-19 0,0 1 15,-4 5-15,-9 0 16,-9 38-16</inkml:trace>
  <inkml:trace contextRef="#ctx0" brushRef="#br0" timeOffset="-153056.35">31150 12667 0,'9'12'0,"-13"1"0,4-13 16,0 0-16,9 6 16,8-6-16,-4 6 15,-4 1-15,4-1 0,14 0 16,-5-6-16,9-6 15,4 0-15,-4-1 16,-5-5-16,-4-7 0,-4-12 16,-18 31-16,0 0 15,0 0-15,0 0 16,0 0-16,0 0 0,0 0 16</inkml:trace>
  <inkml:trace contextRef="#ctx0" brushRef="#br0" timeOffset="-152848.47">30864 12359 0,'-14'32'0,"14"-32"16,0 0-16,0 0 0,0 0 15,0 0-15,14 19 16,-14-19-16,0 0 0,0-13 15,0 13-15,0 0 16,0 0-16,0 0 16,0 0-16</inkml:trace>
  <inkml:trace contextRef="#ctx0" brushRef="#br0" timeOffset="-151484.01">31569 12667 0,'13'19'0,"-13"-19"16,0 0-16,-8 31 15,3-6-15,5-6 16,5 0-16,-5-7 0,0 7 15,0 19-15,0 6 16,0-19-16,4 12 16,9-5-16,-4-1 0,9 0 15,4 1-15,-5-14 16,5 1-16,-22-19 0,27 13 16,-9-13-16,-5-6 15,-4-1-15,8-18 16,1 0-16,-5 0 15,5 0-15,-9-25 0,4 6 16,0 13-16,-4-7 16,-9 13-16,0 0 15,0 25-15,0 0 0,0 0 16,0 0-16,0 0 16,0-25-16,0 25 15,0-25-15,0 50 0,0 0 16,0 0-16,0 12 15,4 7-15,-4 13 16,5-7-16,-1 0 0,-4-50 16,0 0-16,0 0 15,0 0-15,0 0 0,0 0 16,0 0-16,0 0 16,0 0-16,0 25 15,0-6-15,0-19 0,0-19 16,0-6-16,-4-25 15,4 0-15,-5-7 16,10 13-16,-1-18 0,0 12 16,1-1-16,-1-5 15,1 31-15,-5 25 16,0 0-16,9-25 0,-9 25 16,13 0-16,-4 0 15,-1 25-15,6 0 16,-1 31-16,0-5 15,0-1-15,-4 12 0,9-24 16,-1 25-16,5-13 16,5 0-16,-5-25 0,9 7 15,4-1-15,0-12 16,-8-13-16,-5-12 16,0-1-16,13-5 15,-4-1-15,-9-5 0,-4-14 16,-1-12-16,-3 7 15,8-1-15,-13 0 0,-9-5 16,4-8-16,-4 7 16,0 7-16,-4 12 15,-5 0-15,-13 0 0,8 18 16,-8 7-16,0 19 16,5 0-16,-1 6 15,-4 13-15,4-1 0,5 1 16,4 6-16,14-7 15,-5 1-15,0 0 16,4-7-16,1-12 0,-5-19 16,0 0-16,22 19 15,-5-7-15,1-12 16,-1 0-16,1-6 0,0-19 16,-5 0-16,5-13 15,-10 7-15,6-1 16,-5-5-16,-9-7 0,4 0 15,-4 6-15,4 7 16,-4 31-16,0 0 16,0 0-16,0 0 0,0 0 15,0-19-15,0 7 16,0 12-16,0 12 16,0 13-16,-4 19 0,4 6 15,0 13-15,0 12 16,4-6-16,-4 0 15,5 7-15,-1 18 0,-4-19 16,0 6-16,-4 7 16,-5-6-16,-4-13 15,-1 6-15,-3-6 0,-5-6 16,4-7-16,-8-6 16,4 0-16,-5-12 15,1 0-15,-5-13 0,0-19 16,0-6-16,0-19 15,0 0-15,5-6 16,-1 0-16,10-6 0</inkml:trace>
  <inkml:trace contextRef="#ctx0" brushRef="#br0" timeOffset="-151208.16">31455 12171 0,'17'19'16,"-8"-13"-16,-9-6 0,0 0 15,0 0-15,0 0 16,0 0-16,0 0 15,9 13-15,-9-13 0,17 12 16,-3-5-16,-14-7 16,0 0-16,0 0 15,0 0-15</inkml:trace>
  <inkml:trace contextRef="#ctx0" brushRef="#br0" timeOffset="-150813.39">32857 13081 0,'0'12'0,"0"-12"16,0 0-16,0 0 15,0 0-15,0 0 0,0 0 16,0 0-16,0 0 16,0 0-16,0-12 15,0 12-15,0 0 0,0 0 16,0 0-16</inkml:trace>
  <inkml:trace contextRef="#ctx0" brushRef="#br0" timeOffset="-115867.91">4295 13576 0,'0'38'15,"0"-38"-15,0 0 0,0 0 16,0 0-16,0 0 15,0 0-15,0 0 16,0 0-16,0 0 0,0 25 16,0-6-16,0-1 15,4 8-15,-4-8 16,0 1-16,5 25 16,-1-13-16,5 7 0,-9 0 15,9-7-15,-5-6 16,-4-25-16,0 0 15,0 0-15,0 0 0,0 0 16</inkml:trace>
  <inkml:trace contextRef="#ctx0" brushRef="#br0" timeOffset="-115473.14">4591 13614 0,'0'25'0,"0"-25"15,0 0-15,0 0 16,0 0-16,0 6 16,0-6-16,0 0 0,0 0 15,0 0-15,8 19 16,-3 0-16,-1 0 0,-4-1 16,5 1-16,-1 19 15,-4-7-15,0 13 16,0 0-16,-4-6 0,4-7 15,-5-6-15,5-25 16,0 0-16,0 0 16,0 0-16</inkml:trace>
  <inkml:trace contextRef="#ctx0" brushRef="#br0" timeOffset="-109653.07">5018 13639 0,'5'19'0,"-5"-19"15,0 0-15,0 0 16,4 6-16,-4-6 15,13 0-15,-4 0 0,0 0 16,0 0-16,4 0 16,0 0-16,9 0 15,-4 0-15,4-6 0,0-7 16,0 7-16,5 0 16,-5-1-16,4 1 15,-4 0-15,5-1 0,-1 7 16,0 0-16,1 0 15,-9 0-15,4 0 16,-5 0-16,-17 0 0,27-6 16,-10 6-16,1 0 15,-5-6-15,0 0 16,-4-7-16,-4 7 0,-1 6 16,-4 0-16,0 0 15,0 0-15,0 0 16</inkml:trace>
  <inkml:trace contextRef="#ctx0" brushRef="#br0" timeOffset="-109285.28">5353 13526 0,'9'31'0,"-9"-12"15,0-19-15,0 0 16,9 13-16,-5-1 15,1 7-15,-1-6 0,1 5 16,4 20-16,-5 0 16,-4-1-16,4 7 15,-8 6-15,0 7 0,-5 6 16,9-1-16,0-5 16,0-1-16,0 1 15,0-1-15,9 7 0,-5-7 16,0-6-16,-4 1 15,0-8-15,0 14 16,-4-26-16,4 7 0,0-1 16,0-5-16,0-7 15,0-25-15,0 0 16,0 0-16,0 19 0,0-19 16,0 0-16,0 0 15,0 0-15</inkml:trace>
  <inkml:trace contextRef="#ctx0" brushRef="#br0" timeOffset="-108931.48">5120 14573 0,'9'13'16,"-14"-7"-16,5 0 0,27-6 15,-10 0-15,-4 0 16,-4 0-16,9 7 16,0-1-16,8-6 0,9 0 15,-22 0-15,5 0 16,9-6-16,3 6 16,15-7-16,-10 1 0,0-13 15,-8 13-15,8-7 16,0 13-16,-8-6 15,-5 0-15,-22 6 16,22 0-16,0-6 0,-22 6 16,0 0-16,0 0 15,13 6-15,-13-6 16,0 0-16,0 0 0,0 0 16</inkml:trace>
  <inkml:trace contextRef="#ctx0" brushRef="#br0" timeOffset="-105619.23">6143 14097 0,'0'0'0,"0"0"0,0 0 16,0 0-16,0 50 16,0-50-16,0 0 15,4 31-15,-4 26 0,0-26 16,5-12-16,-14 31 16,9-19-16,-5 32 15,19-13-15,-6-6 16,6-19-16,-1 13 0,0-19 15,-13-19-15,0 0 16,18 6-16,4-6 0,4-6 16,-17 6-16,4-7 15,0-5-15,1-20 16,-1 7-16,0-6 0,-8 6 16,3-6-16,-3-1 15,-5 1-15,0 0 16,0 31-16,0 0 0,0 0 15,0 0-15,0 0 16,0 0-16,4-19 16,-4 19-16,5 0 15,-1 6-15,0 13 0,5 12 16,0 7-16,-4 6 16,12 0-16,5-13 15,-4 13-15,4-19 0,-9 0 16,-13-25-16,0 0 15,22 25-15,5-12 16,-1-1-16,-26-12 0,18 0 16,-1-6-16,1 0 15,-5-13-15,0-6 0,-13-7 16,5 1-16,-5-19 16,-5 6-16,-3-6 15,-1 0-15,-4-1 0,4 1 16,4 0-16,-3 6 15,-1 19-15,4-6 16,5 31-16,0 0 0,0 0 16,0 0-16,0 0 15,0 0-15,-4-32 16,4 14-16,4 5 0,5 7 16,0 6-16,-9 0 15,18 0-15,-1 6 16,5 0-16,0-6 0,0 7 15,9-7-15,-4 6 16,-5 0-16,0 0 16,4-6-16,1 7 0,-5-7 15,-5 6-15,1 0 16,-18-6-16,0 0 16,18 0-16,-18 0 0,0 0 15,13 0-15,-13 0 16,13 0-16,-13 0 15,0 0-15,0 0 0,0 13 16,-4-1-16,-1 1 16,-4 6-16,-4-1 15,0 8-15,4 17 0,5-5 16,-1 12-16,-3-12 16,3 6-16,10 6 15,3-12-15,6 12 0,-6-13 16,6-5-16,-6-1 15,6-6-15,12-6 16,-26-19-16,0 0 0,0 0 16,18 13-16,-1-7 15,1-12-15,0-1 16,-1-12-16,1-6 0,4-12 16,-9 5-16,-8-12 15,-5-6-15,0 0 16,-5 0-16,1-6 0,-5-7 15,-4 13-15,-5-1 16,1 14-16,-1 5 16,0 1-16,-4 6 0,0 12 15,22 13-15,-17-6 16,-1 0-16,18 6 16,-18 6-16,-4 0 0,22-6 15,0 0-15,-13 7 16,4 5-16,5 1 15,4 6-15,0-19 0,0 0 16,9 25-16,4 0 16,4-6-16,10-7 15,-1 1-15,5-7 0,-4 0 16,8-6-16,-4-12 16,-5-1-16,5 7 15,0 0-15,0-13 0,-5 6 16,1 1-16,-5 5 15,-22 7-15,18-12 16,-18 12-16,0 0 0,0 0 16,22-13-16,-5 1 15,-17 12-15,0 0 16,9 12-16,-9-12 0,18 25 16,-10 1-16,-3 5 15,-5 0-15,4 13 16,-4 0-16,0 13 0,0-20 15,0 1-15,0-7 16,0-31-16,0 0 16,5 32-16,-1-7 0,-4-25 15,0 0-15,5 12 16,-5-12-16,0 0 16,4 6-16,0-12 0,1-6 15,-1-13-15,5-7 16,-5-5-16,1-14 15,4 7-15,-5-6 0,0 13 16,1-1-16,4 13 16,-9 25-16,0 0 15,0 0-15,0 0 0,8-25 16,-8 25-16,5-19 16,-1 19-16,5 6 15,0 13-15,0 0 0,0 12 16,-1 13-16,1 13 15,4-7-15,1-13 16,3 7-16,1 0 0,-5 0 16,5-13-16,-5 7 15,5-25-15,13 5 16,-5-5-16,-4-7 0,-4-12 16,8 0-16,5-13 15,9 6-15,-9-18 16,-5 0-16,5-7 0,0 7 15,0-1-15,-5-5 16,-8-1-16,-5-6 16,-4 7-16,-9 37 0,0 0 15,9-26-15,-9 26 16,-5-18-16,1 5 0,-1-6 16,-8 19-16,4 13 15,-13 6-15,5 6 16,-1 6-16,0 13 0,1-6 15,8 6-15,5-1 16,-1-5-16,10 0 16,-1-1-16,0-5 0,1-7 15,4 0-15,-9-25 16,0 19-16,0-19 16,17 0-16,1-7 15,-1 1-15,1-6 0,0-7 16,4-13-16,-5-12 15,5 1-15,-17 5 16,-1-12-16,1 0 0,-5-7 16,0-24-16,0 30 15,-5 1-15,5-19 16,-4 0-16,-1 13 0,1-7 16,4 13-16,-9 19 15,9 31-15,0 0 16,0 0-16,0 0 0,-4-32 15,4 32-15,-5-25 16,5 25-16,0 6 0,0 26 16,5 5-16,-5 7 15,4 7-15,5 5 16,0 25-16,-5-5 0,1-14 16,8 1-16,-4 12 15,8-12-15,1-6 16,-5-7-16,0-13 0,1 1 15,8 6-15,0-19 16,9-12-16,-14-7 16,1-6-16,0 0 0,8-19 15,1 0-15,-10 0 16,-4-18-16,1-1 16,-1 1-16,-4-7 15,-1-7-15,1 1 0,-4 0 16,-5 0-16,0 12 15,-5 7-15,1-7 16,-9 7-16,8 6 0,-8 6 16,-5 0-16,1 25 15,4 1-15,4 5 0,-5 13 16,6 0-16,-1 13 16,4 0-16,1 6 15,0-13-15,8 25 0,-4-5 16,9-1-16,-5-6 15,5-7-15,4 7 16,14 6-16,-5-18 0,0-1 16,-9-6-16,14-6 15,8-6-15,-4-1 16,-5-18-16,-4 0 0,18-7 16,-9-12-16,4-6 15,-9-1-15,1 7 16,-5-13-16,4-5 0,5-1 15,-17 0-15,-1 6 16,0 7-16,-13 31 16,0 0-16,0 0 0,0 0 15,0 0-15,0 0 16,0 0-16,0 0 16,13-19-16,-8 13 0,3 12 15,1 19-15,-4 0 16,-1 19-16,1 0 15,-1 6-15,0-6 0,1-6 16,8-7-16,-4 0 16,-9-31-16,0 0 15,0 0-15,0 0 0,0 0 16,0 0-16,0 0 16,0 19-16,0-19 15,9-6-15,-1-13 0,6-6 16,-6-13-16,-3 7 15,-5-19-15,13 0 16,0 0-16,-4-1 0,0 7 16,4-12-16,5 18 15,-1-6-15,6 26 16,-1-7-16,0 6 0,4 6 16,-4 7-16,5 6 15,-5 6-15,0 0 16,-5 1-16,-17-7 15,0 0-15,0 0 0,0 0 16</inkml:trace>
  <inkml:trace contextRef="#ctx0" brushRef="#br0" timeOffset="-100007.44">9900 14134 0,'0'0'0,"0"0"16,13 38-16,-13-38 15,0 0-15,0 0 16,0 0-16,0 0 0,0 0 15,0 12-15,0 1 16,0 6-16,0-7 16,4 1-16,-4 6 0,5 25 15,-1-13-15,1 0 16,4 7-16,-5-7 16,0 7-16,1 0 0,-5-7 15,4 0-15,-4-31 16,9 25-16,9-6 15,-5 0-15,4-6 0,1-13 16,-18 0-16,18 0 16,-1-13-16,10 0 15,-18-5-15,-1 5 0,1-25 16,-4 7-16,4-6 16,-1-1-16,-3-6 15,4-6-15,-1 0 0,-3-13 16,-1 6-16,5 7 15,4-6-15,-8-1 16,8 7-16,0 6 0,0 0 16,5 13-16,0 0 15,-5 12-15,0-12 16,5-7-16,-9 7 0,-1 5 16,1 1-16,-9 25 15,0 0-15,0 0 16,0 0-16,0 0 0,0 0 15,0 0-15,0 0 16,0 0-16,0 0 0,0 0 16,0 0-16,0 0 15,0 0-15,0 0 16,0 0-16,0 0 0,0 0 16,0 0-16,0 0 15,0 0-15,0 0 16,0 0-16,0 0 0,0 0 15,0 0-15,0 0 16,0 0-16,0 0 16,0 0-16,0 0 0,0 0 15,0 0-15,0 0 16,0-25-16,0-6 16,0 31-16,0 0 0,-4-25 15,-5 37-15,5 13 16,-5 7-16,0-7 15,0 0-15,0 25 16,5 0-16,-5 7 0,0-13 16,9 6-16,-4 0 15,8 6-15,1 13 16,-1-12-16,9-1 0,1 20 16,8-14-16,-9 14 15,0-1-15,0 6 16,0 1-16,5-7 0,-9 0 15,0 13-15,0-12 16,-5-20-16,0 32 16,1-26-16,-14 1 0,-4 12 15,-5-6-15,0-31 16,5 12-16,-9 0 0,0-12 16,0-7-16,4-24 15,1-7-15,17 0 16,0 0-16,0 0 0,0 0 15</inkml:trace>
  <inkml:trace contextRef="#ctx0" brushRef="#br0" timeOffset="-99732.95">10239 14486 0,'0'-19'16,"9"19"-16,-4 6 15,-5-6-15,0 0 0,0 0 16,4-19-16,5 7 16,0-1-16,-1 7 15,10-7-15,9 7 0,-5-7 16,4 1-16,9 6 16,1-13-16,-1 6 15,5-12-15,-10 0 0,-3-6 16,-5 6-16,0 0 15,-22 25-15,0 0 16,0 0-16,0 0 0</inkml:trace>
  <inkml:trace contextRef="#ctx0" brushRef="#br0" timeOffset="-99445.13">9917 13840 0,'0'0'0,"0"0"0,0 0 16,0 0-16,0 0 15,0-13-15,0 7 0,0 6 16,0-13-16,0 13 16,9-6-16,-9 6 15,0 0-15,0 0 0,0 0 16</inkml:trace>
  <inkml:trace contextRef="#ctx0" brushRef="#br0" timeOffset="-98909.81">11333 13702 0,'4'12'0,"-4"-12"15,0 0-15,0 13 16,0-13-16,0 0 15,0 0-15,0 0 0,0 25 16,0-6-16,0-1 16,0 7-16,0 7 15,5 18-15,-5 0 0,4 13 16,1 0-16,-1-1 16,0-5-16,5 5 15,0 7-15,0-18 0,4 5 16,5-6-16,-1-6 15,1 0-15,0-13 16,-5-6-16,-13-25 0,26 13 16,-4-7-16,0-18 15,-13-7-15,5 0 16,8-25-16,-5 7 0,1-1 16,-18 38-16,0 0 15,0 0-15</inkml:trace>
  <inkml:trace contextRef="#ctx0" brushRef="#br0" timeOffset="-97351.13">11210 14072 0,'0'37'0,"0"-37"15,0 0-15,0 0 16,17 0-16,-4 6 15,5-12-15,0 6 0,-1-12 16,1 5-16,17 1 16,0-13-16,1-6 15,-1-12-15,5 12 0,-1-13 16,-3 7-16,-5-1 16,-1 1-16,-3-1 15,4 14-15,-14-7 0,1 6 16,-18 19-16,0 0 15,0 0-15,0 0 16,0 0-16,0 0 0,0 0 16,0 0-16,18-13 15,-9 13-15,-5 13 16,5 6-16,-5 12 0,1 13 16,-5 0-16,4 18 15,-4-5-15,4 6 16,1-13-16,4 0 0,-5-6 15,5-7-15,-5 1 16,5 0-16,-9-38 16,0 0-16,0 0 0,0 0 15,0 0-15,0 25 16,9-19-16,-9-6 16,0 0-16,9 0 0,-5-19 15,9 0-15,-4-18 16,0-7-16,9 0 15,-1 13-15,-4-7 0,-8 7 16,-5 31-16,0 0 16,13-19-16,-8 13 15,3 6-15,6 12 0,-1 7 16,-4 12-16,4 1 16,4 12-16,1-1 15,0 14-15,4-13 0,0 0 16,0-7-16,4-5 15,-4-1-15,5-12 16,8-7-16,0 1 0,-4-7 16,0-12-16,-9-7 15,9-5-15,-4-1 16,-5-6-16,-5-7 0,1-12 16,0-6-16,-5 13 15,-4-7-15,-1-6 16,-8 6-16,0-7 0,-4 8 15,-5 17-15,9 26 16,0 0-16,-13-31 16,-5 6-16,1 6 0,-5 32 15,4 6-15,-4 18 16,4-5-16,5 11 0,4 8 16,0-7-16,14 18 15,-1 1-15,5-13 16,4 0-16,9-6 0,0-12 15,5-7-15,-5-7 16,9-5-16,4-7 16,-4 7-16,-5-7 0,5-6 15,0-6-15,0-13 16,-5 0-16,-8-6 16,4-6-16,0-1 0,0-11 15,-9-8-15,-4 7 16,0 1-16,-5 11 15,1 1-15,-5 31 16,0 0-16,0 0 0,0 0 16,0 0-16,0-25 15,0 25-15,0 0 0,0-19 16,4 25-16,1 7 16,-5 12-16,9 0 15,-1 13-15,6 12 0,-1-6 16,4 6-16,-8-13 15,4-5-15,5-1 16,9-12-16,-5 0 0,-5-13 16,5-6-16,-4-6 15,4-1-15,0-5 16,-9-13-16,1 6 0,-6-19 16,6 1-16,-10 5 15,5-11-15,-5-14 16,1 13-16,-5 0 0,0 7 15,0 5-15,0 32 16,0 0-16,0 0 16,0 0-16,0 0 0,4-25 15,0 6-15,5 19 16,-4 19-16,-5 6 16,8 7-16,6 12 0,-1 12 15,-9 19-15,1 1 16,-5-7-16,4 6 15,5 6-15,-5 1 0,-4-1 16,0 7-16,5-13 16,-10-6-16,5 0 15,-8 0-15,-6-6 0,-3-13 16,-1-6-16,0-6 16,-4-13-16,0 0 15,0-19-15,0-12 0,5-19 16,-1 0-16,5-19 15,0 0-15,4-6 16,4 0-16,1 12 0,4 38 16</inkml:trace>
  <inkml:trace contextRef="#ctx0" brushRef="#br0" timeOffset="-95899.38">13935 14178 0,'26'-37'16,"-26"37"-16,0 0 15,0 0-15,0 0 0,0-19 16,0 0-16,-4 13 16,4 6-16,-9-13 15,0 7-15,0 6 0,0-13 16,-13 13-16,5 7 16,-1 18-16,1 6 15,3 7-15,5-1 0,1 13 16,3 19-16,1-6 15,4-6-15,-5-7 16,19 0-16,-1 0 0,5-19 16,-1 1-16,1-20 15,-18-12-15,13 13 16,13-19-16,10-1 0,-23-5 16,0-7-16,5-6 15,0 0-15,-1-19 16,5 6-16,-13-6 0,-9-6 15,4 0-15,-4 0 16,-4-7-16,0 7 16,4 13-16,0 37 0,0 0 15,0 0-15,0 0 16,0 0-16,0-25 16,0 12-16,4 13 0,5 13 15,0 18-15,8 0 16,-8 19-16,9 13 15,-5-19-15,5 6 0,-5 0 16,0 1-16,-4-14 16,22-12-16,-5 0 15,-4-6-15,-4-6 0,0-13 16,8-19-16,0 6 16,1-12-16,-9-6 15,-5-7-15,-4-6 0,4 1 16,0 5-16,-9 0 15,5-12-15,-9 12 16,5 1-16,-5 37 0,0 0 16,0 0-16,0 0 15,0-13-15,4 13 16,1 13-16,-10 6 0,5 12 16,5 19-16,-1 0 15,0 7-15,1-13 16,-1-7-16,-4-37 0,0 0 15,0 0-15,0 0 16,0 0-16,0 0 16,0 0-16,0 0 0,0 25 15,5-12-15,-5-13 16,-5-13-16,1-12 16,-1-19-16,-3 7 0,-1-13 15,0-1-15,0 1 16,5 6-16,-1 7 15,1 12-15,4 25 0,-5-25 16,5 25-16,0 0 16,5-13-16,-5 13 15,13-6-15,0 12 0,5 13 16,0 6-16,4 0 16,0 13-16,9-7 15,-5 7-15,0-20 0,1 8 16,8-14-16,-4 1 15,4-13-15,1 0 16,-10-13-16,5 7 0,0-13 16,-5 0-16,-8-12 15,0 6-15,-5 0 16,0-13-16,-9 7 0,5-7 16,-9 7-16,-4-1 15,-1 7-15,-3-6 16,8 31-16,0 0 0,-14-25 15,-3 12-15,-1 7 16,-4 6-16,4 6 16,1 19-16,-1 13 0,5-13 15,8 6-15,1 20 16,4-8-16,4 1 16,5 13-16,0-13 0,9 6 15,-5-6-15,5 6 16,-1-25-16,10 6 0,-1 7 15,1-7-15,-10-12 16,1-13-16,0 7 16,17-7-16,-4 1 0,-5-14 15,-8-5-15,8-13 16,1-7-16,-1 1 16,5-19-16,-22 6 15,0 0-15,0 6 0,-9 38 16</inkml:trace>
  <inkml:trace contextRef="#ctx0" brushRef="#br0" timeOffset="-94635.38">16364 13739 0,'5'-19'0,"-5"19"15,0 0-15,0-18 16,4 5-16,1 0 0,-5 1 16,4-7-16,-4 19 15,0-19-15,-4-6 16,-5-6-16,4 6 0,-3 6 16,8 19-16,-14-25 15,1 12-15,0-5 16,13 18-16,0 0 0,-13-7 15,0 14-15,13-7 16,-9 18-16,-5 7 16,1 13-16,4 6 0,1 6 15,-1 7-15,4 12 16,1 0-16,4 6 16,4 0-16,1 7 0,-1 5 15,1-11-15,3 18 16,1-6-16,0-1 15,0 1-15,0 0 0,4-7 16,-4-5-16,4 12 16,-9-13-16,1-13 15,-1 7-15,-4-6 0,-4-13 16,-1-6-16,-3 0 16,-6-12-16,6-20 15,-6 1-15,14-13 0,0 0 16,0 0-16,0 0 15</inkml:trace>
  <inkml:trace contextRef="#ctx0" brushRef="#br0" timeOffset="-93692.19">16069 14486 0,'-4'0'0,"8"0"15,-4 0-15,0 0 16,0 0-16,9 6 0,0-12 15,4 6-15,-4 0 16,4 0-16,9-7 0,4 1 16,10-7-16,-10-5 15,9-7-15,-4-1 16,9 1-16,-9 0 16,4 0-16,-4-12 0,4 5 15,-4 1-15,-4 6 16,-5 6-16,0 0 15,-22 19-15,22-19 0,-5 7 16,-3 5-16,-1 14 16,-4-1-16,-5 13 15,5 6-15,-5-6 0,-4 18 16,-4 14-16,4-1 16,0-6-16,-4 6 15,4-6-15,-5-7 0,5 1 16,-4 6-16,4-25 15,0-19-15,0 0 16,0 0-16,0 0 0,0 18 16,-5-11-16,5-7 15,0-7-15,5 1 16,-10-13-16,10-12 0,-5-13 16,0-6-16,0 0 15,-5 0-15,1-1 16,-5-5-16,9 6 0,-4 12 15,-1 13-15,1-6 16,4 31-16,0 0 16,0 0-16,0 0 0,0-19 15,4 6-15,5 13 16,0 0-16,4 7 16,5 5-16,-1 1 0,5-1 15,5 1-15,-5-7 16,0 0-16,4 1 15,-3-1-15,3-6 0,-4 0 16,-4 0-16,4 0 16,-22 0-16,0 0 15,0 0-15,17-13 0,-3 1 16,-14 12-16,13 0 16,-13 0-16,13-6 15,-9 6-15,-4 0 0,0 0 16,0 0-16,9 6 15,0 19-15,-5-6 16,-4 18-16,5 7 0,4 13 16,-5-1-16,5-6 15,0-12-15,0-13 16,-1 13-16,-3-1 0,12 7 16,-8-19-16,4-6 15,-13-19-15,18 19 16,-5-7-16,5 1 0,0-13 15,-1-13-15,-8-5 16,-9 18-16,18-38 0,-9 0 16,-9-12-16,0 6 15,0 13-15,0 31 16,0 0-16</inkml:trace>
  <inkml:trace contextRef="#ctx0" brushRef="#br0" timeOffset="-93504.3">17030 13814 0,'-13'57'0,"13"-57"16,0 0-16,5 19 0,-5-19 15,0 0-15,8 6 16,-8-6-16,0 0 16,0 0-16,14 0 0,-6-6 15,-8 6 1,0 0-16,0 0 0,0 0 15,0 0-15</inkml:trace>
  <inkml:trace contextRef="#ctx0" brushRef="#br0" timeOffset="-91444.32">17277 14348 0,'18'25'0,"-14"0"16,5-13-16,0-5 0,4-1 16,0-6-16,1 0 15,8 12-15,4-18 16,1-6-16,4-7 16,-5 0-16,-4 0 0,4-6 15,-3 0-15,3-6 16,-8-1-16,-5 7 15,4-6-15,-8 12 0,-9 19 16,9-31-16,-4-1 16,-1 1-16,-26 6 0,13-7 15,-9 7-15,5 13 16,-9-1-16,0 13 16,-4 7-16,-1 5 0,14 1 15,-9 24-15,4 1 16,5-1-16,4 1 15,5 0-15,-1 12 0,14 0 16,-4 7-16,8-14 16,0-5-16,5-7 15,-1 1-15,10-7 0,-1 0 16,1-13-16,4-5 16,-1-1-16,6-6 15,-10-6-15,9-7 0,-8-6 16,-1 1-16,-8-20 15,4 7-15,-9-7 16,5 0-16,-5 1 0,-4-20 16,-5 20-16,5-7 15,-9 19-15,0 25 16,0 0-16,0 0 0,0 0 16,5-25-16,-5 12 15,0 13-15,-5 6 16,5 19-16,-4-12 0,4 37 15,0-6-15,4 12 16,-4-5-16,5-14 16,-1 7-16,0 0 0,1-6 15,-1-13-15,-4-25 16,0 0-16,0 0 16,0 0-16,5 31 0,-5-25 15,4-6-15,-4-6 16,5-25-16,-5-7 15,4 1-15,0-20 0,-4 13 16,5-6-16,-5-6 16,9 5-16,-5 1 15,0 25-15,5-6 0,0 12 16,-9 19-16,0 0 16,13-19-16,-8 7 15,17 18-15,-9 6 0,0 13 16,0 1-16,1 5 15,-1 13-15,-4 6 16,4 6-16,5 1 0,-5-7 16,0-6-16,0 0 15,-4-7-15,9 7 16,8-31-16,-4 6 0,0-13 16,-4 0-16,8-12 15,1-7-15,8-12 16,0 0-16,-13-12 0,0 5 15,5-12-15,-5 1 16,0 5-16,-9-6 16,0 0-16,-4 0 0,-4 7 15,-1 5-15,-4 32 16,0 0-16,0-19 16,0 19-16,0 0 0,-9-12 15,-4 6-15,0 18 16,0 7-16,-5 6 15,0 13-15,1 6 0,-1 18 16,5-18-16,-5 13 16,9-13-16,-4-7 15,13 7-15,-4-13 0,8-6 16,-4-25-16,13 19 16,1-6-16,3-7 15,1-6-15,0-6 0,-5-13 16,0-6-16,5 0 15,-10-19-15,-3 0 16,8-6-16,-4-7 0,-5-5 16,1 5-16,-1-5 15,-8-1-15,4 0 16,-5 0-16,1 1 0,-1 12 16,-3-1-16,-1 1 15,0 13-15,5 5 16,4 32-16,0 0 0,0 0 15,0 0-15,-5-19 16,1 13-16,-1 12 16,5 7-16,5 12 0,-1 13 15,5 12-15,0 6 16,0 7-16,4 6 16,0-6-16,5 6 0,-5-7 15,0 14-15,0-20 16,-4 7-16,0-13 15,4-6-15,5 0 0,-5-7 16,-4-24-16,-9-13 16,0 0-16,18 19 15,-5-7-15,18-18 0,-5-7 16,-4-5-16,0-20 16,5 0-16,-1 7 15,1-19-15,-1 0 0,-13 0 16,9-13-16,-4 25 15,-5 1-15,0-7 16,-4-7-16,0 14 0,-4 12 16,-5 25-16,8-32 15,-8 32-15,0 0 16,0-18-16,0 18 0,0 0 16,-8-25-16,3 12 15,-8 13-15,4 13 16,-4 12-16,0 6 0,4-6 15,0 0-15,9-25 16,0 0-16,0 0 16,-4 25-16,4 0 0,4 19 15,5-6-15,4-13 16,0-6-16,9 12 16,-4 0-16,0 1 0,-1-7 15,10-25-15,-27 0 16,17 0-16,1 6 15,0 13-15,-5-6 0,0 5 16,-4 7-16,-5 1 16,-4-1-16,-4-7 0,-9 1 15,-5-6-15,0 12 16,1-13-16,-1 1 16,-4-1-16,0 14 0,9-1 15,-5 0-15,0 0 16,1-13-16,-5-12 15,4-6-15,5-6 16,4-14-16,0 1 0,14-6 16,4 0-16,-1-7 15,-8 38-15,0 0 0,0 0 16</inkml:trace>
  <inkml:trace contextRef="#ctx0" brushRef="#br0" timeOffset="-90441.27">19734 14097 0,'4'12'0,"-4"-12"16,0 0-16,0 0 16,-4 38-16,-1-19 0,-4-1 15,5 8-15,4-8 16,0 7-16,0 32 16,4-7-16,1-12 15,-1 12-15,5-12 0,17-1 16,1-6-16,-1 7 15,-4-25-15,14-1 16,-1 7-16,0-19 0,0 0 16,-12-13-16,-6-5 15,10 5-15,-5-25 0,-18 13 16,0-12-16,1-7 16,-10 0-16,1 6 15,-5-6-15,-13-6 0,5 13 16,-10-1-16,1 13 15,-5-6-15,0 12 16,0 0-16,0 6 0,5 13 16,-1-6-16,10 12 15,17-6-15,0 0 16,-18 19-16,9 0 0,9-6 16,5 5-16,8-5 15,4 6-15,1 0 16,13-7-16,-5-12 0,5 0 15,-4 6-15,4-12 16,-1-6-16,1-7 16,0 0-16,-9 6 0,5-5 15,-10-1-15,-17 19 16,18-25-16,-18 25 16,0 0-16,0 0 0,0 0 15,0 0-15,0 0 16,0 0-16,0 0 15,22 6-15,0 0 0,-13 19 16,4-6-16,0 12 16,-4 13-16,0 7 15,-5 5-15,1-12 0,-1 0 16,5-7-16,-5 1 16,1-13-16,-5-25 15,0 0-15,0 0 0,0 0 16,0 0-16,-5 31 15,-3-18-15,3 6 16,5-38-16,0 19 0,-4-19 16,-1-6-16,1-12 15,0-1-15,4-19 16,0 7-16,4-6 0,-8 6 16,8 12-16,0 7 15,5-7-15,4 0 16,9 13-16,-8 0 0,12-6 15,-4 18-15,-4 1 16,8-1-16,1 20 16,-5-7-16,-22 0 0,0 0 15,0 0-15,0 0 16,0 0-16</inkml:trace>
  <inkml:trace contextRef="#ctx0" brushRef="#br0" timeOffset="-89845.02">21290 13551 0,'0'19'16,"-9"-13"-16,9-6 15,0 0-15,0 0 16,0 0-16,-13-6 0,13 6 15,0 0-15,0 0 16,-9 0-16,9 0 16,-22 0-16,13-6 0,9 6 15,-13 25-15,-4 6 16,-1-12-16,0 6 16,9 25-16,-4 0 15,9 26-15,-1-1 0,1-25 16,4 31-16,0-5 15,9 18-15,0-19 0,-1 32 16,1-38-16,-4 31 16,3 0-16,-3 7 15,-5 0-15,0-20 0,-5 7 16,1-12-16,4-7 16,-4-12-16,-1 0 15,5-26-15,-4-5 0,4-32 16,0 0-16,-9 0 15,-4-7-15,-5-24 16,5 6-16,0-13 0,-1 7 16,14 31-16</inkml:trace>
  <inkml:trace contextRef="#ctx0" brushRef="#br0" timeOffset="-88588.16">20911 14486 0,'13'-19'0,"-13"19"16,13-7-16,-13 7 0,0 0 15,9-6-15,4 6 16,5-12-16,-5-1 16,5 7-16,8-7 0,5 1 15,-4-1-15,8 1 16,-4-7-16,-9 6 16,9-12-16,0 0 0,0 0 15,-1 0-15,-3 6 16,-5-6-16,0 12 15,-4 1-15,-18 12 0,0 0 16,0 0-16,0 0 16,0 0-16,13-6 0,-9 6 15,1 0-15,-5 6 16,4 6-16,-8 14 16,-1 5-16,1 13 15,13 6-15,-5 0 0,5 0 16,0 7-16,-1-13 15,1 6-15,9-19 16,-5 1-16,9-7 0,-4-13 16,4 7-16,-4-13 15,-1-6-15,14 0 16,-4-6-16,-1-7 0,-17 1 16,4-13-16,-4 0 15,0 0-15,-1-13 16,-12 0-16,-9-12 0,-5 0 15,1 6-15,-1 0 16,-9-6-16,-3 6 16,3 7-16,1 5 0,-1 13 15,-4-6-15,9 6 16,0 7-16,22 12 0,0 0 16,0 0-16,0 0 15,-9-6-15,5-1 16,4 7-16,4 0 0,10 0 15,8 7-15,0-1 16,13 0-16,-4-6 16,0 0-16,8-6 0,-3 6 15,3 0-15,-3 0 16,-1 0-16,0-6 16,-4 6-16,-4-13 0,3 7 15,-7-7-15,-1 1 16,-22 12-16,13-19 15,-13 19-15,13-25 0,-17 6 16,-1-6-16,1 0 16,-9 12-16,-9 1 15,4-1-15,0 7 16,-4 12-16,9 7 0,-5 6 16,5 6-16,-5 0 15,10 12-15,-1 7 0,0 0 16,9 0-16,4-6 15,1 6-15,-1 6 16,9 6-16,1-18 0,3 0 16,1-7-16,0 0 15,-5-6-15,13-6 16,1 0-16,-5-13 0,9 0 16,-9-6-16,4-6 15,1 6-15,3-19 16,-7 7-16,-1-13 0,0-13 15,0 7-15,0-7 16,-5 1-16,1-20 16,4 13-16,0 0 15,-9 7-15,9-1 0,5 0 16,-10 7-16,10-7 16,-5 20-16,0 5 15,-4-6-15,8 13 0,-8 6 16,-18 0-16,22 6 15,-5 13-15,-8 0 0,5 12 16,-6 1-16,1-1 16,-4 13-16,-5-7 15,0 1-15,-5-7 0,-4 7 16,1 0-16,-1-1 16,0-12-16,-9 1 15,1 5-15,-1 0 0,-9-6 16,5 0-16,0-6 15,5-13-15,-1-6 16,5-12-16,0-13 0,8 0 16,5 0-16,0 25 15</inkml:trace>
  <inkml:trace contextRef="#ctx0" brushRef="#br0" timeOffset="-84541.16">22953 14486 0,'0'0'0,"0"0"16,-14 25-16,14-25 16,0 0-16,0 0 15,0 0-15,-8 37 0,-1-18 16,4 0-16,1-7 15,4 1-15,-4-1 16,-1 20-16,5-32 0,0 0 16,-4 31-16,4 1 15,-5-7-15,5 0 16,0-25-16,0 0 0,0 0 16,0 0-16,0 0 15</inkml:trace>
  <inkml:trace contextRef="#ctx0" brushRef="#br0" timeOffset="-84133.83">23257 13470 0,'13'37'0,"-13"-37"15,0 0-15,0 0 0,9 19 16,-9-7-16,0-12 15,0 0-15,0 0 16,0 44-16,4-12 0,-4-13 16,0-1-16,5 14 15,-5-1-15,0 13 16,-5 0-16,5-25 0,0 0 16,0-19-16,0 0 15,5 6-15,-5-6 16,0 0-16,0 0 0,0 0 15</inkml:trace>
  <inkml:trace contextRef="#ctx0" brushRef="#br0" timeOffset="-83917.96">23424 13551 0,'0'6'16,"0"-6"-16,0 0 0,5 0 15,-5 0-15,0 0 16,4 25-16,-4-25 15,0 0-15,0 38 0,-4-13 16,-1 13-16,1-7 16,4 26-16,-4-7 15,-1 12-15,-4-5 0,9-7 16,0 0-16,0-18 16,0-32-16,0 0 15</inkml:trace>
  <inkml:trace contextRef="#ctx0" brushRef="#br0" timeOffset="-80413.08">23896 14084 0,'5'-6'0,"-5"6"16,4-6-16,1 12 15,-1-6-15,-4 0 16,0 0-16,0 0 0,0 0 15,0 0-15,0 0 16,0 0-16,0 0 16,0 12-16,0 7 0,4 6 15,1 7-15,-5 5 16,0 7-16,0 13 16,0-1-16,-5-6 0,5 0 15,0-6-15,14-6 16,-1-7-16,0-6 15,0-6-15,-13-19 0,0 0 16,0 0-16,0 0 16,18 13-16,0-20 15,4-5-15,4-1 0,-22-18 16,5 6-16,-4-19 16,3 6-16,1 1 15,-4-7-15,-5 6 0,0 7 16,0 31-16,0 0 15,0-38-15,0 38 16,0 0-16,4-25 0,-4 19 16,5 6-16,-1 12 15,-4 20-15,4 5 16,5 1-16,4 0 0,-13 18 16,0-6-16,9-18 15,-4-1-15,12 0 16,5-12-16,-4-6 0,4-1 15,4-18-15,-3 6 16,-23 0-16,0 0 0,0 0 16,0 0-16,22-13 15,-5-5-15,-4-1 16,-8-13-16,-1-5 0,-4-7 16,0-6-16,5 0 15,-10 12-15,5-18 16,0 12-16,0 6 0,-4 7 15,4-7-15,0 38 16,0 0-16,0 0 16,-5-31-16,1-1 0,4 32 15,0 0-15,0-25 16,0 25-16,0 0 16,0 0-16,0 0 15,0 0-15</inkml:trace>
  <inkml:trace contextRef="#ctx0" brushRef="#br0" timeOffset="-78876.31">24606 13777 0,'-17'-25'15,"8"25"-15,9 0 16,0 0-16,0 0 0,0 0 16,0 0-16,0 0 15,0 0-15,4 25 16,-4-13-16,5 13 0,-10 13 16,10 12-16,-5 7 15,0 5-15,0 20 16,0-13-16,-5 0 0,5 6 15,0-12-15,0-7 16,5 1-16,-1-7 16,0-6-16,-4-19 0,0-25 15,0 0-15,0 0 16,5 25-16,-5-19 16,4-6-16,1-6 0,-1-13 15,0 0-15,5-25 16,0 1-16,0-8 15,0 8-15,0-8 0,-5 1 16,0 0-16,1 6 16,-1 6-16,-4 38 15,0 0-15,0 0 0,0 0 16,5-18-16,-5 5 16,4 7-16,0 18 15,1 1-15,-1 18 0,5 7 16,0 6-16,0 6 15,0 0-15,-5-12 16,5 6-16,0-13 0,13 0 16,-9 1-16,0-7 15,-4-13-15,-9-12 16,22 7-16,4-14 0,1 1 16,-5-19-16,-9 0 15,5-6-15,-1-7 16,10-12-16,-14 12 0,0 7 15,-4-1-15,4-18 16,-8 13-16,4 5 16,-5 7-16,-4 25 0,0 0 15,0 0-15,0 0 16,0 0-16,0-12 16,0-1-16,0 13 0,0 13 15,0-1-15,-4 26 16,4-1-16,4 14 15,0-1-15,5-13 0,-4 7 16,8 0-16,5 0 16,-1-13-16,-8 1 15,4-13-15,-4-1 0,-9-18 16,9 19-16,4-12 16,-13-14-16,9 1 15,4-7-15,-4-5 0,13-1 16,0-25-16,0 13 15,0-13-15,5-13 16,-5 7-16,0 6 0,0-6 16,-5 19-16,1-13 15,4 0-15,0 0 16,-4 19-16,-5 6 0,5-6 16,-5-6-16,0 6 15,0 25-15,-4 12 16,9 7-16,-18-19 0,0 0 15,0 0-15,9 31 16,4-12-16,0 6 16,0 0-16,-13-25 0,0 0 15,0 0-15,0 0 16,0 0-16,0 0 16,0 0-16,0 0 0,5 25 15,-5-25-15,9 13 16,-9-13-16,-5 12 15,1-12-15,-1-12 0,-4-1 16,9 13-16,-17-25 16,-1-6-16,-8 6 15,8-7-15,0 7 0,-4 38 16,0-7-16,0 13 16,5 12-16,-1-6 15,5 0-15,13-25 0,0 0 16,0 0-16,-13 38 15,13 6-15,0-19 16,0 6-16,13-5 0,0 5 16,5-6-16,4 0 15,0-12-15,4-13 16,-4 18-16,-4-5 0,8 0 16,-4 5-16,-4 7 15,0 1-15,-5-1 16,-13-25-16,0 37 0,0-18 15,0 6-15,-9 0 16,0 7-16,0-7 16,1 0-16,-10 0 0,9-13 15,-13 1-15,5-1 16,-1 1-16,-9-13 16,-8 0-16,0-6 0,8-7 15,1 1-15,8-13 16,1-1-16,-1 8 15,18 18-15,0 0 0</inkml:trace>
  <inkml:trace contextRef="#ctx0" brushRef="#br0" timeOffset="-78653.75">25131 13877 0,'0'6'0,"0"1"16,0-7-16,0 0 16,0 0-16,0 0 15,0 0-15,0 6 0,0-6 16,0-6-16,4 25 16,-4-19-16,0 0 15,0 0-15,0 0 0</inkml:trace>
  <inkml:trace contextRef="#ctx0" brushRef="#br0" timeOffset="-76138.93">25823 14228 0,'9'25'16,"-9"-12"-16,0-13 15,0 0-15,5 25 0,-1 13 16,0-13-16,-4 6 16,5 1-16,4 24 15,-5 7-15,5 6 0,-5-7 16,1 7-16,-1 7 15,5-1-15,-5-6 16,1-6-16,-1-1 0,1-5 16,-1-7-16,0-12 15,-4-7-15,0-12 16,0-19-16,0 0 0,0 0 16,0 0-16,-4 12 15,0-24-15,-5-7 16,0-12-16,0-7 0,0-12 15,-4-19-15,0 6 16,4-12-16,0 6 0,0-13 16,5 7-16,0 0 15,-1-1-15,5 8 16,5-1-16,-1 12 0,0-12 16,10 19-16,3 0 15,5 18-15,0 1 16,5 6-16,8 12 0,-9 7 15,1 12-15,-1 7 16,-8 6-16,0 0 16,-1 12-16,-8-6 0,0 19 15,-9-6-15,0 12 16,-4-13-16,-5 1 16,-4 6-16,-1-13 0,1 7 15,-13-7-15,-1-6 16,5 0-16,0-6 15,0-6-15,22-13 16,-22 6-16,22-6 0,0 0 16,0 0-16,-18 6 15,18-6-15,0 0 0,-17-6 16,17 6-16,8 0 16,6-13-16,3 7 15,10-6-15,-1 5 0,1-5 16,12-7-16,1 6 15,-5 1-15,1-1 16,3-5-16,1 5 0,0-6 16,-1 0-16,-3 1 15,-1-7-15,-4 6 16,-5-6-16,-4-7 0,-4 7 16,-5-12-16,0-1 15,-13 7-15,0-1 16,-4 7-16,-5-6 0,-4-1 15,0 7-15,4 13 16,9 12-16,-18-7 16,5-5-16,-5 18 0,1 7 15,4 6-15,4 6 16,0 12-16,5 1 16,-1 0-16,10 18 0,3 0 15,1 1-15,0-7 16,4 0-16,5-12 15,-5-1-15,0 1 0,5-25 16,8 5-16,-4-5 16,0 0-16,-4-13 15,9-7-15,-1 1 0,0 0 16,-26 6-16,14-19 16,8 0-16,-9-12 15,5 12-15,-5-6 0,-9 0 16,-4 25-16,0 0 15,0 0-15,9-38 16,0-6-16,-5 19 0,1 0 16,-5-13-16,4-5 15,1 11-15,-5 32 16,0 0-16,0 0 0,0 0 16,0 0-16,0 0 15,0 0-15,0 0 16,0 0-16,0 0 0,0 0 15,0 0-15,0 0 16,0 0-16,4-19 16,-4 19-16,0 0 0,0 0 15,0 13-15,4-1 16,1 1-16,-1 25 16,-4 6-16,5-7 0,-1-12 15,-4-25-15,0 38 16,0-13-16,-4 0 15,4-25-15,0 0 0,0 0 16,0 0-16,0 0 16,0 13-16,0-7 15,0-6-15,0 0 0,0-19 16,0 7-16,0-1 16,0-18-16,0-13 15,0-6-15,-5 6 0,5-13 16,-4 20-16,-1-1 15,5 38-15,0 0 16,-4-31-16,4 31 0,0 0 16,0-26-16,0 26 15,0-18-15,0 5 16,0 13-16,9-6 0,0 18 16,-1 1-16,6-7 15,3 19-15,10-6 16,-1 0-16,-4-7 0,9 14 15,0-20-15,0 6 16,0-5-16,4-7 16,-4-7-16,-9 1 0,13-13 15,-13 0-15,5 1 16,-10-7-16,1-1 16,-5 8-16,-4-14 0,0 1 15,-9 0-15,0 6 16,-13-1-16,-1 1 15,14 25-15,0 0 0,-17 0 16,-1-6-16,-4 25 16,0 0-16,0 12 15,4 13-15,1 0 0,3 6 16,10-6-16,4-6 16,0 12-16,9 0 15,4-6-15,0-7 0,5-5 16,4-1-16,4-12 15,5 0-15,-4-7 16,8-12-16,-4 0 0,4-6 16,5-6-16,0-7 15,-10 0-15,1 0 16,0-25-16,-4 7 0,-1-1 16,-4-6-16,-9 19 15,-13 25-15,18-25 16,-14 0-16,-4 6 0,0 19 15,0 0-15,-4 0 16,-14 0-16,1 0 16,-1 0-16,-4 12 0,0 14 15,0-1-15,4 6 16,5 13-16,9 6 16,-1 0-16,5 0 0,0-12 15,5-7-15,-5-31 16,13 19-16,9 0 15,0 0-15,-9-19 0,5 0 16,-18 0-16,26 0 16,1-38-16,4 13 0,-14 0 15,-3-13-15,3-12 16,-4 6-16,1-18 16,-10-26-16,-4 44 0,0-13 15,0-18-15,-4 6 16,-5 13-16,0 6 15,5-1-15,-1 1 0,1 0 16,4 12-16,-5 13 16,5 25-16,0 0 15,0-25-15,0 25 16,5-12-16,-1 12 0,1 12 16,-5 13-16,8 26 15,-3-1-15,4 12 16,-5 14-16,5-7 0,0-7 15,-5 20-15,5 6 16,4-26-16,0 20 0,5-19 16,4-13-16,-4 13 15,-5-13-15,5-13 16,17-12-16,-9 1 16,1-20-16,-5-6 0,13-6 15,0-7-15,1 0 16,-1 1-16,-13-1 0</inkml:trace>
  <inkml:trace contextRef="#ctx0" brushRef="#br0" timeOffset="-75249.79">28809 13639 0,'0'0'0,"0"12"15,0-12-15,0 0 16,0 0-16,0 0 0,0 0 16,13 7-16,-13-7 15,0 0-15,0 25 16,4-6-16,5-7 0,-4 7 16,3 19-16,-3-1 15,8 13-15,-9 1 16,5-1-16,0 6 0,-4 13 15,-1-19-15,0-6 16,5 6-16,-4 1 16,-5 5-16,4-18 0,0-1 15,1 1-15,-1 0 16,1-7-16,-5-31 0,0 12 16,0-12-16,0 0 15,4-12-15,9-1 16,-4 7-16,0-19 15,0 0-15,-9 25 0</inkml:trace>
  <inkml:trace contextRef="#ctx0" brushRef="#br0" timeOffset="-71991.36">29157 13576 0,'22'6'0,"-22"26"15,0-32-15,0 0 0,5 12 16,-5 1-16,0-13 15,0 0-15,-5 25 16,-4 0-16,0-6 0,5 18 16,-9 7-16,-5-6 15,-4 12-15,0 0 16,0-12-16,4 12 0,-4-6 16,5 0-16,-1 0 15,5-19-15,13-25 16,-9 31-16,5-6 0,4-25 15,0 0-15,0 0 16,0 0-16,-5 25 16,1-6-16,8-6 0,-4-7 15,5 7-15,-1-13 16,-4 0-16,0 0 16,13 6-16,1 0 0,3-6 15,-4 0-15,5 0 16,0 13-16,-1-1 15,5 7-15,-4-6 0,-5-1 16,5 7-16,-1 0 16,10 0-16,-9-1 15,4-11-15,-5 5 0,5 1 16,5-7-16,-1-12 16,1 6-16,4-13 15,-1-6-15,-3-6 0,8 0 16,-8-19-16,4 19 15,-1-12-15,-12-7 16,8 0-16,1 0 0,-9 13 16,-10-13-16,6 19 15,-10-13-15,-4 38 16,0 0-16,4-31 0,-4 31 16,0 0-16,0 0 15,0-25-15,-17 6 16,-5 19-16,9 6 0,-10 0 15,1 13-15,-4 6 16,-5 13-16,18 6 16,0-7-16,-1 13 0,6 7 15,3-7-15,1 7 16,4-20-16,4 1 16,1-13-16,3 0 0,6-12 15,-14-13-15,13 12 16,0-12-16,9-6 15,-4-7-15,-1-6 0,-3 1 16,3-7-16,-3-13 16,-6-6-16,1-6 15,0 6-15,-5-6 0,1 6 16,-1-6-16,-4 6 16,0 44-16,0 0 15,0 0-15,0 0 0,0 0 16,0 0-16,0 0 15,5-32-15,-5 32 0,4 0 16,0 13-16,-4-1 16,5 14-16,4 24 15,-1 0-15,6-6 16,-5 6-16,-1-25 0,6 25 16,-6 0-16,14 1 15,-4-26-15,-5 0 0,5 0 16,-18-25-16,13 31 15,-13-31-15,9 19 16,9-32-16,-5-12 16,-4 0-16,4-12 0,-4-1 15,8-12-15,1-7 16,0-5-16,4 12 16,-5 6-16,5-13 0,0 13 15,0-12-15,1 18 16,-6 7-16,5 6 0,-9 6 15,10 0-15,-6 13 16,-4 6-16,-4 6 16,0-6-16,4 13 15,-8-1-15,-1 7 0,0 6 16,-4-25-16,0 0 16,5 19-16,-5 6 15,0-25-15,0 0 0,0 0 16,0 19-16,0-19 15,0 0-15,4 6 16,-4-6-16,0-6 0,-4-7 16,-1 1-16,1-7 15,-14-6-15,10 0 16,8 25-16,0 0 0,-18-19 16,0 6-16,1 13 15,-5 7-15,0-1 0,0 7 16,8-1-16,-3 13 15,3 0-15,1-6 16,0 12-16,4 1 0,5-7 16,4 0-16,0 0 15,0-25-15,0 0 16,9 13-16,-1 5 0,6-5 16,8 6-16,4-7 15,1 1-15,-1-1 16,1-5-16,-1 5 0,0-6 15,1 1-15,-1-1 16,-4-6-16,-4 6 16,-5 1-16,0 5 0,-13-12 15,0 0-15,9 31 16,-9-5-16,0-1 16,-4 0-16,-5 6 15,0-6-15,-4 7 0,0-1 16,-9-19-16,-5 1 15,5 6-15,5 6 0,17-25 16,-18 12-16,18-12 16,0 0-16,-18 0 15,18 0-15,0 0 0,0 0 16,0 0-16,0 0 16,0 0-16,0 0 15,0 0-15,0 0 0,-13 7 16,13-7-16,0 0 15,0 0-15,13 6 16,1-12-16,3-1 0,5-5 16,0-7-16,14 6 15,-6-5-15,-8 5 16,-4-6-16,4 7 0,5-13 16,-10 0-16,1 0 15,-5 6-15,-4-6 16,0-7-16,-5 1 0,1-7 15,-5 7-15,0 6 16,0 25-16,-5-25 16,5 25-16,0 0 0,0 0 15,0 0-15,0 0 16,0-19-16,5 13 16,-1 6-16,0 6 0,5 19 15,-4 13-15,3 6 16,6 25-16,-1 0 15,-4 0-15,0 12 0,-1 1 16,1-1-16,0 1 16,0 5-16,-5-11 15,1-14-15,-1 1 0,0-6 16,-4-14-16,5 1 16,-5-12-16,0-32 15,0 0-15,-5 19 0,5-13 16,-4 6-16,-5-24 15,0-7-15,1 0 16,-1-18-16,0-20 0,-4 13 16,4-25-16,-4 7 15,-1-7-15,1 6 16,9-19-16,-5 7 0,5 6 16,4 0-16,0-6 15,8 12-15,1-6 16,4 13-16,-4-7 0,5 19 15,3 6-15,1 1 16,4 12-16,0 0 16,4 18-16,-4-5 0,5 18 15,-10 0-15,6 7 16,-6 12-16,-4 0 16,-4 13-16,-4-1 0,-1 7 15,-4-6-15,-9 18 16,0-12-16,1 0 15,-19 6-15,5-12 0,4-7 16,-8 7-16,8-13 16,-4-6-16,9 0 15,13-19-15,0 0 0,0 0 16,-18 12-16,18-12 16,0 0-16,0 6 15,0-6-15,9-6 0,9 0 16,4-7-16,-4 1 15,8-7-15,0 6 16,14-18-16,0 6 0,-5 0 16,-4-6-16,4-1 15,1 7-15,-6-6 16,-8-1-16,5 14 0,-27 18 16,13-32-16,0-5 15,-4 11-15,-4-11 16,-5-1-16,-9 13 0,-4-19 15,4 7-15,-4 11 16,13 26-16,-27-31 16,9 12-16,-4 19 0,0-6 15,5 19-15,3 5 16,6 14-16,-6-1 16,10 7-16,4-1 0,4 7 15,5 6-15,0 7 16,9-7-16,-1 0 15,5-6-15,-4-6 0,0-1 16,17-18-16,-9 0 16,1 0-16,-10-13 15,1-6-15,0-6 0,8-7 16,1 1-16,-10-1 16,1 1-16,0-13 15,-5-7-15,0 1 0,-4 0 16,0-7-16,-5 7 15,-8-1-15,4-5 16,0 37-16,0 0 0,0 0 16,0 0-16,4-19 15,-4 19-15,0-13 16,0 19-16,9-6 0,-5 19 16,5 13-16,0-1 15,-5 13-15,-4 0 16,14 0-16,-6-7 0,1 7 15,0-6-15,0-19 16,-9-19-16,0 0 16,0 0-16,0 0 0,0 0 15,0 25-15,0-19 16,0-6-16,0 0 16,0 0-16,-13-19 0,8 0 15,1-18-15,-5-1 16,0-12-16,14 6 15,-1-6-15,-4 0 0,0 6 16,0-6-16,4 12 16,5 0-16,9 1 0,-14-1 15,14 7-15,0-1 16,-1 14-16,-4 5 16,5 1-16,0 5 0,-1 14 15,1 5-15,-9 1 16,0-1-16,-9-12 15,0 0-15,0 0 0,0 0 16</inkml:trace>
  <inkml:trace contextRef="#ctx0" brushRef="#br0" timeOffset="-71689.75">31693 14473 0,'0'13'0,"13"12"16,-13-25-16,0 0 0,0 0 15,0 0-15,0 0 16,0 0-16,0 0 16,0 0-16,0 0 0,0 0 15,0 0-15,0 0 16,0 0-16</inkml:trace>
  <inkml:trace contextRef="#ctx0" brushRef="#br0" timeOffset="-68231.84">4251 14968 0,'4'7'0,"1"12"16,-5-1-16,0-18 0,0 0 16,4 7-16,1 11 15,-5-5-15,4 6 16,0 18-16,1 7 0,-1-12 16,1 5-16,-5 1 15,4-7-15,0 7 16,-4-13-16,5-6 0,8-7 15,-13-12-15,0 0 16,0 0-16,0 0 16</inkml:trace>
  <inkml:trace contextRef="#ctx0" brushRef="#br0" timeOffset="-67891.04">4538 15062 0,'-5'13'0,"1"-13"0,4 0 16,0 0-16,0 0 15,0 0-15,0 0 16,4 6-16,1 1 0,-5 11 16,-5 7-16,5-6 15,-4 13-15,4-1 16,4 13-16,-8 0 0,-1 0 16,5 0-16,5 6 15,-1-19-15,1 7 16,-5-38-16,0 0 0</inkml:trace>
  <inkml:trace contextRef="#ctx0" brushRef="#br0" timeOffset="-1743.89">5129 15169 0,'0'19'16,"-9"-13"-16,9 7 0,0-13 15,0 0-15,0 0 16,0 12-16,4 1 0,1 12 15,-5-6-15,4 18 16,-4 14-16,0 11 16,4-12-16,1 19 0,-10 7 15,5-1-15,5-6 16,-5 0-16,4-19 16,5 0-16,-5 7 0,-4-26 15,5 0-15,-5-31 16,0 0-16,0 0 15,4 19-15,-4-19 0,0 0 16,0 0-16,-4-6 16,-1-19-16,1 0 15,-5-13-15,5-18 0,-5 6 16,0-7-16,0-6 16,9-6-16,-4 7 15,4-7-15,4 0 0,1 19 16,4-13-16,8 0 15,1 13-15,-5 0 16,9 0-16,5 6 0,-5 0 16,4 12-16,-4 7 15,5 0-15,-1 6 16,0 7-16,1 6 0,-1-1 16,1 14-16,-5-7 15,0 6-15,-4 0 16,-18-6-16,0 0 15,0 0-15,0 0 0,0 0 16</inkml:trace>
  <inkml:trace contextRef="#ctx0" brushRef="#br0" timeOffset="-1449.06">5120 15677 0,'0'6'0,"0"-6"16,0 0-16,0 0 16,22 0-16,-22 0 15,31-18-15,-1 11 0,-3 1 16,-5-7-16,4 1 15,19-7-15,7-6 16,-3-6-16,-9 12 0,4-12 16,0-1-16,-9 13 15,-8 7-15,-5-1 16</inkml:trace>
  <inkml:trace contextRef="#ctx0" brushRef="#br0" timeOffset="-652.94">5768 15621 0,'0'0'16,"-4"6"-16,4-6 0,4 6 15,5 19-15,-5 7 16,1-14-16,-5 1 15,4 0-15,0 19 0,5 6 16,-4-7-16,-5-18 16,0-19-16,0 0 15,0 0-15,-5 25 0,5-25 16,0 13-16,0-1 16,0-24-16,0-1 15,-4-12-15,-1 6 0,5-25 16,0 0-16,0 1 15,-4-8-15,4 1 16,0 0-16,0 0 0,0 0 16,0 18-16,0 32 15,0 0-15,0 0 16,0 0-16,0 0 0,4-25 16,-4 25-16,0-19 15,9 1-15,0 18 16,-9 0-16,9 0 0,8 0 15,6 6-15,3 6 16,5-5-16,-5-7 16,10-7-16,-1 7 0,-4 0 15,4-12-15,-4-7 16,0-6-16,-5 0 16,-4 6-16,-9-6 0,5 0 15,-18 25-15,0 0 16,0 0-16,0 0 15,0 0-15,9-25 0,0 12 16,-9 32-16,0-6 16,0 5-16,0 8 15,-5-1-15,1 19 0,0 6 16,8-19-16,0 13 16,1 6-16,-1 0 15,1 0-15,-1 7 0,5-19 16,0 5-16,-1 1 15,1-6-15,4-19 16,1 6-16,-1 0 0,0-6 16,0-7-16,-13-12 15,22-6-15,-4 0 16,4-19-16,-4 6 0,4-19 16,4 7-16,-8-7 15,-5 7-15,-13 31 16</inkml:trace>
  <inkml:trace contextRef="#ctx0" brushRef="#br0" timeOffset="-432.08">6275 14994 0,'0'0'15,"9"12"-15,-9-12 16,0 0-16,0 0 15,0 0-15,0-6 0,0 6 16,0 0-16,0 0 16,0 0-16,9-6 15,-1 6-15,-8 0 16,0 0-16,0 0 0,0 0 16</inkml:trace>
  <inkml:trace contextRef="#ctx0" brushRef="#br0" timeOffset="1553.99">6584 15596 0,'13'25'0,"-9"-13"16,1 1-16,8-1 0,-13-12 15,0 0-15,22 0 16,-4 7-16,-5-14 16,18 14-16,-5-7 0,1-7 15,4-12-15,-9 1 16,-9-7-16,9 6 16,-13-6-16,0 0 0,-5-13 15,0 0-15,-4 20 16,0-20-16,-4 13 15,4 25-15,-9-32 0,-4 7 16,-9 7-16,9 11 16,-5 7-16,0 0 0,-4 19 15,0 6-15,0 13 16,5 12-16,-1 0 16,5 7-16,4 5 0,0 1 15,5 0-15,12-7 16,1-6-16,9-12 15,4-19-15,0 6 0,4-13 16,5 1-16,5-13 16,3-6-16,-3-7 15,3-6-15,1-6 16,-5 0-16,-4-12 0,0-7 16,-5 0-16,-4-6 15,-4 6-15,-5 6 0,-13 38 16,5-31-16,-5 31 15,0 0-15,0 0 16,0 0-16,4-25 16,1 12-16,-10 13 0,1 6 15,-5 19-15,5 13 16,-1-7-16,1 32 0,4-13 16,0-6-16,4 6 15,5-6-15,-5-12 16,-4-32-16,9 25 0,-9-25 15,5 31-15,-5-31 16,0 0-16,8-6 16,1-13-16,0 6 0,-5-12 15,1-19-15,8-12 16,-4-7-16,0-18 16,0 24-16,4 1 0,-4-7 15,-1 7-15,1 12 16,-9 44-16,0 0 15,9-38-15,-9 38 0,9-6 16,-5 6-16,1 12 16,-1 20-16,1 18 15,3-6-15,1 12 0,4 7 16,1-7-16,3 13 16,1-12-16,4-7 15,9-12-15,4-13 0,0 0 16,5-13-16,4 1 15,-4-13-15,0-6 16,-1-13-16,-4 0 0,1 0 16,-5-12-16,-9-7 15,0 1-15,0-7 16,-5-6-16,-3 12 0,-19-6 16,5 13-16,-4-1 15,-1 1-15,5 31 16,-17-13-16,-5 1 0,4 18 15,-4 7-15,4 12 16,5 6-16,-4 7 16,3 12-16,10 6 0,-1-5 15,14-8-15,-4 1 16,-1-12-16,5-13 16,4 6-16,5-19 0,-18-6 15,17 0-15,1-6 16,-5-19-16,5 12 15,4-18-15,-9-7 0,-4-6 16,4-12-16,-4-7 16,-9 0-16,5 1 15,-5 5-15,-9-18 0,4 18 16,1 1-16,-9 6 16,4 0-16,4 18 15,5 32-15,0 0 0,0 0 16,-4-37-16,4 37 15,0 0-15,-4-7 16,-1 7-16,5 13 0,0 24 16,0 1-16,5 19 15,-5 5-15,4 14 16,-4-1-16,9-6 0,-5 0 16,5 0-16,9 12 15,-5-18-15,5-7 16,4-18-16,0 0 0,0-1 15,4-12-15,1-12 16,3-13-16,-7-13 16,7 7-16,1-19 0,-4-13 15,4 1-15,4-7 16,-4-6-16,-5-7 16,9-5-16,-8-1 0,-1 6 15,1 1-15,-10 12 16,6 6-16,-6-12 15,1 19-15,-18 31 0,0 0 16,0 0-16,0 0 16,0 0-16,0 0 15,9-25-15,-1 6 0,-8 19 16,0-6-16,0 6 16,-4-7-16,-5 14 15,-8 5-15,-1 1 0,-4 6 16,4-7-16,-4 7 15,5 0-15,-5 0 16,8 6-16,14-25 0,-13 25 16,4-6-16,0 6 15,5 0-15,8 0 16,5-6-16,9-1 0,0-5 16,4-7-16,8 1 15,-3-1-15,13 6 16,-5 1-16,0-1 0,0 1 15,5 0-15,-13-1 16,-10 1-16,5 5 16,-9 8-16,-4-8 0,-9 7 15,-4-6-15,-1 6 16,-8 7-16,-4-13 16,-1 6-16,-8-7 0,-1 1 15,-8 6-15,8-12 16,-4-1-16,9-5 15,0 5-15,5-12 0,3-6 16,10 6-16,4-13 16,9-5-16,0-1 15,0-6-15,-9 25 0,0 0 16</inkml:trace>
  <inkml:trace contextRef="#ctx0" brushRef="#br0" timeOffset="1908.79">9476 15062 0,'0'7'15,"0"-7"-15,0 0 16,0 0-16,0 19 0,5 6 15,-5 12-15,-5-12 16,5 7-16,0 5 16,0 26-16,-4 12 0,4 7 15,-4-1-15,4 7 16,0 6-16,0-6 16,4-19-16,0 19 0,1-19 15,-1-6-15,5-13 16,0-6-16,0 0 0,-5-26 15,1-11-15,-1-7 16,-4 0-16,0 0 16,0 0-16,0 0 0</inkml:trace>
  <inkml:trace contextRef="#ctx0" brushRef="#br0" timeOffset="2190.17">9305 15037 0,'4'25'0,"-4"-25"0,0 0 16,0 0-16,9 7 15,4-1-15,5-6 0,4 0 16,-9 0-16,0 0 16,18 6-16,4-6 15,5 7-15,-5-1 0,5 0 16,0 0-16,-1 1 15,5 18-15,5-19 16,-14 7-16,-4-7 16,-4-6-16,-27 0 0,0 0 15,0 0-15,0 0 16,0 0-16,0 0 0</inkml:trace>
  <inkml:trace contextRef="#ctx0" brushRef="#br0" timeOffset="2417.05">9406 16129 0,'18'31'0,"-1"-18"16,1-1-16,-1-6 0,6 1 15,-1-1-15,0-12 16,26 6-16,-4-7 15,5-5-15,4-13 0,-5 0 16,-8-7-16,-5 7 16,-4 6-16,-9 1 15,-22 18-15</inkml:trace>
  <inkml:trace contextRef="#ctx0" brushRef="#br0" timeOffset="4530.75">10672 14906 0,'0'0'0,"0"0"16,0 0-16,0 0 0,4 31 15,0-18-15,5 5 16,-9 8-16,0-1 16,0 6-16,0 0 0,5 38 15,-10 0-15,1 7 16,-1 11-16,-3 1 15,3-6-15,-4 5 0,0 1 16,1-12-16,3-20 16,1-12-16,4-44 15,0 0-15,0 0 0,0 44 16,0-44-16,9 12 16,-5-12-16,0-25 15,5-6-15,0-13 0,0-6 16,4-7-16,0-5 15,-8-1-15,8 6 16,-4 14-16,0 11 0,4 7 16,0 6-16,-4 13 15,-9 6-15,13 6 16,-4 7-16,13 12 0,-9 6 16,1 7-16,3 6 15,-4 6-15,9 13 16,-8-19-16,8 0 0,0-7 15,4-12-15,1 0 16,4-6-16,-5-6 16,5-13-16,0 0 0,0-13 15,4-6-15,-9-6 16,-4 0-16,0-6 16,0-13-16,-4-6 0,0-7 15,-5 7-15,0 6 16,-4 13-16,-9 31 15,0 0-15,0 0 0,4-38 16,-4 26-16,0 12 16,0 6-16,0 13 15,-4 12-15,0 19 0,-1 0 16,10 7-16,3 6 16,6-7-16,-1-12 15,9-6-15,0 12 0,4-19 16,1-6-16,-1-6 15,5-6-15,-4-13 16,-1-7-16,1-11 0,-10-1 16,-4-19-16,1-6 15,-5 7-15,-1-7 16,-8-13-16,-8 1 0,-1-1 16,-5 1-16,1-1 15,-9 14-15,-9-1 16,-4 12-16,0-5 0,4 12 15,-4 6-15,8 12 16,1 1-16,26 6 16,-18 13-16,5-1 0,4 7 15,9-6-15,13 12 16,0 0-16,10-19 0,3 13 16,9-13-16,1-6 15,8 6-15,-9 1 16,9-1-16,-9-6 15,1 0-15,-1 0 0,-4-6 16,0-1-16,-9 1 16,0 0-16,-22 6 15,0 0-15,0 0 0,0 0 16,0 0-16,0 0 16,13 0-16,-4 6 15,0 7-15,-5 12 0,-4 25 16,0 6-16,4 26 15,-4-1-15,9 7 16,-4 13-16,3-7 0,1 0 16,4 0-16,-4-13 15,0 1-15,4-7 16,-4-12-16,-4-7 0,3-6 16,-3-6-16,-1-19 15,-4-25-15,5 19 16,-5-12-16,-5-7 0,1-13 15,-1-6-15,1-18 16,-5-7-16,-4-13 16,0-5-16,-1-14 0,1 1 15,4 0-15,-4-13 16,0 0-16,0-6 16,13 0-16,4 12 0,1 1 15,12-1-15,1 1 16,4 18-16,-4 0 15,4 20-15,8-8 0,1 26 16,0 0-16,0 6 16,0 19-16,-9 0 15,9 19-15,-9 6 0,-9 0 16,-4 19-16,0-12 16,-14 12-16,1-1 15,-5 1-15,-9-6 0,-4 12 16,5-12-16,-10-1 15,-8-5-15,13-7 0,-4-6 16,-1-7-16,1 1 16,26-13-16,-22 0 15,22 0-15,0 0 16,0 0-16,-14 6 0,10-6 16,8-6-16,5-1 15,4 1-15,9 6 16,0-6-16,9 6 0,0 0 15,5 0-15,-1 0 16,0 0-16,5 0 16,4 0-16,-4-6 0,-5-1 15,5 1-15,-10 0 16,10-13-16,-9 0 16,-5-6-16,5 0 0,-9 6 15,0-25-15,0 0 16,-4-6-16,-14 6 15,1 0-15,4 1 0,-9-14 16,0 7-16,0 12 16,-9 7-16,-4 6 0,13 25 15,0 0-15,-9-19 16,-13 13-16,0 31 16,4-6-16,0 6 0,5 19 15,-4 6-15,12 6 16,1 13-16,4-6 15,9-13-15,4 19 0,0 0 16,9-19-16,0 0 16,5-6-16,8-19 15,0 7-15,0-1 0,1-18 16,-1-7-16,5-12 16,-5-7-16,-4 1 15,4-20-15,-8-12 0,-5 0 16,0-6-16,-5-12 15,1 5-15,-5 1 16,-4 5-16,-5 8 16,-4 43-16</inkml:trace>
  <inkml:trace contextRef="#ctx0" brushRef="#br0" timeOffset="9240.84">13582 15803 0,'0'25'16,"0"6"-16,0-31 15,0 0-15,0 0 0,0 0 16,0 25-16,0 6 16,-4 1-16,4-7 15,0-6-15,-5 37 0,5-6 16,-9-12-16,5 6 16,-5 0-16,5-13 15,4-31-15,0 0 16,0 0-16,0 0 0,0 0 15</inkml:trace>
  <inkml:trace contextRef="#ctx0" brushRef="#br0" timeOffset="10318.2">14023 15025 0,'0'19'16,"0"-7"-16,0-12 0,0 0 16,0 0-16,0 0 15,0 0-15,0 0 16,0 0-16,0 0 0,0 0 16,-4 19-16,4-19 15,0 25-15,-5 13 16,5-7-16,0-12 0,-4 25 15,4 0-15,4 6 16,-4-6-16,5-7 16,-5-37-16,0 0 15,8 13-15,-8-13 0,0 0 16,0 0-16,0 0 16</inkml:trace>
  <inkml:trace contextRef="#ctx0" brushRef="#br0" timeOffset="10579.05">14195 14956 0,'9'12'0,"-9"1"0,0-13 16,0 0-16,4 19 15,-4-13-15,5 0 16,-5 1-16,4 5 0,0 13 15,-8 0-15,4 7 16,-4 12-16,4-7 16,-5 13-16,-4 1 0,5-1 15,-1-6-15,5 0 16,0-44-16,0 0 16,0 0-16,0 0 0</inkml:trace>
  <inkml:trace contextRef="#ctx0" brushRef="#br0" timeOffset="27289.76">15191 15075 0,'0'6'0,"0"1"16,0-7-16,0 0 15,0 0-15,-8 0 16,8 0-16,-5 0 0,1-7 16,-5 7-16,-9 7 15,-4-7-15,-9 12 16,1 1-16,-6 5 0,1 20 16,0 6-16,0-6 15,8-1-15,5-5 16,0-1-16,22-31 0,0 0 15,-9 25-15,0 6 16,14-12-16,-1-6 16,9-1-16,5 7 0,0-6 15,8 6-15,1-7 16,3 7-16,1-13 16,0 0-16,4 1 0,-4 5 15,0 1-15,-9 6 16,9-1-16,-13 1 15,4 13-15,-9-1 0,0 0 16,-8 1-16,-5-1 16,4-6-16,-13 6 15,-4-5-15,-5-1 0,-4 0 16,-4 0-16,-1 0 16,-8-6-16,0 0 15,4-13-15,-4 0 0,4-6 16,4 0-16,5-6 15,0 0-15,22 6 16,0 0-16,-22-7 0,22 7 16,0 0-16,0 0 15,0 0-15,0 0 16,0 0-16,0 0 0,0 0 16,0 0-16,0 0 15,0 0-15,0 0 16,0 0-16,0 0 0,0 0 15,0 0-15,0 0 16,0 0-16,0 0 0,0 0 16,0 0-16,0 0 15</inkml:trace>
  <inkml:trace contextRef="#ctx0" brushRef="#br0" timeOffset="27784.24">15341 15470 0,'-4'25'0,"4"-25"15,0 0-15,0 0 0,0 0 16,0 0-16,0 0 15,4 7-15,1 5 16,-1 1-16,-4 12 0,0-7 16,0 8-16,5 17 15,-1 8-15,-4-1 16,0 6-16,0 1 16,0-13-16,4 12 0,-4-12 15,5-6-15,-5-38 16,0 0-16,-5 31 0,5-6 15,0-25-15,0 0 16,0 0-16,0 0 16,0 0-16,0 0 15</inkml:trace>
  <inkml:trace contextRef="#ctx0" brushRef="#br0" timeOffset="27979.14">15236 15157 0,'13'12'16,"-13"-12"-16,0 0 0,0 0 16,0 0-16,0 0 15,0 0-15,0 0 16,4 0-16,-4 0 0,-9 6 16,9-6-16,0 0 15,0 0-15,0 0 16,0 0-16</inkml:trace>
  <inkml:trace contextRef="#ctx0" brushRef="#br0" timeOffset="28639.75">15796 15182 0,'8'31'15,"-8"-31"-15,0 0 0,0 0 16,0 0-16,0 0 16,0 0-16,0 0 0,-22 6 15,9-6-15,-4 7 16,3 11-16,1-5 16,-5 6-16,-8 18 0,-5 1 15,9 18-15,4-12 16,5 13-16,0-1 15,9 1-15,8-1 0,0-18 16,5-1-16,4-5 16,1-13-16,-14-19 15,17 6-15,1-12 0,0 6 16,-5-26-16,4 1 16,-8-12-16,4-20 15,-8 1-15,-5 6 0,-5-13 16,1 7-16,0-1 15,-1 7-15,-4 6 16,9 44-16,0 0 0,0 0 16,0 0-16,-8-31 15,8 31-15,4-19 16,0 19-16,5 12 0,4 13 16,-4 7-16,5 12 15,-1 25-15,0-7 16,-4 14-16,0-7 0,-5 31 15,0-18-15,-4 12 16,0 0-16,0 6 16,-13 0-16,0 1 0,0-13 15,-5-1-15,0 1 16,5-13-16,-9-6 16,-4-25-16,13 6 0,-5-24 15,0-8-15,1-11 16,-1-20-16,0-18 15,5-13-15,0 12 0,4 7 16,9 25-16</inkml:trace>
  <inkml:trace contextRef="#ctx0" brushRef="#br0" timeOffset="29395.88">16016 14981 0,'5'6'0,"-5"-6"15,0 0-15,-5 32 16,10-7-16,-1 6 0,0 7 16,-4-1-16,0-5 15,5 30-15,-5 14 16,0-1-16,0-6 0,-5-13 15,5 7-15,0-7 16,0 1-16,0-7 16,0-19-16,0-31 0,0 0 15,0 0-15,5 19 16,4-6-16,-9-13 16,4 0-16,9-13 0,-4-12 15,0-6-15,4-13 16,0-6-16,1 6 15,-1 6-15,0 7 0,-13 31 16,0 0-16,4-19 16,-4 19-16,0 0 15,14 0-15,-1 13 0,-4 24 16,-5-5-16,5 11 16,13 14-16,-4-7 15,4 0-15,0-18 0,0-1 16,13-25-16,0 7 15,5-7-15,0-6 16,-1-6-16,1-7 0,4-12 16,-4-12-16,-9-1 15,0 0-15,-5-12 16,-4-13-16,-4 7 0,-1 12 16,-12 6-16,-1 7 15,-8 12-15,4 19 16,-9-31-16,-4 18 0,-9 20 15,0-1-15,0 13 16,-5-7-16,5 7 16,4 6-16,5 13 0,0-1 15,4 1-15,5 6 16,-1 6-16,10 0 16,-1-12-16,9 6 0,1 0 15,8-32-15,4 13 16,5-31-16,4-6 15,1 5-15,-1-12 0,-4-6 16,-9 0-16,-22 25 16</inkml:trace>
  <inkml:trace contextRef="#ctx0" brushRef="#br0" timeOffset="29985.18">17207 15395 0,'-18'0'0,"9"31"0,5-12 16,-5-19-16,5 19 15,-1-13-15,-4 7 16,-8 12-16,4 0 0,13-25 16,-14 37-16,-3 1 15,3-7-15,-3 20 16,8 5-16,0-6 0,9 0 16,0-12-16,9-7 15,4 7-15,5-13 16,-1-6-16,6-13 0,3-6 15,-8 0-15,8-12 16,1-7-16,-10-6 0,1-19 16,4 0-16,-4-12 15,-1-13-15,1-7 16,-9 1-16,-5-6 16,0-1-16,-4-6 0,0 7 15,0-1-15,0 7 16,-4 6-16,-5 19 15,0 0-15,5 12 0,4 38 16,0 0-16,0 0 16,0 0-16,0-25 15,0 19-15,0 12 0,-4 19 16,4 6-16,4 26 16,0-1-16,10 19 15,-10 7-15,5 6 0,-5-7 16,9 7-16,-4-13 15,5 1-15,-1 5 16,0-18-16,0-7 0,0-6 16,5-12-16,4 0 15,0-7-15,0-18 16,5-13-16,-1-13 0,5-18 16,0-13-16,0 0 15,-5-6-15,-4 0 16,0 12-16,-8-6 0</inkml:trace>
  <inkml:trace contextRef="#ctx0" brushRef="#br0" timeOffset="48997.23">18777 14994 0,'-5'-51'0,"-4"39"0,5 6 16,-5 6-16,5 6 16,-1 0-16,1 0 0,-14-12 15,5 19-15,4-7 16,-4-6-16,-5 6 15,5-6-15,-9-6 0,0 0 16,4 6-16,-8 6 16,4-6-16,-5 12 15,1 1-15,0 6 0,-1 0 16,1-1-16,-1 1 16,-4 13-16,9 5 15,0-5-15,5-7 0,-1 0 16,5 0-16,13-25 15,-9 25-15,9-25 16,-5 25-16,5 0 0,5-6 16,8 0-16,5 0 15,-1-7-15,10 7 16,4 0-16,4-7 0,0-5 16,5-1-16,-5 0 15,5 7-15,-5-1 16,5 7-16,-9-6 0,0 12 15,-5-7-15,5 7 16,-5 1-16,-4-1 16,-4 0-16,-5 6 0,-4 0 15,-4-5-15,-5-1 16,-9 0-16,0 0 16,-13 0-16,4-6 0,-4 0 15,-13-1-15,4 1 16,0 6-16,0-6 15,0-6-15,1-1 0,-1-6 16,4 1-16,1-14 16,4 7-16,0 0 0,22 0 15,-22-12-15,4-13 16,5 0-16,-5-7 16,9 7-16,5 6 0,4-18 15,-5-7-15,10 6 16,-5 7-16,0 31 15,0 0-15</inkml:trace>
  <inkml:trace contextRef="#ctx0" brushRef="#br0" timeOffset="50382.02">18953 14956 0,'0'12'0,"0"-12"15,0 0-15,0 0 16,0 0-16,0 0 15,0 0-15,0 0 0,0 0 16,0 0-16,0 0 16,0 32-16,0-13 15,4 6-15,-4 12 0,-4 20 16,8-7-16,-4 13 16,5 18-16,4-31 15,-5 13-15,0 0 0,1-7 16,-1-6-16,1 1 15,-5 5-15,0-18 16,0-1-16,-5 7 0,5-19 16,0 7-16,0-7 15,0-25-15,0 0 0,0 0 16,0 25-16,0-50 16,5 12-16,-5 1 15,8-13-15,1-7 16,0-18-16,-4 0 0,3 12 15,1-12-15,-4 12 16,8 7-16,-13 31 16,4-50-16,1 12 0,-5 38 15,0 0-15,4-6 16,-4 6-16,18 0 16,-9 0-16,-1 25 0,1-12 15,-9-13-15,5 18 16,-1 26-16,5 0 15,0 0-15,-5-19 0,5 0 16,0 0-16,4 7 16,0-7-16,0-6 15,5-7-15,-9 7 0,8-13 16,1 7-16,0-7 16,-1-6-16,1 0 0,4-19 15,-4 0-15,4-6 16,0 0-16,-5-12 15,5-1-15,1-6 0,-10-6 16,0 12-16,0 13 16,-13 25-16,5-31 15,-5 31-15,0 0 0,0 0 16,0 0-16,4-31 16,-4 12-16,0 19 15,-9-7-15,0 1 0,5 12 16,0 13-16,-1 0 15,1 12-15,8 7 16,-4 0-16,5 6 0,3 12 16,-3-12-16,4-6 15,-1-7-15,6-6 16,-6 0-16,10-6 0,4-7 16,-4-5-16,4 5 15,-5-12-15,10 0 16,-9-6-16,4-7 15,-5-5-15,-3-7 0,-1-1 16,0-11-16,5 5 16,-14-11-16,5-8 0,-5 7 15,1-6-15,-1 13 16,5 5-16,-9 32 16,0 0-16,0 0 0,0 0 15,0 0-15,0 0 16,0 0-16,0 0 15,-9-18-15,9 5 0,0 13 16,0 13-16,9 5 16,-5 14-16,1 18 15,-1 6-15,1 13 16,3 0-16,-3 0 0,-1-12 16,1 18-16,-1-12 15,5-7-15,0 7 16,-9 6-16,-5-19 0,-8 0 15,4-6-15,-4 6 16,0-6-16,-14 6 0,1-12 16,4-13-16,0 0 15,4 0-15,-4-12 16,0-7-16,0-19 16,9-5-16,4-14 0,0-12 15,-4-6-15,8-19 16,5-12-16,5 5 0,4 1 15,-9 19-15,0-1 16</inkml:trace>
  <inkml:trace contextRef="#ctx0" brushRef="#br0" timeOffset="50755.8">20064 14931 0,'-4'-6'0,"4"6"15,0 0-15,0 0 0,0 0 16,0 0-16,0 18 16,0-18-16,0 32 15,-5-1-15,1 0 0,0 1 16,-1-1-16,5 38 15,0 0-15,0 6 16,0-6-16,0 7 0,9-7 16,-5 0-16,5 12 15,0-12-15,-5 6 16,5-18-16,0-1 0,0 1 16,0-13-16,0-13 15,-9-31-15,13 19 16,-4-19-16,4-7 15,-13 7-15,0 0 0,0 0 16</inkml:trace>
  <inkml:trace contextRef="#ctx0" brushRef="#br0" timeOffset="51204.12">20329 15395 0,'4'0'0,"-13"38"16,9-38-16,-4 12 15,4-12-15,0 0 0,4 31 16,-4 1-16,5-7 16,-10 6-16,5 32 15,-4 6-15,4-6 0,4-1 16,-4-11-16,5 5 16,4 0-16,4-12 15,0-6-15,0-7 0,14-12 16,-5-6-16,4-13 15,1 0-15,-5-13 16,0-6-16,4 0 0,5-12 16,-18 0-16,1-7 15,-6-6-15,1 0 16,0 7-16,-13-7 0,-1-6 16,-4 6-16,-8-13 15,4 13-15,-5 0 16,-4 7-16,-9 6 0,9-1 15,-4 13-15,3 13 16,-3-6-16,0 12 16,-1 6-16,5 0 0,-4 0 15,8 13-15,0 0 16,18-19-16,0 0 16,0 0-16,0 0 0</inkml:trace>
  <inkml:trace contextRef="#ctx0" brushRef="#br0" timeOffset="54240.83">21475 14994 0,'-8'0'16,"-1"0"-16,9 12 15,-5-12-15,5 6 0,0-6 16,0 0-16,0 0 16,0 0-16,0 0 0,0 0 15,0 0-15,5 7 16,-5-1-16,0 13 15,9 6-15,-5 6 0,5 0 16,-5 7-16,5-7 16,-5 7-16,5-7 15,-4 7-15,-1 0 0,0-7 16,5 0-16,-9-31 16,0 13-16,0-13 15,-4 6-15,4-6 0,0 0 16,0 0-16,0 0 15</inkml:trace>
  <inkml:trace contextRef="#ctx0" brushRef="#br0" timeOffset="54521.21">21630 14918 0,'4'32'0,"1"-26"15,-5-6-15,0 0 16,0 0-16,8 25 16,-8-6-16,5-7 0,-1 1 15,1 6-15,-1 18 16,0 7-16,1-6 16,-1-1-16,1 1 0,-5 6 15,4-6-15,-4-1 16,4-5-16,1-7 15,-5-25-15,0 0 0,0 0 16,0 0-16,0 0 16</inkml:trace>
  <inkml:trace contextRef="#ctx0" brushRef="#br0" timeOffset="55418.7">22190 14994 0,'-44'-13'0,"44"13"16,0 0-16,-5 0 0,5 0 15,0 0-15,0 0 16,0 0-16,0 0 16,0 0-16,0 0 0,0 0 15,9 0-15,0 6 16,0-6-16,-1 0 15,6 0-15,17 0 0,-9 0 16,9 0-16,-5 0 16,9-6-16,-8 6 15,4 0-15,-5 0 0,0 6 16,1-6-16,-5 0 16,0 0-16,-22 0 15,0 0-15,0 0 0,18-6 16,-5 0-16,-4-7 15,-9 1-15,-5-1 16,-8 1-16,0-1 0,13 13 16,0 0-16,0 0 15,0 0-15</inkml:trace>
  <inkml:trace contextRef="#ctx0" brushRef="#br0" timeOffset="55705.4">22318 14918 0,'0'0'15,"0"32"-15,0-26 16,0-6-16,0 0 0,0 0 15,4 25-15,-4-25 16,9 19-16,-9-19 16,0 0-16,13 19 0,-9-1 15,1 1-15,4 13 16,0 11-16,-1 8 16,6 5-16,-10-6 0,0 7 15,1 12-15,4-13 16,-5 19-16,5-6 0,-9 0 15,4-12-15,1 6 16,-5-13-16,4-6 16,-8 12-16,4-18 0,-5-1 15,5-37-15,0 0 16,0 0-16,0 0 16,0 0-16,0 0 15</inkml:trace>
  <inkml:trace contextRef="#ctx0" brushRef="#br0" timeOffset="56029.21">22216 15853 0,'5'37'0,"-5"-30"15,0 5-15,0-12 16,0 0-16,0 0 0,4 13 15,5-1-15,-5 1 16,-4-13-16,18 12 16,0 1-16,4-1 0,4-5 15,5-1-15,0-6 16,0 0-16,4 0 16,0-6-16,5-1 0,-5 1 15,5 6-15,-9-19 16,4 7-16,-4-7 15,-9-6-15,-9 6 0,-13 19 16,0 0-16,0 0 16</inkml:trace>
  <inkml:trace contextRef="#ctx0" brushRef="#br0" timeOffset="57819.71">23424 15414 0,'9'31'16,"-9"-18"-16,0-13 0,0 0 15,-4 6-15,4-6 16,-9-19-16,0 13 16,-13 0-16,9-1 0,-9 7 15,-9-12-15,0 12 16,0 12-16,0 7 16,1 6-16,-1 19 0,4-6 15,1 12-15,8 6 16,5-12-16,4-6 15,9-1-15,0 1 0,18-7 16,-1-5-16,10-1 16,4-7-16,4 14 15,0-32-15,5 0 0,-5-19 16,9 0-16,0-6 16,9-6-16,-13-7 0,4-6 15,0 7-15,-9-1 16,-4-6-16,0 6 15,-9 1-15,-4 5 0,-5 14 16,-13 18-16,0 0 16,9-19-16,-9 19 15,9-19-15,-9 6 0,0 1 16,-9 12-16,0-6 16,0 6-16,-8 6 15,-1 0-15,-4 7 0,0 6 16,0 6-16,4 0 15,1 12-15,-1 1 16,5 0-16,4-1 0,0 1 16,5-7-16,4 1 15,0-1-15,0-6 16,4-12-16,1 5 16,-5-18-16,13 19 0,0-13 15,0-6-15,5 0 16,-1-6-16,10-13 0,-5 1 15,0-8-15,-9-5 16,5 6-16,-5-13 16,-8 1-16,-1-1 0,-4-12 15,-4 12-15,-5 7 16,4 0-16,1-1 16,4 32-16,0 0 0,0 0 15,0 0-15,0 0 16,0 0-16,-5-19 15,1 7-15,4 12 0,4 12 16,1 14-16,-1 11 16,5 1-16,0 18 15,9 1-15,-1-7 0,1 0 16,-5-6-16,0-13 16,5 1-16,0-14 15,4-5-15,-5-7 0,10 7 16,-10-32-16,5 6 15,0 1-15,-4-13 16,-5-7-16,1-5 0,3-7 16,-12-6-16,3-7 15,-3 7-15,-1 0 16,5 12-16,-9 38 0,0 0 16,0 0-16,0 0 15,4-37-15,-4 24 16,5 13-16,4 6 0,-5 13 15,-4 13-15,0 5 16,0 7-16,-4 6 16,4 7-16,-5-13 0,1-7 15,4-5-15,0-1 16,0-31-16,0 0 16,0 0-16,0 0 0,0 13 15,0-13-15,9 6 16,0-12-16,-5-1 15,9-18-15,5-12 0,-9-1 16,4-12-16,0-13 16,-4 19-16,0-6 15,4 6-15,-9 13 0,1-1 16,-5 32-16,0 0 16,0 0-16,0 0 15,9-6-15,-9-6 0,8 18 16,-3 0-16,-1 19 15,1 7-15,3 11 16,1 14-16,0-1 0,4 13 16,-4-19-16,9 13 15,-1-19-15,-3 19 16,8-26-16,4-5 0,1-13 16,4-7-16,-1-6 15,6-18-15,-10-13 16,5-7-16,-5-5 0,-4-13 15,1-1-15,-1 1 16,0-12-16,-9-14 16,9 7-16,-9-6 0,-4 6 15,4-6-15,-4 0 16,-9 6-16,0 12 16,0-6-16,-4 13 0,4 13 15,0 37-15,0 0 16,0 0-16,-5-7 15,1-5-15,8 24 0,-4 7 16,5 19-16,-1 18 16,0 13-16,5 6 15,0 1-15,0 5 0,4-12 16,0 6-16,1-6 16,8 13-16,-5-26 15,1-5-15,0-14 0,4 7 16,0 0-16,4-19 15,-4-6-15,0 0 16,9-19-16,-9-6 0,0-1 16,0-12-16,-4-12 15,-5-7-15,-4 7 16,-9 31-16,0 0 0,0 0 16</inkml:trace>
  <inkml:trace contextRef="#ctx0" brushRef="#br0" timeOffset="58048.16">24791 15545 0,'0'25'0,"9"-6"15,-4-12-15,-5-7 16,0 0-16,13 0 16,0 6-16,0-6 0,9 0 15,0 6-15,5-12 16,4-7-16,4 1 15,-4-1-15,4-6 0,-8-6 16,-1 0-16,-4 0 16,0 0-16,-22 25 15,0 0-15</inkml:trace>
  <inkml:trace contextRef="#ctx0" brushRef="#br0" timeOffset="58335.99">24500 15006 0,'5'31'0,"-5"-31"15,0 0-15,0 0 16,0 0-16,0 0 0,0 0 15,4 13-15,-4-13 16,0 0-16,5 38 16,-1-13-16,-4 12 0,-4-12 15,4 7-15,0 12 16,4 0-16,-4-7 16,0-37-16,0 0 0,0 0 15</inkml:trace>
  <inkml:trace contextRef="#ctx0" brushRef="#br0" timeOffset="60569.88">25576 15508 0,'0'0'0,"0"0"15,-8 50-15,8-50 16,0 0-16,0 0 0,0 0 16,0 0-16,0 0 15,13 12-15,-9 20 16,-4-32-16,0 0 0,18 37 16,-5-11-16,-4 5 15,0-6-15,8 25 16,5-18-16,-8 5 0,-1-12 15,-4-6-15,4 0 16,-4-7-16,0-12 16,-5 0-16,-4 0 15,0 0-15,13-12 0,-4-1 16,4-12-16,-4-6 16,-5-7-16,1 1 0,-1-7 15,1-6-15,-1 18 16,-4 1-16,0 31 15,0 0-15,0 0 0,5-13 16,3 13-16,1 7 16,4 5-16,5 19 15,-9 13-15,4 0 0,0 6 16,1-12-16,-1 0 16,4-7-16,-3 0 15,-1 1-15,-13-32 0,0 0 16,0 0-16,17 6 15,1-6-15,-18 0 16,9-6-16,0-13 16,0-6-16,-1-13 0,-8 7 15,9-19-15,-9 6 16,9 0-16,0-6 0,4 12 16,-4 13-16,13 0 15,0 0-15,4 6 16,-3 13-16,3-7 0,0 1 15,1 5-15,-1-5 16,1 6-16,-1 6 16,-12-7-16,3 1 0,-17 6 15,0 0-15,0 0 16,0 0-16,9 0 16,-9 0-16,0 0 0,4 6 15,-4 7-15,0-7 16,-13 7-16,0-1 15,-9 1-15,4 12 0,-8 0 16,13 0-16,-5 0 16,0 19-16,5 6 15,4-12-15,5 12 0,4-12 16,4-1-16,1-5 16,3-1-16,6-6 15,3-6-15,1-13 0,4-6 16,4-6-16,-3-7 15,-1 1-15,0-20 16,8-5-16,-7-1 0,-1-6 16,-5-6-16,-4-6 15,1-1-15,-6 7 16,1-6-16,-9 5 0,0 20 16,0 31-16,0-38 15,-4 1-15,4 37 16,0 0-16,0 0 0,0-19 15,-5 6-15,5 13 16,0 19-16,0 6 16,5 13-16,4 0 0,0 18 15,4 0-15,-4 13 16,8-6-16,1 6 16,4-12-16,-4-13 0,4-7 15,0 1-15,0-13 16,4-6-16,-4-7 15,0-24-15,0 5 0,0-11 16,0-1-16,0-19 16,-4 1-16,-5-1 15,1-19-15,-6-5 0,-8-14 16,0 14-16,0-13 16,-4 12-16,-5-12 15,5 6-15,-1 12 0,-4 1 16,1 12-16,3-6 15,5 50-15,0 0 16,0 0-16,-9-26 0,9 26 16,-8-18-16,-1 18 15,4 6-15,5 13 16,5 12-16,-1 26 0,5-1 16,9 7-16,-5 18 15,0-5-15,5-7 16,-1 6-16,5 0 0,-4-6 15,4-6-15,0-7 16,0-12-16,0-6 16,0 6-16,5-26 0,-10-18 15,5 0-15,5-12 16,-5-13-16,0-25 16,-4 12-16,-5-18 0,5-1 15,-5 1-15,-9-26 16,-4 7-16,0 0 15,-4-1-15,-5 1 0,9 0 16,-4 6-16,-10-6 16,10 24-16,-1 14 15,5 37-15,0 0 0,0 0 16,0 0-16,0-32 16,-4 20-16,8 18 15,-4 19-15,5 7 0,4 24 16,4 13-16,0 6 15,-4 7-15,9-1 16,-10-5-16,1-7 0,5-7 16,-6 1-16,-3-7 15,-1-12-15,5-6 0,-9-38 16,0 0-16,0 0 16,0 0-16,0 13 15,0-7-15,0-6 16,0-13-16,4-12 0,1-12 15,-1-14-15,1-11 16,-1-1-16,5 0 16,4 13-16,0-13 0,-4 13 15,0 19-15,0-7 16,-9 38-16,0 0 16,0 0-16,4-12 0,1-1 15,-5 26-15,-5-1 16,-4 20-16,1 11 15,-1 1-15,4 13 0,-8-20 16,4 7-16,5-6 16,4 12-16,4-12 15,1-1-15,-1-12 0,5 1 16,0-1-16,8-13 16,1 1-16,4-7 15,-9-6-15,9 0 0,5 0 16,4 0-16,4 0 15,-4 0-15,4 6 16,9-6-16,-9 7 0,5-14 16,-5 1-16,-4-13 15,-4-6-15,-5 0 16,-5 6-16,-17 19 0,0 0 16</inkml:trace>
  <inkml:trace contextRef="#ctx0" brushRef="#br0" timeOffset="62496.07">28588 15395 0,'-31'0'0,"23"12"0,8-12 16,0 0-16,0 0 16,0 0-16,-18-18 0,0 11 15,5 1-15,-5 0 16,1 6-16,-19 0 15,6 12-15,-1 1 0,0 18 16,4-6-16,5 13 16,5 6-16,4 6 15,4 0-15,4 7 0,10-7 16,-1-6-16,1-7 16,3-5-16,6-7 15,-1 0-15,0-6 0,0-7 16,-4-12-16,9-6 15,-1 0-15,5-7 16,-8 1-16,-1-20 16,0 7-16,-4-12 0,4-14 15,-8 1-15,3-6 16,-8 6-16,0-1 16,0 14-16,-8-1 0,8 38 15,0-25-15,0 25 16,0 0-16,0 0 0,-9-19 15,9 19-15,4-6 16,-4 6-16,5 19 16,3 0-16,1 12 0,0 13 15,4 12-15,5-6 16,-5 7-16,0-13 16,1-7-16,3-5 0,-8 5 15,9-18-15,-5-19 16,5 7-16,-1-7 15,5 0-15,-9-7 0,1-5 16,8-26-16,-5 7 16,1-1-16,-5-12 15,0-6-15,-4 0 0,4 0 16,1 12-16,-1 7 16,-13 31-16,0 0 15,0 0-15,0 0 0,0 0 16,4-19-16,-4 19 15,0 0-15,9 0 16,0 25-16,-5 0 0,5 7 16,-4 12-16,-1 6 15,0 0-15,1 0 16,-5-12-16,0-7 0,0-6 16,0-25-16,0 25 15,0-25-15,0 0 16,4 0-16,-4 0 0,5-12 15,4-7-15,-5-19 16,0-6-16,5-6 16,0-13-16,0-6 0,-5 26 15,5-1-15,4 6 16,-4 13-16,-9 25 16,0 0-16,0 0 0,9-25 15,4 12-15,-4 20 16,4 18-16,0 0 15,1 6-15,-6 13 0,6 6 16,-1 7-16,0 5 16,-4-11-16,9-8 15,-5 8-15,4-14 0,5-18 16,5 6-16,4-19 16,-5-6-16,5 0 15,-9-12-15,9-7 0,-4-12 16,-5-1-16,0 1 15,-5-13-15,1 6 16,-5-12-16,-4 6 0,0 7 16,-5 5-16,1 7 15,-5 25-15,0 0 16,0 0-16,0 0 0,0-25 16,-5 25-16,1 7 15,-1 11-15,5 14 16,0 12-16,0-1 0,0 20 15,5-6-15,8-1 16,0-12-16,5-13 16,0 7-16,4-7 0,-5-12 15,-17-19-15,22 13 16,-4-7-16,-18-6 16,13-13-16,0-12 0,-4-6 15,0 6-15,-5-13 16,5-12-16,-13 0 15,-1-7-15,-3-5 0,-6 12 16,1-1-16,-9-5 16,0 18-16,-9 7 15,0-13-15,0 13 0,1 18 16,3 1-16,5 5 16,0 1-16,22 6 15,-18 0-15,18 0 0,-8 13 16,3 5-16,5 1 15,9 0-15,4-6 16,9-7-16,0 13 0,5-19 16,8-7-16,0-5 15,5-1-15,-5-24 16,-4 12-16,0 0 0,4-1 16,-4 1-16,-4-12 15,-1-13-15,-4 6 16,0 25-16,-4-6 0,-18 25 15,0 0-15,0 0 16,0 0-16,0 0 16,0 0-16,0 0 0,9-25 15,-9 25-15,4-13 16,0 13-16,-4 13 0,0 37 16,0 6-16,0 1 15,0 18-15,0 0 16,9 7-16,4-7 15,1 0-15,3-12 0,1 6 16,0 0-16,4-19 16,4 0-16,-4-6 15,-4-6-15,4-7 0,4-12 16,-4-6-16,0-13 16,5-13-16,-5-12 15,0-6-15,-4-20 0,-1 8 16,-8 5-16,0 0 15,-9 38-15</inkml:trace>
  <inkml:trace contextRef="#ctx0" brushRef="#br0" timeOffset="63847.92">29761 15382 0,'0'0'15,"5"0"-15,-1 38 16,0-19-16,1-13 16,8-6-16,0 13 0,-4-7 15,13 6-15,5-12 16,-1-6-16,9-6 16,-4-1-16,0-6 0,-4-18 15,-1 5-15,5 1 16,0 12-16,0-12 15,-9-1-15,0 1 0,0 12 16,-22 19-16,0 0 16,17-12-16,-17 12 0,0 0 15,14-7-15,-6 14 16,-8 5-16,0 20 16,-4 11-16,4 8 15,0 18-15,-4 0 0,4-7 16,4 1-16,5 12 15,-5-6-15,1-12 0,8-1 16,-4-18-16,4-1 16,-4 1-16,-9-38 15,9 19-15,-9-19 0,0 0 16,8 6-16,1-6 16,0-6-16,4-19 15,-8-13-15,4 1 0,-5 5 16,5-18-16,0 0 15,4 0-15,0-1 16,-4 14-16,4 12 0,0 0 16,1 0-16,-1 12 15,0 13-15,0 0 16,-4 6-16,4 7 0,1 6 16,-1 6-16,4 6 15,1 0-15,0 13 16,8-6-16,-4 0 0,-4-1 15,8-5-15,-8-1 16,13-18-16,0 5 16,-5-11-16,5-7 0,0 0 15,9-13-15,-14-6 16,5 13-16,0-25 16,-9-7-16,4 0 0,-8 1 15,-1-20-15,-8 1 16,-4 6-16,-5-13 15,-5 13-15,-4 18 0,5-11 16,-9 17-16,-5 1 16,1 13-16,-1-1 15,0 26-15,-4-1 0,5 7 16,-5 6-16,8 7 16,-3 18-16,8 0 15,0 6-15,5 1 16,8-1-16,-4 7 0,9-7 15,0-5-15,8-14 16,1 1-16,4-13 0,4 0 16,14-6-16,-9-13 15,0-6-15,4-12 16,-4-7-16,4-13 0,-4 1 16,-4 0-16,-5-13 15,4-6-15,1-1 16,-10-5-16,1 6 0,-5 12 15,-4 1-15,-9 37 16,0 0-16,0 0 16,0 0-16,0 0 0,9-32 15,-9 32-15,0-19 16,0 19-16,0 13 16,0 18-16,0 1 0,4 12 15,-4 6-15,9 12 16,-5-11-16,1-14 15,4-5-15,-9-32 0,0 0 16,0 0-16,0 0 16,8 18-16,6 1 15,-5-19-15,-5-19 0,0 1 16,1-14-16,-1 1 16,-8-26-16,4 1 15,0 6-15,4-7 0,-4 7 16,9 0-16,4 12 15,0-18-15,5 31 16,0-6-16,-1-1 0,5 7 16,0 6-16,-4 7 15,0-1-15,-5 19 16,5-6-16,-23 13 0,1 0 16,-5 5-16,9-18 15,0 0-15,0 0 16</inkml:trace>
  <inkml:trace contextRef="#ctx0" brushRef="#br0" timeOffset="65907.67">5402 16442 0,'0'0'0,"0"13"0,0-13 15,-22 0-15,9 6 16,-5 0-16,5 1 16,-5-1-16,-4 13 0,-9-7 15,-4 7-15,4 0 16,-4-7-16,8 7 16,-4 6-16,5 0 0,4-6 15,4 13-15,1-7 16,8-13-16,13 26 15,-4-1-15,13-11 0,10 5 16,-1 7-16,4-7 16,5 0-16,0 7 15,8-7-15,-3 7 0,-1-1 16,-4-5-16,0-13 16,-5 12-16,10 7 15,-14-7-15,-5 0 0,-12 1 16,-1 5-16,-4-5 15,-13-1-15,0 0 16,-18 1-16,0-7 0,0 0 16,4-6-16,-3-7 15,-6-5-15,5-1 16,-4-12-16,9 6 0,-1-7 16,27 7-16,0 0 15,-17-18-15,-5-8 16,13 8-16,0-20 0,9 0 15,13 1-15,0-13 16,5-7-16,0 19 16,-1 1-16,1-1 0</inkml:trace>
  <inkml:trace contextRef="#ctx0" brushRef="#br0" timeOffset="66289.07">5666 16273 0,'9'19'0,"-9"-19"0,0 0 16,0 0-16,0 0 16,0 0-16,0 0 15,0 0-15,0 31 0,5-6 16,-5 7-16,-5-7 15,5 12-15,-4 1 16,-1 31-16,1 12 0,0-5 16,-1 5-16,1 1 15,4-1-15,4-5 16,5-1-16,0-13 0,9-11 16,-5-1-16,4-6 15,5 0-15,5-19 16,-9 0-16,8-6 0,-8-13 15,4-6-15,4-31 16,-4-1-16,-9 1 16,1-13-16,3 13 0,-17 31 15</inkml:trace>
  <inkml:trace contextRef="#ctx0" brushRef="#br0" timeOffset="66522.92">5596 16938 0,'0'0'0,"0"0"15,0 0-15,0 0 0,9 0 16,0-13-16,-9 13 16,13 0-16,0-6 15,0 0-15,0 6 0,1-13 16,8 7-16,4-13 15,-4 6-15,5 1 16,-27 12-16,0 0 0,0 0 16</inkml:trace>
  <inkml:trace contextRef="#ctx0" brushRef="#br0" timeOffset="67646.89">6059 16975 0,'13'25'15,"-13"-25"-15,0 0 16,0 0-16,0 0 16,31 0-16,0 0 0,-13-12 15,-1 12-15,1-13 16,-1-5-16,14 5 15,5-18-15,-14 12 0,-5-13 16,5-5-16,-8-1 16,-1 1-16,-4 5 15,-1 13-15,1-12 0,-4-7 16,-1 7-16,-13 12 16,9 19-16,0 0 15,-17-12-15,-1 5 0,-4 1 16,-9 12-16,-4 7 15,0 25-15,-5 5 16,13 1-16,5 13 0,-4 12 16,13 6-16,8 0 15,5 13-15,0-25 16,0-7-16,13 1 0,5-7 16,4-6-16,9-19 15,0-6-15,4-13 0,14-6 16,-1 0-16,-8-19 15,4-6-15,0-13 16,0-5-16,-9-1 0,1-7 16,-14 14-16,-5-13 15,1-7-15,-5 13 16,-8 13-16,-5 31 0,0 0 16,0-44-16,0 13 15,-5 12-15,1 6 16,-1 7-16,-3 6 0,3 6 15,1 7-15,-5 25 16,9 5-16,-4 14 16,4 12-16,0 6 15,4-6-15,0 25 0,1 0 16,4-18-16,-1 5 16,6-6-16,-5-12 15,4-7-15,0-5 0,-4-14 16,-9-37-16,0 0 15,0 0-15,0 0 0,4 38 16,-4-38-16,-4 19 16,-1-7-16,1-24 15,0-7-15,-5-12 0,0-1 16,-4-18-16,8-6 16,5-13-16,-4 0 15,-1 6-15,5-12 16,0-1-16,5-18 0,-1 19 15,5 6-15,0-12 16,4 5-16,0 7 16,5 13-16,4-1 0,0 1 15,-4 25-15,8-7 16,-4 13-16,14 6 16,-10 6-16,-4 7 0,0 19 15,-4-1-15,4 7 16,-9 12-16,0 7 0,-13 0 15,0 12-15,-4-6 16,-5 0-16,-9 0 16,5-7-16,-9 1 0,4-7 15,-4 1-15,0-14 16,-4 1-16,-1-6 16,5-7-16,0-6 0,0-6 15,5-1-15,-1-11 16,9-7-16,0-7 15,14 7-15,-5-6 0,4 6 16,-4 25-16,0 0 16</inkml:trace>
  <inkml:trace contextRef="#ctx0" brushRef="#br0" timeOffset="69098.75">7488 16248 0,'0'0'16,"0"0"-16,0 0 15,0 0-15,0 0 0,0 0 16,0 0-16,0 0 16,0 0-16,13 31 15,-4-18-15,-5 12 16,1 0-16,-5 0 0,4 0 15,-8 6-15,4 32 16,0 0-16,-5 0 0,5-1 16,-4-5-16,-1 18 15,1-12-15,8-7 16,1-6-16,-5-6 16,4 6-16,-4-12 0,5-7 15,-5-31-15,0 0 16</inkml:trace>
  <inkml:trace contextRef="#ctx0" brushRef="#br0" timeOffset="69780.17">8070 16223 0,'17'0'16,"-17"0"-16,0 0 15,0 0-15,0 0 0,0 0 16,0 0-16,0 0 16,0 0-16,5 6 15,-1 38-15,-4-19 16,0-6-16,0 6 0,5 13 16,-5 12-16,0 0 15,-5 13-15,-4-13 0,1 0 16,-1 0-16,4-19 15,-3 1-15,8-32 16,0 0-16,0 0 0,0 0 16,0 0-16</inkml:trace>
  <inkml:trace contextRef="#ctx0" brushRef="#br0" timeOffset="70596.7">8211 16191 0,'0'0'0,"0"-6"0,0 6 16,0 0-16,0 0 16,9 38-16,-9-38 15,0 0-15,0 0 0,0 0 16,0 0-16,9 44 15,-9-7-15,-9-5 16,4 5-16,1-12 0,-1 26 16,5 24-16,-8-13 15,-1-11-15,4-14 16,5 1-16,0-38 0,-8 44 16,-6 12-16,6-6 15,-1-6-15,-4-19 16</inkml:trace>
  <inkml:trace contextRef="#ctx0" brushRef="#br0" timeOffset="71059.13">7589 17226 0,'-4'13'0,"4"-13"0,0 0 16,0 0-16,0 0 15,0 0-15,0 0 16,0 0-16,-5 0 0,5 0 15,-4 6-15,4-6 16,0 0-16,0 0 0,-5 0 16,1-6-16,4 6 15,0 0-15,0 0 16,0 0-16</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03-21T00:27:38.030"/>
    </inkml:context>
    <inkml:brush xml:id="br0">
      <inkml:brushProperty name="width" value="0.05292" units="cm"/>
      <inkml:brushProperty name="height" value="0.05292" units="cm"/>
    </inkml:brush>
  </inkml:definitions>
  <inkml:trace contextRef="#ctx0" brushRef="#br0">5856 758 0,'-18'0'31,"1"0"32,-1 18 15,1-18-47,-1 18 0,18-1-31,0 1 16,-18-18-1,1 18 1,17-1 0,-18 19-1,0-19-15,1-17 16,17 71 0,-36-36 15,36-17-16,-17 35 1,17-18 0,-18-17-1,1 17 1,17-18 0,-18 19-1,18-19 1,0 19-1,0-1 17,-18-17-17,18-1 1,-17 1 0,17-1-1,0 1 1,0 0 15,0-1-15,0 1-1,0 0 17,0-1-17,0 1 16,0 0 1,0-1-17,0 1 32,0-1-31,0 1 62,0 0-62,0-1 30,0 1 48,0 0-47,17-18-16,-17 17 1,0 1-1,18-18-16,-18 18 1,18-18 15,-1 0 16,-17 17-31,18 1 15,-1-18 0,1 0 1,0 0-17,-1 0 1,1 0 15,0 0-15,-1 0-1,1 0 17,0 0-17,-1 0 16,1 0 1,-1 0-1,-17-18-15,18 18-1,0 0 1,-18-17-1,0-1 1,0 0 0,17 18-1,-17-17 1,0-1 0,0 0-1,0 1 1,0-1-1,0 0 17,0 1-32,0-1 31,0 1-31,0-1 16,0 0-1,0 1 1,0-1-1,0-17 1,-17 17 0,17-17 15,0 17 0,0 1-15,-18-1-1,0 18 1,18-18 0,-17 18 15,17-17-15,-18 17-1,1 0 1,-1 0 31,0 0-32,1 0 32,-1 0-31,0 0-1,18 17 1,-17-17 15,-1 0 1,18 18-17,0 0 16,-18-18-15,18 17 0,-17-17-1,-1 18 1,18-1 15,-17-17 16,17 18 0</inkml:trace>
  <inkml:trace contextRef="#ctx0" brushRef="#br0" timeOffset="1512.95">6138 547 0,'0'17'172,"-17"1"-156,17 0 0,0-1-1,0 1 1,0 0-1,0-1 1,0 1 0,0 0-16,0 17 31,0-18 0,0 1-15,0 0-1,0-1 17,0 1-1,0 0 0,17-1 0,-17 1 16,0 0-15,18-18-32,0 0 31,-18 17-31,17-17 31,1 0-15,0 0-1,-1 0 1,1 0 15</inkml:trace>
  <inkml:trace contextRef="#ctx0" brushRef="#br0" timeOffset="2534.87">5997 758 0,'18'0'94,"-1"0"-63,1 0-15,0 0-1,-1 0 1,1 0-1,0 0 1,-1 0 0,1 0-1,0 0 48,-1 0-48</inkml:trace>
  <inkml:trace contextRef="#ctx0" brushRef="#br0" timeOffset="4876.57">6332 529 0,'0'18'203,"0"-1"-187,0 1 0,0 0-1,0-1 1,0 1 0,0 0-1,0-1 1,0 1-1,0 0 17,0-1-17,0 1 1,0-1 15,0 1-15,0 0 15,0-1-15,0 1 15,0 0 47,18-18 63,0 0-110,-18-18-15,0 0 15,0 1-16,17 17 1,-17-18 0,18 0-1,0 1 17,-1-1-17,1 18 16,-18-17-31,17 17 47,1 0-31,-18-18 0,18 18 124,-1 0-109,-17 18 1,0-1-17,0 1 1,18-1 31,-18 1-47,0 0 31,0-1-15,0 1-1,0 0 32,0-1 0,18-17-47,-1 0 47,-17 18-16,18-18 32,0 0-32,-1 0 0</inkml:trace>
</inkml:ink>
</file>

<file path=ppt/ink/ink15.xml><?xml version="1.0" encoding="utf-8"?>
<inkml:ink xmlns:inkml="http://www.w3.org/2003/InkML">
  <inkml:definitions>
    <inkml:context xml:id="ctx0">
      <inkml:inkSource xml:id="inkSrc0">
        <inkml:traceFormat>
          <inkml:channel name="X" type="integer" max="7680" units="cm"/>
          <inkml:channel name="Y" type="integer" max="4320" units="cm"/>
          <inkml:channel name="T" type="integer" max="2.14748E9" units="dev"/>
        </inkml:traceFormat>
        <inkml:channelProperties>
          <inkml:channelProperty channel="X" name="resolution" value="150.82483" units="1/cm"/>
          <inkml:channelProperty channel="Y" name="resolution" value="150.83798" units="1/cm"/>
          <inkml:channelProperty channel="T" name="resolution" value="1" units="1/dev"/>
        </inkml:channelProperties>
      </inkml:inkSource>
      <inkml:timestamp xml:id="ts0" timeString="2020-03-20T17:09:25.370"/>
    </inkml:context>
    <inkml:brush xml:id="br0">
      <inkml:brushProperty name="width" value="0.05292" units="cm"/>
      <inkml:brushProperty name="height" value="0.05292" units="cm"/>
    </inkml:brush>
  </inkml:definitions>
  <inkml:trace contextRef="#ctx0" brushRef="#br0">4608 2080 0,'0'0'0,"0"0"16,0 0-16,0 0 16,0 0-16,0 0 15,0 0-15,0 0 0,0 0 16,0 19-16,0-19 15,0 25-15,0 13 16,0-1-16,0-5 0,-9 12 16,5-7-16,-5 32 15,5 7-15,4 11 16,-5 1-16,1-6 0,-5-1 16,9 1-16,0-1 15,0-18-15,0 6 16,-4-13-16,4-18 0,-5 0 15,5-38-15,0 0 16,0 0-16,0 0 0,0 0 16,0 0-16,0 0 15,0 0-15,0 0 16,0 0-16,0 0 0,0 0 16,9 19-16,0-13 15,-5-6-15,14-6 16,0-7-16,-1 0 0,5-12 15,9 7-15,-9 5 16,5 7-16,4-7 16,-9 7-16,4-7 0,0 1 15,1 6-15,-5 6 16,-4-7-16,-18 7 16,13 0-16,-13 0 0,13 7 15,-13-7-15,0 0 16,0 0-16,9 0 15,-9 6-15,0-6 16,0 0-16,0 0 0,0 0 16</inkml:trace>
  <inkml:trace contextRef="#ctx0" brushRef="#br0" timeOffset="295.54">5173 3077 0,'0'38'0,"0"-38"16,0 0-16,0 0 0,0 0 15,0 0-15,0 0 16,0 0-16,0 0 0,0 0 15,13 13-15,-13-13 16,0 0-16,13-13 16,-4 7-16,-9 0 15,0-1-15,0 7 0,0 0 16,0 0-16,0 0 16</inkml:trace>
  <inkml:trace contextRef="#ctx0" brushRef="#br0" timeOffset="863.23">5543 2344 0,'-13'0'15,"13"0"-15,-22-7 0,17 14 16,5-7-16,0 0 15,9 31-15,-13 7 16,-1-1-16,1-5 0,-5 30 16,5 1-16,4 19 15,0-7-15,-5 6 16,5-24-16,5 12 0,8-6 16,-4 6-16,8-26 15,1-11-15,4-1 16,5-6-16,3 0 0,1-18 15,-4-14-15,8 1 16,-4 0-16,4-19 16,-4-7-16,0 7 0,-5-6 15,1-13-15,-10-12 16,1-1-16,-5-12 16,-4 13-16,0-13 0,-13 0 15,-10-7-15,-3 14 16,-1-7-16,-8 12 15,-5 13-15,-5-6 0,-8 13 16,5 18-16,12 0 16,-8 6-16,0-5 15,-1 18-15,5 6 0,5 19 16,8-6-16,1 0 16,8 12-16,13-6 15,-4 13-15,9-7 0,0 0 16,9 1-16,-1 5 15,-4-5-15,-13-32 16,0 0-16</inkml:trace>
  <inkml:trace contextRef="#ctx0" brushRef="#br0" timeOffset="1159.07">6368 3121 0,'0'7'0,"0"-7"0,0 0 16,0-7-16,0 7 15,0 0-15,8-6 0,1 0 16,0 0-16,-4-1 16,-5 1-16,0 6 15,0 0-15,0 0 0,0 0 16</inkml:trace>
  <inkml:trace contextRef="#ctx0" brushRef="#br0" timeOffset="1698.44">6914 2168 0,'5'0'0,"-5"0"16,0 0-16,0 0 16,22-12-16,-4-1 15,-1 13-15,-4-13 0,5 7 16,4 6-16,9-12 16,13-7-16,-4 13 15,-1-7-15,10 0 0,-1 1 16,1-1-16,-9 1 15,-1-1-15,1 7 16,-5 6-16,1 0 0,-14 0 16,4 13-16,-8-7 15,-18-6-15,0 0 16,0 0-16,4 6 0,-4-6 16,0 0-16,0 0 15,0 0-15,0 0 16</inkml:trace>
  <inkml:trace contextRef="#ctx0" brushRef="#br0" timeOffset="2033.25">7228 2105 0,'4'19'0,"-4"-19"16,0 0-16,0 0 0,0 0 16,0 0-16,0 0 15,4 6-15,14 7 16,-5 12-16,-4-12 15,0 12-15,-5-6 0,10 31 16,-1-6-16,-4 18 16,-5-5-16,-4 5 15,0 7-15,0-6 0,0 6 16,4-12-16,-4 12 16,5-19-16,-1 6 15,-4 1-15,5-13 0,-5-7 16,0-37-16,0 38 15,0-7-15,0-31 16,0 0-16,0 13 0,0-13 16,4 0-16,0-7 15,1-5-15,-5 12 16,0 0-16</inkml:trace>
  <inkml:trace contextRef="#ctx0" brushRef="#br0" timeOffset="2482.71">7541 2902 0,'0'0'0,"0"0"0,0 0 16,8 25-16,-8-6 15,9 12-15,-4-12 16,8 0-16,-4 0 0,4-1 15,5 26-15,-5-12 16,9-14-16,0 1 16,4-19-16,-4 0 15,5 0-15,-9-6 0,8-7 16,0-5-16,-8-7 16,0-7-16,-1 1 15,-8-1-15,0-5 0,-5-1 16,-4-6-16,-8 0 15,-1 1-15,-9 5 16,0 19-16,-12-12 0,3 12 16,-8 6-16,4 1 15,0 12-15,-4 6 0,0 0 16,4 7-16,4 12 16,-4 0-16,18-6 15,4 0-15,1 18 16,12-5-16,5-7 15,4-6-15,-13-19 0,0 0 16</inkml:trace>
  <inkml:trace contextRef="#ctx0" brushRef="#br0" timeOffset="6913.78">8493 2827 0,'0'12'0,"0"-12"0,0 0 15,-4 13-15,8 12 16,1-6-16,-5-1 15,-5 1-15,5-6 0,5 12 16,3 6-16,-8-31 16,0 0-16,0 0 15,0 0-15,0 0 0,0 0 16,0 0-16,0 0 16,5 25-16,-10-18 15,5-1-15,0-6 0,-4-13 16,4-12-16,-4 6 15,-5-12-15,0-7 16,0-6-16,0 1 0,0-8 16,1 20-16,-6 6 15,14 25-15,-8-31 16,8 31-16,0 0 16,0 0-16,0 0 0,0-25 15,0 25-15,0-19 16,8 12-16,1 7 0,9 7 15,4 5-15,9-5 16,-5 11-16,5-11 16,0 11-16,0-11 0,0 12 15,4-13-15,-4 0 16,0-6-16,0 0 16,-9 0-16,8 0 0,-7-6 15,3-13-15,-8 0 16,-1-6-16,-8 0 15,0 0-15,-9 25 0,13-31 16,-13 5-16,0 26 16,0 0-16,0 0 15,0 0-15,0-18 0,-17 5 16,-1 1-16,0 12 16,1 18-16,-1 1 15,-4 6-15,-5 13 0,1-7 16,17 13-16,5 0 15,-5-6-15,5 12 16,-1-13-16,10-5 0,-1 5 16,9-11-16,-4-1 15,9-7-15,4-11 16,0-7-16,0 0 0,9 0 16,-5-13-16,1 1 15,3-7-15,6-6 16,-5-7-16,-1 7 0,-3-6 15,4 0-15,-9-13 16,4 12-16,-4 1 16,0 12-16,5-6 0,-1 0 15,-4 0-15,-4 6 16,-18 19-16,0 0 16,40-19-16,-5 13 0,-9-7 15,1 1-15,-10 18 16,-17-6-16,0 0 15,18 13-15,-18-13 0,0 0 16,0 0-16,0 0 16,0 0-16,0 0 15,0 0-15,0 0 0,0 0 16,0 0-16,0 0 16,18 6-16,-18-6 15,0 0-15,13 0 0,-13 0 16,-4 0-16,-14 0 15,0 0-15,1-6 16,-1-1-16,18 7 0,0 0 16,-26-6-16,-1-6 15,-13 18-15,14 6 16,8 1-16,1 0 0,-10 5 16,5 1-16,9 0 15,-5 6-15,14 0 16,4-25-16,0 0 0,0 0 15,0 0-15,0 0 16,9 19-16,-5 6 16,5-12-16,9 5 0,4-5 15,-5 0-15,-17-13 16,31 18-16,0-5 16,-5-7-16,-3-6 0,-1 0 15,0 0-15,0 6 16,0 1-16,-9 5 15,0 1-15,-13-13 0,9 19 16,-9-19-16,9 18 16,0 1-16,-14 6 0,1 0 15,-1 0-15,-3 1 16,-10-8-16,-4 7 16,0 1-16,0-14 15,0 7-15,0-13 0,-5 7 16,1-7-16,8 0 15,1-6-15,17 0 16,0 0-16,0 0 0,-18 0 16,5 0-16,13 0 15,0 0-15,4 0 16,5-6-16,4-7 0,9-5 16,5-1-16,3 6 15,-3-6-15,-1 7 16,1-7-16,-1 0 0,1 0 15,-10 1-15,1 5 16,4-6-16,-4-6 16,-5 0-16,0 0 0,0 0 15,-4 6-15,4-6 16,-8-13-16,-5 38 16,0 0-16,9-25 0,-9 25 15,0 0-15,0 0 16,0 0-16,0 0 0,9-6 15,-1 6-15,1-6 16,-4 18-16,-5 13 16,0 1-16,4 17 15,0 8-15,-4-1 0,5 6 16,-1 7-16,1 0 16,8-13-16,0 19 15,-4-6-15,0-1 0,-5-12 16,-4 7-16,5-7 15,-1-6-15,-8-19 16,-1 13-16,5-38 0,0 0 16,0 0-16,0 0 15,0 0-15,-4 12 16,-1-6-16,1-12 0,4-13 16,-9-18-16,9-7 15,-4-6-15,4-13 0,-5 6 16,5-11-16,0 5 15,0 0-15,5 13 16,-5-13-16,0 0 0,4 7 16,-4 6-16,4 6 15,5 0-15,0-6 16,0 12-16,0-6 0,0 19 16,8 0-16,5 6 15,5 7-15,-10-7 16,1 13-16,0 6 15,8 12-15,1 1 0,-14 6 16,-4 6-16,-1 6 16,1 13-16,-4 0 15,-1 12-15,-17 1 0,4-7 16,-9 0-16,1 0 16,-1-6-16,-8-6 15,8-1-15,-4-11 0,9-8 16,13-18-16,-22 13 15,0-1-15,4-5 0,18-7 16,0 0-16,-13 0 16,-5-7-16,18 7 15,0 0-15,0 0 0,0 0 16,0 0-16,0 0 16,0 0-16,-4-18 15,4 18-15,0 0 0,-5-13 16,5 13-16,0 0 15,-4-12-15,4 12 16,9-7-16,0 7 0,-9 0 16,0 0-16,13-6 15,4 6-15,5 6 16,-22-6-16,18 0 0,9 7 16,-5-1-16,4-6 15,1-6-15,-1-1 16,-4 1-16,9-7 15,-5-12-15,1 13 0,-1-20 16,-4 7-16,-4 0 16,0-6-16,8 0 0,-8-1 15,-1 13-15,1-6 16,0 6-16,-18 19 16,17-25-16,-4 0 0,1 0 15,-14 25-15,0 0 16,9-12-16,-1 5 15,-8 7-15,0 0 0,14-12 16,-14 12-16,0 0 16,8 0-16,6 0 15,-6 12-15,-8-12 0,0 0 16,0 0-16,14 13 16,-14-13-16,0 0 15,0 0-15,0 0 0,8 25 16,-3-37-16,-5 12 15,0 0-15,0 0 16,0 0-16,0 0 0,0 0 16,0-13-16,-9 13 15,0-13-15,0 1 16,-4 12-16,0 0 0,0 0 16,0 12-16,-1 26 15,5-19-15,1 12 16,-6 1-16,1-7 0,0 0 15,4 6-15,5 7 16,8 6-16,-4 6 16,5-19-16,12-6 0,-4 0 15,1 0-15,8 1 16,-5-14-16,1-6 16,8-6-16,-4 7 0,5-14 15,-1-11-15,14-1 16,-18-6-16,5 0 15,-5 6-15,-5-13 0,1 1 16,-9-13-16,-5 6 16,-4 13-16,0-6 15,-4 6-15,-5 0 0,-9 0 16,5 12-16,-5 1 16,-8 12-16,4 0 15,-5 0-15,1 0 0,8 0 16,18 0-16,0 0 15,0 0-15,0 0 16,0 0-16,0 0 0,0 0 16,-8 0-16,3 0 15,5 0-15,5 0 16,3 6-16,10-6 0,8 0 16,5 0-16,-9 0 15,-4-6-15,4-1 16,-4 1-16,4 0 0,0-7 15,-5-12-15,-8 6 16,0 1-16,4 5 16,5-6-16,-5 0 0,-13 19 15,0 0-15,0 0 16,0 0-16,0 0 16,0 0-16,9-12 0,-5 12 15,5 6-15,0 13 16,0 6-16,-9-6 15,0 19-15,0 12 0,-5-6 16,1-1-16,0 1 16,-1-6-16,1 0 15,-1 6-15,1-13 0,4-31 16,0 0-16,0 0 16,0 0-16,0 0 15,0 12-15,0-5 0,0-7 16,0-7-16,-4-5 15,8-13-15,-4-13 16,4 1-16,1-1 0,-1-6 16,5 6-16,-5-6 15,5 7-15,4-7 16,-4 13-16,0 6 0,-9 25 16,0 0-16,0 0 15,0 0-15,18-19 16,-5 12-16,9 1 0,-22 6 15,18 6-15,-5 7 16,0 12-16,5 6 16,-1 13-16,-8-6 0,9 6 15,-5 0-15,0-7 16,5 1-16,-5 0 16,0-7-16,1 0 0,8-6 15,-9-6-15,-13-19 16,18 7-16,-1-1 15,1-6-15,4 0 0,-4-6 16,4-7-16,4 0 16,-4-5-16,0-7 0,0-19 15,0 12-15,-4-5 16,0-1-16,-1 0 16,5 1-16,-9 12 15,1 0-15,-6 0 0,1 6 16,-9 19-16,0 0 15,0 0-15,0-13 16,0 7-16,-9 6 0,-8 0 16,4 6-16,-5 7 15,0-1-15,-4 26 16,5-7-16,-5 7 0,4-1 16,-4 7-16,4 0 15,1-12-15,8 12 16,9-44-16,0 0 0,-13 37 15,8-12-15,18-12 16,-4 6-16,9-13 0,0-6 16,-1 0-16,5-6 15,0-13-15,0-6 16,-4-13-16,0-6 0,4 7 16,-9-7-16,4 0 15,-8-6-15,0-7 16,-9 1-16,0 12 0,0-6 15,-4-1-15,-1 1 16,1 0-16,-1 0 16,1 0-16,8 18 15,-4 1-15,0 31 0,0 0 16,0 0-16,0 0 16,0 0-16,0-19 15,0 7-15,0 12 0,0 12 16,0 20-16,0-1 15,0 19-15,5 19 16,-1-12-16,5 12 0,0-7 16,0-5-16,4 12 15,0-7-15,5-5 0,-5-7 16,-4 0-16,9 0 16,-1-6-16,5-12 15,-9-7-15,-13-25 0,23 19 16,-6-7-16,-4-6 15,18-6-15,-13-12 16,4-7-16,4-12 0,1-1 16,-9 13-16,-1-6 15,-17 25-15,0 0 16</inkml:trace>
  <inkml:trace contextRef="#ctx0" brushRef="#br0" timeOffset="7840.29">12444 2243 0,'0'-44'0,"9"57"16,0-7-16,-9-6 15,0 0-15,0 0 16,0 0-16,0 0 0,-5 19 16,5 25-16,9-25 15,0 0-15,0 24 16,-9 20-16,0 12 16,-4 7-16,8-19 0,-4 6 15,-4 0-15,-1 12 16,1-31-16,13 7 0,-1-20 15,6 14-15,3 11 16,-4-37-16,1 1 16,8-1-16,0-13 0,4-12 15,-4-12-15,5-13 16,-5-1-16,-5-11 16,19-13-16,-10-1 0,-4 8 15,0 5-15,-4 7 16,-5-1-16,5 1 15,-9-7-15,-9 38 0,0 0 16,0 0-16,4-12 16,-4-1-16,0 13 15,-4 6-15,4 7 0,-9 18 16,4-6-16,1 13 16,-5 0-16,5-1 15,4 1-15,4 0 0,1-1 16,8-5-16,0-14 15,5 1-15,4-6 16,-5-1-16,10-12 0,-5 0 16,0-6-16,0-13 15,-4 7-15,-5-7 16,0-13-16,0-5 0,-8-1 16,-10-6-16,1 7 15,-1-1-15,-12 0 16,4 7-16,-5-7 0,-9 7 15,1 19-15,-5-1 16,5 0-16,-1 7 16,1 6-16,4 13 0,0-1 15,4 7-15,5-6 16,4 5-16,9-18 16,0 0-16,0 19 0,0-19 15,0 0-15,0 0 16,0 0-16,0 0 15</inkml:trace>
  <inkml:trace contextRef="#ctx0" brushRef="#br0" timeOffset="8201.79">12303 2651 0,'0'0'16,"5"-6"-16,17-7 0,-22 13 16,8 0-16,1 0 15,18 6-15,-5-6 0,-9-12 16,31-1-16,0 1 15,-9-7-15,18 0 16,5 0-16,-23-12 16,-4 12-16,22 13 0,-18 0 15,0-1-15,1 14 16,-19-7-16,-17 0 16,0 0-16,0 0 15,0 0-15,0 0 0,0 0 16</inkml:trace>
  <inkml:trace contextRef="#ctx0" brushRef="#br0" timeOffset="9505.81">14005 2758 0,'0'6'16,"0"-6"-16,0-6 16,0 6-16,0 0 0,0 0 15,0 0-15,0-13 16,0 13-16,-4 0 0,4 0 16,-9 0-16,-9 0 15,5 13-15,-4 5 16,-6 1-16,1 19 15,-8-1-15,-1 1 0,9 12 16,13-6-16,-4 6 16,4 7-16,9-26 15,-5 1-15,19-7 0,-1 0 16,-13-25-16,0 0 16,22 12-16,-4-5 15,4-20-15,4 0 0,0-5 16,5-1-16,-13-6 15,4-13-15,-9-6 16,1 7-16,-6-14 0,-3 7 16,-1 13-16,-4-13 15,0 13-15,0-7 16,-4 7-16,4 31 0,0 0 16,0 0-16,0 0 15,0 0-15,-5-19 0,1 19 16,4 0-16,-4 6 15,4 13-15,0 6 16,4 25-16,5-6 0,4 0 16,0 0-16,5 0 15,-5-6-15,0 12 16,9-13-16,-4-18 0,0 6 16,-5-6-16,9-13 15,-4 1-15,4-7 16,0-7-16,-5-11 0,-3-1 15,-1 0-15,4-12 16,-3-1-16,-6-12 16,6 7-16,-6-13 0,1 6 15,0 0-15,4 12 16,-13 32-16,0-31 16,0 31-16,0 0 0,0 0 15,5-25-15,4 12 16,-18 20-16,4 12 15,1 12-15,-5-6 0,0 13 16,9 5-16,-4 1 16,-1-6-16,5-7 15,-4 7-15,4-38 0,0 0 16,0 25-16,0-25 16,0 0-16,0 0 15,4 25-15,-4-25 0,0 0 16,9 6-16,-9-12 15,5-13-15,-1 1 16,5-20-16,9 0 0,-10-6 16,1-6-16,0 6 15,0 13-15,0 0 16,-5-7-16,5 13 0,0 12 16,-9 13-16,0 0 15,13-6-15,0 6 16,0 6-16,1 7 0,-1 12 15,0 13-15,-4-1 16,0 1-16,0 6 16,-5-7-16,0 20 0,5-7 15,4-6-15,1-13 16,-6-12-16,10 6 16,-5 0-16,14-12 0,-5-7 15,-5-6-15,10 0 16,8-6-16,-4-13 15,-4-6-15,-5 0 0,-5 6 16,1-12-16,-18 31 16,0 0-16</inkml:trace>
  <inkml:trace contextRef="#ctx0" brushRef="#br0" timeOffset="9947.57">15505 2852 0,'4'25'0,"-4"-25"0,0 0 15,0 12-15,0 7 16,0-19-16,0 0 16,0 25-16,0-6 0,0 0 15,0 0-15,0 18 16,0 1-16,0 0 15,0-1-15,0-37 0,0 25 16,0 0-16,0 0 16,0-25-16,0 13 15,0 0-15,0-20 0,0-5 16,4-1-16,-4-18 16,0 6-16,0 25 15,0 0-15,0 0 0</inkml:trace>
  <inkml:trace contextRef="#ctx0" brushRef="#br0" timeOffset="10142.44">15430 2551 0,'0'0'0,"0"0"0,0 0 16,0 0-16,0 0 15,13 12-15,-13-12 16,0 0-16,13 0 0,-13 0 15,0 0-15,4-12 16,5-1-16,-9 13 16,0 0-16,0 0 0,0 0 15</inkml:trace>
  <inkml:trace contextRef="#ctx0" brushRef="#br0" timeOffset="15527.72">15787 2243 0,'0'-50'0,"0"63"16,0-13-16,0 0 15,0 0-15,0 0 0,0 25 16,0-25-16,0 25 16,4 0-16,-8-6 15,4 0-15,0 24 0,0 20 16,-5 0-16,1 0 15,4-1-15,-4 14 16,4-14-16,4 14 0,0-14 16,1 1-16,8-13 15,0 7-15,-4-1 16,9-25-16,8 1 0,-17-7 16,-9-25-16,0 0 15,22 19-15,0-7 16,0-18-16,5 0 0,-1-13 15,-4-6-15,5 0 16,-1-7-16,-8-24 16,-1 6-16,-3 6 0,-1-13 15,0 7-15,0-12 16,-4 5-16,4 7 16,-8-13-16,4 0 0,4 1 15,-9-1-15,-4 0 16,0 7-16,-4 12 15,4 0-15,-9 0 0,5 13 16,4 31-16,0 0 16,0 0-16,0 0 15,-9-19-15,4 13 0,5 18 16,-4 13-16,-5 7 16,13 12-16,1 18 15,-10 1-15,5 6 0,-4 0 16,0 6-16,8 1 15,-4-1-15,-9 0 16,5-6-16,13-6 0,-1-1 16,1-5-16,0-7 15,0-12-15,4-1 16,5-12-16,-5 7 0,-13-32 16,0 0-16,18 12 15,-1-12-15,5 0 16,0-12-16,5-1 0,-5-24 15,0 5-15,4-12 16,-8-6-16,4-6 0,-4 6 16,-1 6-16,1-7 15,-5 8-15,-4 11 16,-9 32-16,0 0 0,9-31 16,-9 31-16,4-19 15,-4 19-15,0 0 16,5-6-16,-5 12 0,0 13 15,-5 12-15,1 7 16,4-1-16,-5 14 16,5-1-16,5 0 0,-5-19 15,4 7-15,1-7 16,4 1-16,8-13 16,1-1-16,-5-5 0,-13-13 15,0 0-15,13 6 16,5 7-16,-5-13 15,9-19-15,0 0 0,-9 0 16,1-6-16,-6-12 16,1-14-16,-4 7 15,4 7-15,-9 5 0,0 1 16,0 31-16,0 0 16,0 0-16,0 0 15,0 0-15,0 0 0,0 0 16,0-19-16,-5-6 15,5 25-15,0 25 16,0-6-16,0 6 0,0 7 16,0 5-16,9 13 15,0 1-15,0-14 16,-5-12-16,-4-25 0,13 19 16,0 6-16,-13-25 15,0 0-15,14 19 16,3-13-16,-8-31 0,4 0 15,5 6-15,0 7 16,-5-26-16,9-18 16,-9 5-16,-4 14 0,4-7 15,0-6-15,5-7 16,-5 1-16,1 25 16,-6 5-16,1 1 0,-9 25 15,18-31-15,-1 18 16,-17 13-16,0 0 15,0 0-15,18 0 0,-9 7 16,0-7-16,8 12 16,1 1-16,4 6 15,-9-1-15,1 1 0,-1 0 16,-13-19-16,0 0 16,0 0-16,13 13 15,-13-13-15,9 18 0,-9-18 16,0 0-16,4 7 15,-8-1-15,-5-6 16,5-6-16,-10-1 0,1-11 16,0-1-16,-5 0 15,1 0-15,3 7 16,14 12-16,-22-19 0,5 13 16,-1-7-16,-4 7 15,4 12-15,-4 7 16,9 5-16,0 1 0,13-19 15,0 0-15,-5 25 16,5-6-16,0 0 16,0-19-16,5 25 0,4 6 15,8-18-15,10-1 16,-5 7-16,4 0 16,1-6-16,4-1 0,4 1 15,-9-1-15,-4-6 16,0 1-16,0 5 15,1-5-15,-23-7 0,0 0 16,13 12-16,-4 13 16,-9-6-16,0 6 15,-9 0-15,-4 7 0,-5-7 16,-4 0-16,0-6 16,0-7-16,-5 7 15,1-7-15,4 1 0,22-13 16,0 0-16,0 0 15,0 0-15,0 0 16,0 0-16,0 0 0,0 0 16,0 0-16,-9 13 15,0-7-15,9-6 16,0 0-16,9 0 0,0 0 16,4-6-16,9-7 15,5 7-15,3-7 16,-8 1-16,5-7 0,-1 6 15,1-12-15,-5 0 16,0 0-16,0-13 16,-4 7-16,-5-7 0,4 1 15,-3-1-15,-1-6 16,-4 13-16,0-26 16,-5 14-16,0-1 0,-4 0 15,5 6-15,-5 0 16,0-12-16,-5 13 15,10 12-15,-5 25 0,0 0 16,0 0-16,0 0 16,0 0-16,0 0 15,0-19-15,0 19 0,4 0 16,-4 6-16,-4 13 16,4 25-16,4 6 15,-4 13-15,9-13 0,-9 6 16,4 1-16,5 12 15,-4 0-15,3-13 16,-8 1-16,9-1 0,-4 0 16,12-24-16,-3 5 15,-6-11-15,14-8 16,-4 1-16,9-13 0,-1 1 16,-4-14-16,-4-5 15,4-1-15,4-5 16,-8-8-16,4 1 0,0-6 15,-9-7-15,5-6 16,4 7-16,-13-1 16,4 13-16,-13 25 0,4-38 15,-4 7-15,-4 6 16,4 25-16,0 0 16,0 0-16,0 0 0,4-13 15,-4 13-15,0-6 16,0 19-16,0-7 15,0 13-15,9 12 0,0 7 16,0-1-16,-5-5 16,5-1-16,0 1 0,0-1 15,-5-6-15,0-12 16,-4-13-16,0 0 16,9 25-16,4-7 15,-13-18-15,0 0 0,0 0 16,0 0-16,0 0 15,0 0-15,0 0 16,0 0-16,0 0 0,0 0 16,0 0-16,0 0 15,0 0-15,0 0 16,0 0-16,0 0 0,0 0 16,0 0-16,0 0 15,0 0-15,0 0 0,0 0 16,0 0-16,0 0 15,0 0-15,0 0 16,0 0-16,0 0 0,0 0 16,0 0-16,0 0 15,0 0-15,14 19 16,-10 0-16,-4-19 0,0 0 16,0 6-16,0-6 15,0 0-15,0 0 16,0 0-16,0 0 0,0 0 15,0-12-15,0 12 16,0 0-16,-4-19 16,-10 0-16,1-12 0,9 6 15,-5 0-15,5-26 16,4 20-16,0 0 16,0 6-16,4-7 15,0 7-15,1-6 0,-1-1 16,1 7-16,3 0 15,10-6-15,-9 12 0,9-6 16,-1 6-16,1 7 16,8-7-16,-4 6 15,-4 1-15,-18 12 16,18-13-16,-18 13 0,0 0 16,22 7-16,-5-1 15,1 6-15,0 1 0,-10-1 16,-8-12-16,14 19 15,-14-19-15,13 13 16,5-1-16,-1 1 0,1-1 16,-5 1-16,5-7 15,13 1-15,-9 11 16,0-5-16,-22-13 16,0 0-16,0 0 0,0 0 15,0 0-15,0 0 16,0 0-16,26-13 15,-8-5-15,-1 11 0,5 1 16,-22 6-16,18-6 16,-18 6-16,0 0 0,0 0 15,4-7-15,-4 7 16,-4-6-16,-5 6 16,-4 19-16,-5 6 15,1 0-15,-5 6 0,-5 1 16,5 5-16,13-5 15,-4 12-15,4-13 0,-4 0 16,4 7-16,9-38 16,-4 31-16,4 1 15,-5-7-15,14 0 0,9-6 16,-18-19-16,9 12 16,0-5-16,4-7 15,4-19-15,1 0 0,0 0 16,-5-18-16,-4 5 15,4 1-15,0-13 16,-4 13-16,-5-1 0,1-5 16,-1-1-16,-4 0 15,5 13-15,-5 25 16,0 0-16,0 0 0,0 0 16,0 0-16,0 0 15,0 0-15,-5-6 16,5 6-16,0 0 0,-4 6 15,4 13-15,0 19 16,0-7-16,0 19 16,4 0-16,1 1 0,3-8 15,-3-11-15,4-1 16,0-6-16,4 0 16,4-6-16,-17-19 0,9 13 15,-9-13-15,18 0 16,4-19-16,0 0 15,0-12-15,-4-1 0,4-5 16,4-13-16,-4-13 16,-4 13-16,-5-1 15,0-5-15,1 0 0,-1-7 16,-4 13-16,-5-13 16,-4 13-16,4 6 15,-4 0-15,0 44 0,0 0 16,0 0-16,0 0 15,0 0-15,0 0 16,0 0-16,0-31 0,0 18 16,-4 19-16,0 13 15,4 25-15,0 6 16,-5 0-16,5 13 0,-4 6 16,4 0-16,-5-12 15,5 5-15,9 14 16,-9-20-16,13-6 0,-4-18 15,4-7-15,-13-25 16,0 0-16,22 18 16,1 8-16,3-20 0,-4-12 15,4-7-15,-8-6 16,9-6-16,-10 6 16,10 0-16,-14-18 0,0-13 15,-4-7-15,-5 20 16,5 5-16,-9 32 15,0 0-15,0 0 0,0 0 16,0 0-16,0 0 16,0 0-16,0 0 15,0-12-15,0-1 0,0 19 16,0 7-16,0 12 16,5 0-16,-1 13 15,5 6-15,-5 0 0,5-7 16,0-18-16,-5 0 15,14 6-15,-5 6 16,-13-31-16,0 0 0,18 7 16,4-1-16,-5-12 15,1 6-15,9-13 16,-1-6-16,-8 0 0,4-6 16,-5 6-16,-3-12 15,-1-7-15,0 7 16,-13 31-16,18-38 0,-18 13 15,0 25-15,0 0 16,0 0-16,0 0 16,9-31-16,-5 6 0,-4 12 15,0 13-15,0 0 16,0 7-16,0-1 16,-4 25-16,8 1 0,-4 5 15,4-5-15,5-1 16,0-6-16,4-6 15,-13-19-15,0 0 0,22 19 16,0-13-16,-4-6 16,0 0-16,-1-6 15,1-1-15,4-5 0,-4-7 16,-10-6-16,1-6 16,4-1-16,-8 7 15,-1 0-15,1-6 0,-10-1 16,1 7-16,-9 0 15,-5 0-15,0 6 16,-4 1-16,0 5 0,-9 7 16,0 6-16,1 6 15,3 7-15,10-1 16,-10 1-16,9 5 0,-4-5 16,9-1-16,9 7 15,-5 0-15,9-19 16,0 0-16,0 19 0,4-7 15,1 1-15,4-7 16,8 7-16,1-7 16,-1-6-16,10-6 0,-5 0 15,-4 6-15,-1-7 16,5 1-16,0 0 16,5-7-16,-5 1 0,-9-7 15,5 0-15,-1-6 16,1 6-16,0-6 15,-5 0-15,-13 25 0,13-19 16,5 0-16,-5 13 16,-13 6-16,0 0 0,0 0 15,18 0-15,-18 0 16,17 0-16,-17 0 16,18 13-16,-9 12 0,0 19 15,-9-13-15,-5 13 16,5 6-16,-4 0 15,-1-6-15,-8 0 16,9-13-16,4-12 0,0-19 16,0 25-16,0-25 15,0 0-15,4 13 16,5-1-16,-9-12 0,4-6 16,-4 6-16,14-6 15,-6-7-15,6 1 0,-1-13 16,4-7-16,1-18 15,0 6-15,-5 7 16,0-1-16,0 0 0,1 13 16,-14 25-16,8-37 15,-3-1-15,-5 38 16,0 0-16,0 0 0,9-19 16,-5 13-16,1 0 15,-5 6-15,4 12 16,5 1-16,0 24 15,-1 1-15,1-13 0,4 6 16,-4 7-16,9 0 16,0-7-16,-5 0 15,4 13-15,1-12 0,13-1 16,-9-12-16,0 0 16,0-1-16,9-11 15,-5-1-15,5-6 0,0 0 16,-4-13-16,3 1 15,6-7-15,-5 0 0,-18-6 16,4 6-16,-12-12 16,-5-7-16,0 13 15,0 25-15,0 0 0</inkml:trace>
  <inkml:trace contextRef="#ctx0" brushRef="#br0" timeOffset="15915.51">19054 2638 0,'0'51'0,"0"-51"0,0 0 16,0 0-16,0 0 15,0 0-15,0 0 0,0 0 16,0 0-16,0-19 16,0 19-16,0-6 15,0 6-15,0 0 0,0 0 16,0 0-16</inkml:trace>
  <inkml:trace contextRef="#ctx0" brushRef="#br0" timeOffset="16309.01">18587 2770 0,'22'13'0,"0"-13"15,-22 0-15,0 0 16,18-7-16,-9 14 16,8-1-16,1 0 0,-1-6 15,23 7-15,-9 5 16,4 1-16,1-7 15,-1 0-15,-4-18 0,-5 12 16,-4-7-16,0-11 16,-22 18-16,0 0 15,13-19-15,-8-6 0,-14 6 16,0-6-16,0 12 16,-4-6-16,13 19 15</inkml:trace>
  <inkml:trace contextRef="#ctx0" brushRef="#br0" timeOffset="16771.75">17458 2758 0,'9'6'0,"4"-6"16,5 0-16,-5 0 16,-4 0-16,8-6 15,1 6-15,13-7 0,0 1 16,9 0-16,-10 0 15,-3-7-15,-1-6 16,-26 19-16,18-19 0,-18 19 16,0 0-16,0 0 15,0 0-15</inkml:trace>
  <inkml:trace contextRef="#ctx0" brushRef="#br0" timeOffset="20505.86">21052 3159 0,'0'0'0,"0"0"16,0 0-16,0 0 15,0 0-15,18-56 16,-10 43-16,6-6 0,-1 19 15,-13 0-15,0 0 16,0 0-16,0 0 16,0 0-16</inkml:trace>
  <inkml:trace contextRef="#ctx0" brushRef="#br0" timeOffset="39811.15">4833 763 0,'0'0'16,"-4"-19"-16,35 7 0,-31 12 16,0 0-16,0 0 15,0 0-15,26-19 16,-8 7-16,-5-1 0,-9 19 16,14 1-16,17-14 15,5 1-15,-9 19 0,-14 12 16,1 6-16,0 0 15,8 7-15,-8 6 16,-23 19-16,-3-1 0,3 1 16,-8 0-16,-5 6 15,5 6-15,-18 0 16,-13 0-16,18-6 0,-10 0 16,5-18-16,1 5 15,3 7-15,1-26 16,4-5-16,22-32 0,0 0 15,0 0-15,0 0 16,-9 12-16,9-12 16,0 0-16,0 0 0,-5 0 15,10-6-15,4 0 16,13-7-16,-5-6 16,10-12-16,4 0 0,4 12 15,-4 13-15,0-7 16,8 1-16,-12 5 15,4 1-15,0 12 0,-5 1 16,-8-7-16,-1 6 16,-4-6-16,-4 12 15,0-12-15,-9 0 0,0 0 16,0 0-16,0 0 16,0 0-16,0 0 15</inkml:trace>
  <inkml:trace contextRef="#ctx0" brushRef="#br0" timeOffset="40580.25">5389 726 0,'17'-7'0,"-21"26"0,8-25 15,1-7-15,-5 13 16,0-6-16,9-6 16,8 5-16,1 1 0,-5-7 15,14 1-15,8 6 16,-4 6-16,4 0 15,-9 6-15,10 13 0,-1 0 16,0-1-16,-4 1 16,-13 0-16,-1 19 15,-3-1-15,-1-5 0,-22 5 16,-4-12-16,4 13 16,-9 6-16,-4 6 15,-4-19-15,8 1 0,-8 5 16,-1 7-16,-4 0 15,1-6-15,12-13 16,18-25-16,0 0 0,0 0 16,-22 12-16,22-12 15,-5 7-15,1-1 16,8-6-16,14-6 0,9-7 16,-1-6-16,9 7 15,9-1-15,-8 7 16,12 19-16,-8-7 0,0 13 15,-5-1-15,0 14 16,-8-7-16,-5 0 16,0 19-16,-9-13 0,-4 7 15,-5-13-15,-4 25 16,-9-6-16,-4 0 16,-5 0-16,-8-7 0,-1-11 15,-8 5-15,0 0 16,-9-18-16,4 6 15,-4-7-15,0-6 0,4 1 16,1-1-16,12-6 16,5 0-16,22 0 15,-13-19-15,4-6 0,5 0 16,4-6-16,13-13 16,9 12-16,-4-5 15,-1 5-15,1 20 0,-18 12 16</inkml:trace>
  <inkml:trace contextRef="#ctx0" brushRef="#br0" timeOffset="41074.51">6112 638 0,'0'0'15,"0"0"-15,0 0 16,0 0-16,0 0 16,13 6-16,-17 25 0,4-31 15,0 0-15,0 38 16,4 25-16,5-19 16,-9-13-16,4-6 0,1 44 15,-5 6-15,4-18 16,1-7-16,-10-19 0,5-31 15,0 0-15,0 0 16,0 0-16,0 0 16,0 0-16,0 19 15,0-19-15,0 0 0,0-6 16,-4-25-16,-1-20 16,1 7-16,4-25 15,4 7-15,1-7 0,-1 19 16,9-1-16,5 8 15,0 11-15,-1 1 16,10-1-16,-10 1 0,1 6 16,0 0-16,4 12 15,0-5-15,0 5 16,-5 7-16,-17 6 0,0 0 16,0 0-16,0 0 15,0 0-15,0 0 16</inkml:trace>
  <inkml:trace contextRef="#ctx0" brushRef="#br0" timeOffset="41757.65">6822 663 0,'0'0'0,"-31"-25"15,31 25-15,0 0 0,-13-13 16,13 13-16,0 0 16,-22 0-16,4 7 15,9 5-15,5 1 0,-23-1 16,-8 1-16,9 18 15,-1 13-15,10-6 16,-6-1-16,1 7 0,5 13 16,21-14-16,1 8 15,3-26-15,1 0 16,0 0-16,9-6 0,4-7 16,-5-12-16,1 0 15,0 7-15,-1-26 0,1 0 16,4-6-16,0 0 15,-4-19-15,-1-6 16,-3-7-16,-1-18 0,-4 25 16,-1 0-16,-3-13 15,-14 0-15,5 0 16,-1 7-16,-4 12 0,5 0 16,0 0-16,4 44 15,0 0-15,0 0 16,0 0-16,-9-37 0,9 24 15,0 13-15,-5 6 16,10 26-16,4 12 16,-5 0-16,9 12 0,-8 0 15,3 1-15,6-1 16,8 7-16,-13-13 16,-1 0-16,6 7 0,-6-20 15,14 7-15,5 0 16,-5-6-16,-4-19 15,-1-7-15,10-5 0,-5-14 16,-22 7-16,0 0 16,0 0-16</inkml:trace>
  <inkml:trace contextRef="#ctx0" brushRef="#br0" timeOffset="42908.03">7607 663 0,'9'6'0,"-9"0"16,0-6-16,0 0 15,17 19-15,-8 6 0,-13 0 16,-1 1-16,5-1 16,0 18-16,0 20 15,0 0-15,-13 6 0,4 0 16,5 12-16,4-5 16,-5-1-16,1 0 15,-5-6-15,5-6 0,-1-7 16,-4-12-16,5-12 15,4-32-15,-9 31 16,9-31-16,-9 31 0,9-18 16,0-13-16,0-13 15,9-18-15,0 6 16,-5-19-16,1-6 0,4-13 16,-5 13-16,5-25 15,-5 6-15,1 0 16,-5 0-16,13-7 0,-4 14 15,0-1-15,4 0 16,-4 1-16,0 11 16,-1 14-16,-8 37 0,0 0 15,0 0-15,0 0 16,9-32-16,-9 26 16,0 6-16,0 6 0,9 20 15,-5 11-15,1 20 16,4 5-16,-5 14 15,5-7-15,4 0 0,0 6 16,-4-12-16,4-1 16,-4 1-16,4-7 15,1-12-15,-1-12 0,4-1 16,1-6-16,-5-12 16,5-7-16,0-19 15,-1 1-15,5-13 0,-4 0 16,0-26-16,-5 1 15,4 6-15,-3-31 16,3 12-16,1 1 0,-9-20 16,4 19-16,-4 13 15,-5-6-15,1-26 16,-1 32-16,-4 0 0,0 0 16,0 50-16,0 0 15,0-25-15,0 25 16,0-25-16,0 25 0,0 0 15,0 25-15,0 12 16,0 14-16,0-1 16,4 31-16,1 1 0,-1-26 15,-4 19-15,5 7 16,4-7-16,-5 0 16,5 1-16,4-26 0,-4 0 15,0 13-15,4-26 16,0 7-16,-4-12 15,4-13-15,5-1 0,-5-18 16,5-6-16,-1-6 16,1-14-16,-18 26 15,0 0-15,0 0 0,0 0 16</inkml:trace>
  <inkml:trace contextRef="#ctx0" brushRef="#br0" timeOffset="44901.34">8656 1209 0,'5'6'0,"-5"-6"16,-5-6-16,-8 12 16,13-6-16,-22 6 0,9-6 15,-5 13-15,5 12 16,-14 6-16,-3-6 16,-6 6-16,14 7 0,-4 6 15,4 6-15,0-12 16,8-13-16,6 13 15,8 12-15,4-13 0,0-5 16,5-1-16,-9-31 16,22 19-16,0 0 0,0 0 15,-8-26-15,8 1 16,0-13-16,-5 0 16,5-18-16,-4 5 15,-5-5-15,5-7 0,-9-6 16,0-1-16,4 1 15,-9 0-15,9 12 16,-8-5-16,-5 43 0,-5-38 16,5 0-16,0 38 15,0 0-15,-4-18 16,-5 11-16,5 1 0,-1 19 16,-3 5-16,3 7 15,1 19-15,-1 0 16,10 6-16,-1-12 0,1 18 15,-1-5-15,9-1 16,9-13-16,-4 1 0,0 0 16,-1-7-16,5-6 15,0-12-15,-4-7 16,-5-6-16,5 0 0,-5-6 16,5-7-16,-10 1 15,10-13-15,0-13 16,-1 0-16,1-6 0,-5-6 15,1 0-15,-6 12 16,1-6-16,-9 44 16,0-43-16,0 5 0,0 7 15,0 31-15,0-7 16,0 7-16,0 7 16,0-7-16,0 18 15,0 1-15,0 19 0,5 6 16,-1 6-16,0-12 15,1 5-15,-5 8 16,4-20-16,5 7 0,-9-38 16,4 31-16,-4-31 15,0 0-15,0 0 0,0 0 16,0 25-16,0-6 16,0-19-16,0-6 15,5-13-15,-10-19 0,-3 7 16,3-7-16,5-12 15,0 0-15,0 6 16,0-6-16,0 12 0,9 0 16,9-5-16,-10 5 15,1 13-15,5 6 16,8 0-16,-5 7 0,5-7 16,5 6-16,-5 13 15,13 0-15,-4 0 16,4 13-16,-4-13 0,0 12 15,0-5-15,0-1 16,4 0-16,-9 7 16,1-7-16,-5 0 15,0 7-15,-4-13 0,-18 0 16,0 0-16,0 0 16,0 0-16,8 0 0,1 6 15,-9-6-15,0 0 16,0 0-16,-9-6 15,1 6-15,8 0 0,-14 0 16,-3 0-16,-10 6 16,5 0-16,0 7 15,0 0-15,4 18 0,-4 0 16,14 1-16,-6-1 16,6 13-16,-1-19 15,0 13-15,0-1 0,9-5 16,5-1-16,-1 0 15,5 1-15,4-7 16,0 6-16,14-6 0,-1 0 16,-4-18-16,0-7 15,5 0-15,-1 0 16,1-19-16,-1-6 0,5-13 16,-9 0-16,4 1 15,-4-7-15,5-13 16,-9 1-16,-5-7 0,9 7 15,-13-7-15,-1-6 16,-3 0-16,-1 13 16,5 5-16,0 1 0,-5 6 15,5 7-15,0-7 16,-9 44-16,0 0 16,0 0-16,0 0 0,0 0 15,-4-13-15,4 7 16,0 12-16,-9 7 15,0 24-15,0-5 0,0 18 16,0 13-16,14-13 16,-5 25-16,0-6 15,4 0-15,1 0 0,-1 13 16,1-26-16,-5-6 16,4 7-16,5-20 15,0-5-15,-9-32 0,0 0 16,0 0-16,0 0 15,0 0-15,4 31 16,0-12-16,5-19 0,0-6 16,0-13-16,0-19 15,0 1-15,4-1 16,0-6-16,5 0 0,-5 0 16,0 13-16,-4-7 15,4 19-15,-13 19 16,0 0-16,18-12 0,-18 12 15,0 0-15,13 0 16,0 12-16,-4 7 16,0 19-16,0-7 0,4 13 15,-4-6-15,0 6 16,-1-13-16,1 7 16,4-7-16,-4 0 0,13-6 15,-4-6-15,0 0 16,8-6-16,-4-1 15,0-12-15,5 6 0,3-31 16,-8 7-16,5-14 16,-9 13-16,-1-12 15,-17 31-15,0 0 0</inkml:trace>
  <inkml:trace contextRef="#ctx0" brushRef="#br0" timeOffset="46018.45">10949 813 0,'0'0'0,"0"0"0,-4-25 15,0 13-15,26-7 16,-14 0-16,14 7 0,-8-13 15,-1 6-15,9-13 16,4 7-16,5-12 16,-4 12-16,4-1 0,-5 1 15,1 13-15,-1 6 16,0-1-16,1 14 16,-5-1-16,0 19 15,-9 6-15,-4 7 0,0 12 16,4 7-16,-17 12 15,-5-1-15,4 8 16,-8-1-16,-4 0 0,-10 13 16,1 0-16,-5-13 15,0 0-15,0 7 16,-4-19-16,4-1 0,4-5 16,10-13-16,-1 0 15,5-13-15,13-31 0,0 25 16,4-19-16,5 1 15,9-1-15,8-19 16,5 1-16,9-7 0,0 0 16,-1 0-16,5 1 15,-4-8-15,0 1 16,-5 13-16,-4-1 0,-5 7 16,1-7-16,-10 13 15,1 0-15,-18 0 16,0 0-16,0 0 0,0 0 15,0 0-15,0 0 16,4 7-16,-4-7 16,0 0-16,0 0 0,0 0 15</inkml:trace>
  <inkml:trace contextRef="#ctx0" brushRef="#br0" timeOffset="46607.65">11871 826 0,'0'0'0,"0"0"15,0 0-15,0 0 16,0 44-16,-4-25 0,-1 18 16,-4 7-16,5-6 15,4-1-15,0-5 16,-4 37-16,-1 6 0,5-6 16,5-6-16,3-13 15,10 6-15,4-12 16,0-6-16,5 0 0,3-20 15,1-5-15,5-13 16,3 0-16,-8-19 16,9 0-16,-1-12 0,-3-7 15,-1-6-15,-4-6 16,-5 6-16,-12-18 16,-1 5-16,-13-12 0,-5-12 15,-8 24-15,-4 7 16,3-6-16,-21-1 15,0 26-15,4 6 0,-4 18 16,-9 14-16,8-7 16,1 6-16,-9 0 15,17 13-15,5 0 0,-4 0 16,4-7-16,22-12 16,-9 32-16,0-1 15,0 0-15,18 1 0,-4-20 16,-5-12-1,0 0-15,0 0 0,0 0 16</inkml:trace>
  <inkml:trace contextRef="#ctx0" brushRef="#br0" timeOffset="47223.31">12374 788 0,'0'13'16,"0"-19"-16,0 6 16,0 0-16,0 0 0,13-19 15,-4-19-15,13 19 16,-9 1-16,-4 11 15,26-12-15,0 1 0,1-14 16,3 32-16,1-12 16,-5 5-16,1 7 15,-6 7-15,-7-7 0,-6 12 16,5 13-16,0 0 16,-9 19-16,-4 7 15,0 5-15,-4 25 0,-1-12 16,-8 7-16,-5-1 15,-9 7-15,0-7 16,-4 0-16,-4-6 0,-1-13 16,5 7-16,5 6 15,-1-19-15,5 7 16,0-20-16,13-37 0,-5 32 16,5-32-16,0 25 15,5 6-15,3-25 16,10-12-16,4 0 0,0-13 15,14-6-15,-1 0 16,4 0-16,6-19 16,-6 19-16,-3 6 0,-6 0 15,1 13-15,-4 0 16,-1 6-16,-8 0 16,-18 0-16,0 0 0,0 0 15,9 0-15,-9 0 16,0 0-16,0 0 15,0 0-15</inkml:trace>
  <inkml:trace contextRef="#ctx0" brushRef="#br0" timeOffset="47757.63">13295 826 0,'5'50'15,"-10"-25"-15,1-6 0,-9 0 16,4 12-16,0-6 16,5 7-16,-5 24 15,-4 1-15,4 12 16,0-7-16,9 7 0,9-19 15,-5 13-15,5-13 16,9-12-16,8 0 16,1-7-16,8-6 0,5-12 15,-5-7-15,9-6 16,0-13-16,4 1 16,-8-13-16,0 0 0,0-19 15,-1 0-15,-8 0 16,-4-19-16,-10 7 15,-4-7-15,-4-6 0,-4 0 16,-14 6-16,-13 7 16,0-7-16,4 19 15,-22-12-15,-4 24 0,9 1 16,-9 6-16,0 19 16,9-1-16,-1 14 15,-8 5-15,18 1 0,-1 6 16,1 12-16,8 7 15,5 5-15,9 1 16,-5-12-16,13-7 0,-4-25 16,0 0-16</inkml:trace>
</inkml:ink>
</file>

<file path=ppt/ink/ink16.xml><?xml version="1.0" encoding="utf-8"?>
<inkml:ink xmlns:inkml="http://www.w3.org/2003/InkML">
  <inkml:definitions>
    <inkml:context xml:id="ctx0">
      <inkml:inkSource xml:id="inkSrc0">
        <inkml:traceFormat>
          <inkml:channel name="X" type="integer" max="7680" units="cm"/>
          <inkml:channel name="Y" type="integer" max="4320" units="cm"/>
          <inkml:channel name="T" type="integer" max="2.14748E9" units="dev"/>
        </inkml:traceFormat>
        <inkml:channelProperties>
          <inkml:channelProperty channel="X" name="resolution" value="150.82483" units="1/cm"/>
          <inkml:channelProperty channel="Y" name="resolution" value="150.83798" units="1/cm"/>
          <inkml:channelProperty channel="T" name="resolution" value="1" units="1/dev"/>
        </inkml:channelProperties>
      </inkml:inkSource>
      <inkml:timestamp xml:id="ts0" timeString="2020-03-20T17:33:22.002"/>
    </inkml:context>
    <inkml:brush xml:id="br0">
      <inkml:brushProperty name="width" value="0.05292" units="cm"/>
      <inkml:brushProperty name="height" value="0.05292" units="cm"/>
    </inkml:brush>
  </inkml:definitions>
  <inkml:trace contextRef="#ctx0" brushRef="#br0">4851 5003 0,'0'0'15,"-9"31"-15,9-31 0,0 0 16,0 0-16,0 0 15,-5 32-15,-3-14 16,-1-5-16,4 6 0,5 0 16,-4-1-16,-5 26 15,0-6-15,1 12 16,-1-12-16,4 18 0,-3-6 16,-1 0-16,-5 7 15,6 6-15,-1-13 16,4 6-16,1-12 0,0 6 15,-5 1-15,4-8 16,5-11-16,0-1 16,0-31-16,-4 38 0,-5-7 15,-4-12-15,13-19 16,0 0-16,0 0 0,0 0 16,0 0-16,0 0 15,0 19-15,0-19 16,0 0-16,0 0 0,0-7 15,0-5-15,13-26 16,-8 1-16,3-14 16,-3 14-16,-1-13 0,-4-7 15,9 7-15,-5 0 16,1 0-16,4 0 16,-1-7-16,1 1 15,-4 5-15,4 8 0,-1-8 16,6 1-16,-6 6 15,1 0-15,0 1 16,0 5-16,0 7 0,-5-7 16,5 13-16,-9 25 15,0 0-15,9-32 0,-9 32 16,0 0-16,0 0 16,0 0-16,9-12 15,-1-1-15,-8 13 0,0 0 16,14 13-16,-1-7 15,-4 32-15,8-7 16,-4 13-16,1 0 0,-5 6 16,8 7-16,-8-1 15,4-6-15,0 0 16,1 1-16,3 5 16,1 13-16,-5-25 0,0 12 15,1-12-15,3 6 16,1-12-16,-5 12 15,0-12-15,5-1 0,-5-5 16,5-7-16,0 6 16,-18-31-16,0 0 0,8 25 15,-8-25-15,0 0 16,0 0-16,0 0 16,0 0-16,0 0 0,0 0 15,0 0-15,0 0 16,0 0-16,0 0 15,0 0-15,0 0 0,0 0 16,9 19-16,-9-19 16,0 0-16,0 0 15,0 0-15,9 6 0,-9-6 16,0 0-16,0 0 16,0 0-16,0 0 15,0 0-15,0 0 0,0 0 16,0 0-16,0 0 15,0 0-15,0 0 16,0 0-16,0 0 0,0 0 16,0 0-16,0 0 15,0 0-15,0 0 16,0 0-16,0 0 0,0 0 16,0 0-16,0 0 15,0 0-15,0 0 16,0 0-16,0 0 0,0 0 15,0 0-15,0 0 16,0 0-16,0 0 16,0 0-16,0 0 0,0 0 15,0 0-15,0 0 16,0 0-16,0 0 16,0 0-16,0 0 0,0 0 15,0 0-15,0 0 16,0 0-16,0 0 15,0 0-15,0 0 0,0 0 16,0 0-16,0 0 16,0 0-16,0 0 15,0 0-15,0 0 0,0 0 16,0 0-16,0 0 16,0 0-16,0 0 15,0 0-15,0 0 0,0 0 16,0 0-16,0 0 15,0 0-15,0 0 16,0 0-16,0 0 0,0 0 16,0 0-16,0 0 15,0 0-15,0 0 16,0 0-16,0 0 0,0 0 16,0 13-16,-18-13 15,1-6-15,-1-1 16,0 7-16,18 0 0,0 0 15,0 0-15,0 0 16</inkml:trace>
  <inkml:trace contextRef="#ctx0" brushRef="#br0" timeOffset="501.32">4538 5755 0,'-9'13'16,"9"-7"-16,0-6 0,0 0 16,0 0-16,13 0 15,-9-6-15,10 0 16,3-1-16,1 1 0,8-6 16,10-1-16,8-6 15,-5 7-15,1-7 16,4 6-16,0-5 0,0 5 15,1 0-15,-1 1 16,0 6-16,-5-1 16,1 1-16,-5 0 0,-8 6 15,4 0-15,-9 0 16,-22 0-16,0 0 16,0 0-16,13 0 0,-13 0 15,9 0-15,-9 0 16,0 0-16,0 0 15,0 0-15,0 0 0,0 0 16</inkml:trace>
  <inkml:trace contextRef="#ctx0" brushRef="#br0" timeOffset="1316.61">5684 5479 0,'0'0'0,"0"-43"15,-9 30-15,0 19 16,1-6-16,-1 0 0,0 0 15,0 0-15,-8 0 16,-5 7-16,-1 5 16,1-6-16,-4 7 0,4-1 15,0 7-15,-5 0 16,5 12-16,5-12 16,-5 0-16,4 6 15,5 0-15,13-25 0,-5 25 16,1 0-16,8-6 15,5-6-15,0-1 16,9 1-16,4 6 0,0-7 16,0-5-16,0-1 15,4 0-15,5 0 16,-4 7-16,-1-1 0,1-5 16,-1-1-16,-8 7 15,8-1-15,-8 1 16,-1-1-16,-3 7 0,-14 6 15,-5-6-15,5 0 16,-4-1-16,-5 1 0,9-19 16,-13 25-16,-5 0 15,0-12-15,1 6 16,-1 0-16,1-7 16,-1 1-16,0-7 0,-8-6 15,8 6-15,1-6 16,3 0-16,1 0 15,-5-6-15,18 6 0,-17-6 16,17 6-16,0 0 16,-13-7-16,13 7 0,0 0 15,-14-6-15,14 6 16,0 0-16,0 0 16,0 0-16</inkml:trace>
  <inkml:trace contextRef="#ctx0" brushRef="#br0" timeOffset="6522.54">6681 5078 0,'-9'-25'0,"9"12"16,0 13-16,0 0 16,0 0-16,-4 0 15,4 0-15,0 0 0,-9-6 16,9 6-16,0 0 15,0 13-15,-5 6 16,5-7-16,-4 7 0,4 19 16,-9-1-16,9 13 15,0 7-15,-4-13 0,-1 6 16,5 6-16,-4 1 16,4 5-16,4-5 15,1-7-15,3 0 0,1 0 16,0-6-16,-4 7 15,3-14-15,10-6 16,4 1-16,-4-13 0,-1-1 16,1-5-16,8-13 15,1 0-15,17-6 16,-26-13-16,-1-6 16,5 0-16,0-7 0,5-11 15,-5-8-15,-5 1 16,-3 6-16,-1-12 15,0-1-15,5-12 0,-9 7 16,-1 5-16,1 7 16,4-6-16,-13-1 15,5 20-15,-1-1 0,-4 0 16,0 7-16,0 31 16,0 0-16,0 0 0,0-19 15,0 19-15,0 0 16,-4 6-16,-1 1 15,5 18-15,5 12 16,-1 1-16,-4 12 0,5 25 16,-1-6-16,1-12 15,-1 12-15,-4 6 0,0-25 16,0 7-16,-4-1 16,-1-6-16,1 1 15,-1-14-15,5-37 0,0 0 16,0 0-16,0 0 15,0 0-15,0 0 16,0 0-16,9 19 0,0-7 16,-9-12-16,0 0 15,9 0-15,0-25 16,4-12-16,0-20 0,9 13 16,-4-6-16,-9 0 15,4 6-15,-4 7 16,-1 11-16,6-5 0,-1 12 15,-13 19-15,0 0 16,0 0-16,9-6 16,0 6-16,-1 13 0,6 5 15,-1 7-15,-4 7 16,4 12-16,0 0 16,5-7-16,-5 1 0,0 6 15,9 6-15,-4-12 16,-1-1-16,1-5 15,-5-7-15,18 0 0,-4-13 16,-1 1-16,-8-7 16,-1-6-16,10-12 15,8-1-15,0-12 0,-17 6 16,0-6-16,4-13 16,0-5-16,4-1 15,-13 6-15,1-6 16,-10 13-16,5-7 0,-5 7 15,-4 31-15,-4-25 16,4 0-16,-4 6 0,-10 0 16,1 6-16,-5 13 15,5 7-15,0 11 16,0 1-16,4 6 0,-4 7 16,4 5-16,4 1 15,5 0-15,5-1 16,4 13-16,0-12 0,-1 6 15,1-13-15,4 1 16,-4-7-16,18 0 16,-5-13-16,-5 7 0,1-13 15,22 1-15,-5-7 16,0 6-16,1-6 16,-10-13-16,0-5 0,10-14 15,3 13-15,-21-6 16,4 0-16,-9-25 15,1 0-15,-14 6 0,0 19 16,-9 0-16,9 25 16,0 0-16</inkml:trace>
  <inkml:trace contextRef="#ctx0" brushRef="#br0" timeOffset="7010.27">6465 5517 0,'0'0'0,"0"0"16,0 0-16,13 0 0,-9 0 15,14 0-15,-5-12 16,0 5-16,1 1 15,3-7-15,10 7 0,4-6 16,4-1-16,-4 1 16,4 5-16,-4-5 15,4 12-15,-8-7 0,8 7 16,-9 0-16,-8-6 16,0 0-16,-1 0 15,1-1-15,-18 7 0,0 0 16,0 0-16,9 0 15,-9 0-15,0 0 16,0 0-16,0 0 0</inkml:trace>
  <inkml:trace contextRef="#ctx0" brushRef="#br0" timeOffset="19399.5">9357 5379 0,'0'0'0,"0"0"16,0 0-16,0 0 0,0 0 15,22 57-15,-17-32 16,-1 0-16,-8-6 16,4 6-16,-5 6 0,10 0 15,-5 26-15,4-7 16,-4-6-16,0 6 15,0 0-15,0 0 0,22-18 16,-4-1-16,0 0 16,-5-5-16,4-8 15,-17-18-15,0 0 0,18 13 16,13-7-16,4-6 16,-17 0-16,0-19 15,4 1-15,-5-8 0,1-5 16,4-7-16,-18 1 15,5-1-15,-4-12 16,3 12-16,-3-5 0,4 11 16,-1 1-16,-8-7 15,0 38-15,0 0 16,0 0-16,0 0 0,0 0 16,0 0-16,5-19 15,-1 1-15,-4 18 16,-4 12-16,4 13 15,4 0-15,-4 13 0,9 0 16,4 5-16,-8 8 16,8-1-16,-4-19 0,4 7 15,9-7-15,9-6 16,-13-6-16,-1-6 16,1-1-16,-1 1 0,-17-13 15,0 0-15,0 0 16,27-7-16,-1-5 15,-12-13-15,-6 0 0,6-7 16,-1-5-16,0-13 16,-4-13-16,-5 13 15,-4 6-15,0-6 0,0-1 16,-4-5-16,0 12 16,4 6-16,-5 7 15,5 31-15,0-31 0,0 31 16,0 0-16,-4-19 15,4 6-15,-5 26 16,5-7-16,0 7 0,0-13 16,0 0-16</inkml:trace>
  <inkml:trace contextRef="#ctx0" brushRef="#br0" timeOffset="21073.12">10239 5066 0,'0'0'16,"0"12"-16,-13-6 16,13-6-16,5 38 15,-5-7-15,0-6 0,0 13 16,4-7-16,-4 45 15,4-1-15,1 0 16,-5 0-16,4 1 0,1-7 16,-5-19-16,0 31 15,0-30-15,-5-1 16,1-6-16,4 0 0,0-44 16,0 0-16,0 0 15,0 0-15,0 0 16,0 0-16,0 0 0,0 0 15,0 25-15,0-25 16,0 0-16,0 0 16,0 0-16,0-25 0,4-1 15,-4 1-15,9-31 16,4 6-16,0-7 16,1 26-16,-1 6 0,5 0 15,-1-7-15,1 1 16,-5 25-16,-13 6 15,0 0-15,13-6 0,-4 12 16,-9-6-16,13 0 16,1 6-16,-14-6 15,8 13-15,14 24 0,-8-12 16,-1 13-16,-4 0 16,4 6-16,-4-1 15,-5 1-15,1-6 0,-5-19 16,0-19-16,13 25 15,4 0-15,1-6 16,-5-7-16,5-5 0,0-14 16,-1 7-16,1-12 15,0-1-15,-10-6 16,1-6-16,4 0 0,1-6 16,3-7-16,1 7 15,0 0-15,-10-7 16,1 7-16,13-1 0,-17 7 15,-5 25-15,0 0 16,0 0-16,0 0 16,4-12-16,-4 5 0,0 7 15,4 0-15,-4 7 16,0 11-16,-4 7 16,4 7-16,4 5 0,5-5 15,0 5-15,9-5 16,-1-1-16,-3 0 15,8-5-15,-5-8 0,-17-18 16,0 0-16,18 13 16,8-7-16,1-6 15,-10-6-15,6-7 0,-6-5 16,1-14-16,-1 1 16,-3-7-16,-14 1 15,9-14-15,-1-5 0,-3 0 16,-1-1-16,1 1 15,-1-7-15,-4-6 16,4 0-16,-8 13 0,4 5 16,-4 1-16,4 13 15,0-1-15,0 7 16,0 31-16,0 0 0,0 0 16,0-13-16,0 13 15,-5 0-15,5 6 16,-4 7-16,4 18 0,4 7 15,-4 18-15,0 13 16,5-6-16,3 0 0,1 6 16,9 0-16,-5-7 15,0-5-15,9-1 16,-4 1-16,4-7 0,4-13 16,-3-5-16,-6-7 15,18 6-15,1-18 16,-10-1-16,1-12 0,-1-6 15,9 6-15,9-12 16,-8-7-16,-14-6 16,4-13-16,1 7 0,-1-13 15,-4-6-15,-13 6 16,0 0-16,0 12 16,-5 1-16,-4 31 0,0 0 15,5-25-15,-14 6 16,4 7-16,-4 18 15,-4 0-15,0 13 16,0 0-16,-5 12 0,0 1 16,5 11-16,13 1 15,-4 0-15,8-6 16,-4-1-16,0-5 0,5 5 16,21-11-16,1-1 15,-10-7-15,1-5 0,17 6 16,0-7-16,1-5 15,21-26-15,-22 13 16,1-7-16,-1-6 0,9 0 16,-13-6-16,-5 0 15,5-6-15,-31 12 16,0 19-16,0 0 0,0 0 16,0 0-16</inkml:trace>
  <inkml:trace contextRef="#ctx0" brushRef="#br0" timeOffset="21466.54">10949 5479 0,'27'0'0,"-27"0"16,0 0-16,0 0 15,13 0-15,13 0 0,-8-12 16,0-1-16,-1 7 16,1 6-16,17-6 15,9 0-15,-4-7 0,-5 7 16,1-1-16,-1 1 15,5 0-15,-5 0 16,0-1-16,0 1 0,-8 0 16,4 0-16,-5-1 15,-26 7-15,0 0 16,0 0-16,13-6 0,-8 6 16,-5 0-16,0 0 15,0 0-15,0 0 16</inkml:trace>
  <inkml:trace contextRef="#ctx0" brushRef="#br0" timeOffset="21695.41">10663 5354 0,'0'0'0,"0"0"15,0 0-15,0 0 0,0 0 16,0 0-16,13 0 16,-13-12-16,0 12 15,0 0-15,-4-13 0,4 13 16,0 0-16,0 0 16,0 0-16</inkml:trace>
  <inkml:trace contextRef="#ctx0" brushRef="#br0" timeOffset="22744.62">12616 5492 0,'0'0'0,"0"0"15,0 0-15,5 6 0,-1 26 16,0 12-16,1-7 16,-1-18-16,1 6 15,-1 6-15,14 13 16,-5 7-16,0-1 0,0-6 15,9-1-15,-8 1 16,3-12-16,-17-32 16,14 25-16,-14-25 0,0 0 15,17 25-15,5 0 16,5-12-16,-10-13 16,1-7-16,0-5 0,-1-1 15,-4-12-15,-4 0 16,0-13-16,-4 1 15,-1-7-15,0 0 0,10 0 16,-10 0-16,0 0 16,1 13-16,-5 31 15,0 0-15,0 0 0,0 0 16,0 0-16,0 0 16,0 0-16,4-13 0,-4 7 15,0 6-15,5 19 16,-5 6-16,4 0 15,9 19-15,1 12 16,-1-18-16,0-7 0,0 1 16,14-1-16,-1-6 15,1-6-15,-10-6 16,1-7-16,-18-6 0,0 0 16,0 0-16,17 6 15,1-6-15,0-12 16,-18-7-16,4-13 0,1 1 15,-1-13-15,5-6 16,-5-6-16,5 5 16,-9 7-16,4-12 0,-8 6 15,4 0-15,0 6 16,0 44-16,0 0 16,0 0-16,-4-25 0,4 25 15,0 0-15,-9-13 16,9 13-16,0 0 15,0 0-15,0 0 0</inkml:trace>
  <inkml:trace contextRef="#ctx0" brushRef="#br0" timeOffset="25287.32">13467 5505 0,'-13'12'0,"9"7"0,4-19 16,0 0-16,4 25 15,-4 0-15,4 0 16,-4-6-16,5 6 0,-1 19 16,10 0-16,-10 6 15,5 7-15,-5-20 16,1 1-16,-1-1 0,0-5 16,14-1-16,-5-6 15,0-6-15,5 0 16,-18-19-16,18 12 0,-1-12 15,1-12-15,0-1 16,-18-12-16,13 6 16,0-12-16,5-13 0,-5 6 15,0-5-15,5-1 16,0-13-16,-1 13 16,-4 0-16,1 1 15,3 5-15,1 0 0,4 7 16,-4 6-16,4 12 15,-5 1-15,5 5 0,-4 7 16,-5 7-16,5-7 16,-1 6-16,1 0 15,0 7-15,-1-1 0,-17-12 16,0 0-16,0 0 16,0 0-16,0 0 15,0 0-15,0 0 0,0 0 16,0 0-16,14 7 15,-6-7-15,-3 0 16,-5 0-16,0 0 0,-13-7 16,8-11-16,-8-1 15,13 19-15,-22-13 16,4 7-16,1 0 0,-1-1 16,-4 7-16,4 0 15,-4 19-15,5 0 16,-1 0-16,0 0 0,1 12 15,3-6-15,6-6 16,8-19-16,-5 31 16,1 1-16,4-7 0,0-25 15,0 19-15,9 6 16,8-7-16,1 1 16,0 0-16,4-6 0,8-7 15,-3 6-15,4 1 16,-5-7-16,1 1 15,4-1-15,-9 6 0,13 1 16,-13-1-16,-4 7 16,4-6-16,-22-13 15,13 19-15,-13 6 0,-9-7 16,5 1-16,-18 0 16,4 6-16,-8-6 15,-1 0-15,-4 6 0,5-13 16,8 1-16,0 0 15,1-7-15,17-6 16,-27 0-16,10 6 0,17-6 16,-18 0-16,18 0 15,0-6-15,0 6 16,0 0-16,0 0 0,0 0 16,-4-13-16,4 13 15,0-12-15,8 5 16,10-5-16,9-13 0,-5 6 15,4 6-15,5 1 16,4-1-16,1 1 16,-10-7-16,-4 6 0,-4 7 15,8-19-15,1 0 16,-5 0-16,-5 0 16,-3-6-16,-1 5 0,0-5 15,0-7-15,0 13 16,-4 0-16,-4 0 15,-5 0-15,0 25 0,0 0 16,0 0-16,0 0 16,0 0-16,0 0 15,0-19-15,0 7 0,0 12 16,0 12-16,0 13 16,0 0-16,4 13 15,-4 12-15,0 13 0,4-7 16,5 1-16,0-1 15,0 7-15,0 0 16,4-1-16,-4-5 0,0-1 16,-1-5-16,-3 5 15,-1-6-15,1-12 16,-5-7-16,4-12 0,-4-19 16,0 0-16,0 0 15,0 0-15,4 19 16,-4-7-16,0-18 0,-4-7 15,0-12-15,-1-6 16,1-7-16,-1-12 16,5 0-16,-8-19 0,-1 13 15,9-1-15,0 1 16,-5-7-16,5 0 16,0 7-16,0-1 0,5 1 15,8 0-15,-9 5 16,-4 7-16,14 7 15,-1 5-15,5 1 0,-1 6 16,1 12-16,-18 13 16,17-12-16,1 31 15,4-7-15,-4 13 0,-5-6 16,0 19-16,0 6 16,-4-7-16,0 1 15,-4-13-15,-10 6 0,5-31 16,-18 32-16,1 5 15,-1-12-15,1-6 16,-6 6-16,6-6 0,17-19 16,0 0-16,-31 32 15,13-7-15,18-19 16,0-6-16,0 0 0,0 0 16,0 0-16,0 0 15,0 0-15,0 0 16,0-13-16,18-5 0,4-8 15,4 1-15,10 0 16,-5 0-16,-5 13 16,14-1-16,-1 1 0,-21 12 15,4-13-15,-4-6 16,-5-12-16,0 6 16,0 0-16,-4-7 0,0 7 15,0 0-15,0 0 16,-5 6-16,-4 0 15,0 19-15,5-18 0,-5-7 16,0 25-16,0-19 16,0 19-16,-5-7 15,1 7-15,4 13 0,0 0 16,0 5-16,0 7 16,0 19-16,9 0 15,-1-12-15,1-1 0,0-6 16,0 19-16,0-6 15,0 5-15,-5-11 16,0-13-16,-4-19 0,9 25 16,0 0-16,-9-25 15,18 6-15,-1 0 16,1-18-16,0-1 0,-1-12 16,5-6-16,-4-7 15,-1 1-15,-3-7 16,-5-6-16,4 6 0,0 12 15,-4-12-15,0 0 16,-5 13-16,-4 0 0,0 31 16,4-32-16,-4 32 15,0 0-15,0 0 16,0-12-16,0 6 0,5 6 16,-5 6-16,0 19 15,4 13-15,1-1 16,3 7-16,-3 6 0,4 7 15,-5 12-15,1 6 16,-5-6-16,-5 0 16,-4 6-16,0-6 15,-4 0-15,0 0 0,-9 6 16,-9-12-16,9 0 16,-4-19-16,-1 6 15,-8 13-15,0-19 0,-5-7 16,5 1-16,-1-26 15,-8 1-15,13-19 16,-13-7-16,13-6 16,9-6-16,0 0 0,22 25 15</inkml:trace>
  <inkml:trace contextRef="#ctx0" brushRef="#br0" timeOffset="25607.75">13467 5285 0,'0'-19'0,"0"19"16,0 0-16,5 0 16,4 19-16,-1-13 0,-3-6 15,-5 0-15,0 0 16,0 0-16,0 0 15</inkml:trace>
  <inkml:trace contextRef="#ctx0" brushRef="#br0" timeOffset="29295.49">16166 5479 0,'0'7'0,"-4"-1"15,-1 0-15,-4-12 16,9 0-16,-8-7 0,-1 7 16,-9 6-16,0 0 15,-4-6-15,0 6 16,-4 0-16,-5 12 0,0 1 16,5 6-16,8-7 15,-4 1-15,22-13 16,0 0-16,-13 25 0,8 0 15,5-6-15,14-1 16,3 1-16,5 0 16,5 6-16,4 0 0,4-12 15,0 12-15,-4-6 16,0 6-16,-5-6 16,1 6-16,8 0 0,-13-6 15,-4-1-15,-9 1 16,-9-6-16,0 12 15,0-6-15,-9-7 0,9-12 16,-18 25-16,-17-12 16,8 6-16,1-1 15,4 1-15,-5 6 0,-3-12 16,-1-1-16,9-5 16,4-7-16,0 0 15,18 0-15,-17 0 0,8-13 16,13 7-16,14-7 15,-5-12-15,0 6 16,5 7-16,4-7 0,13 0 16,5 0-16,-22-12 15,4 6-15,0 6 16,13-12-16,-4 6 0,-5-7 16,-12-5-16,-1 12 15,9-7-15,-4 7 16,-1 0-16,-8 0 0,0 0 15,4 0-15,-4 6 16,-9 19-16,0 0 16,0 0-16,0 0 0,4-19 15,-4 19-15,9-6 16,-4 6-16,-1 0 16,0 6-16,-4 19 0,5 0 15,-5 7-15,0-1 16,-5 1-16,10 5 15,-5 7-15,-9 6 0,0-18 16,5-1-16,-5-6 16,9-25-16,0 0 15,0 0-15,0 0 0,0 0 16,0 0-16,-9 25 16,14-12-16,-10-7 15,5-6-15,5-13 0,3-5 16,1-14-16,0 1 15,0-7-15,-5-12 16,-4 6-16,5 0 0,-1 7 16,5-7-16,-5 0 15,1-6-15,-1 18 16,-4 32-16,0 0 0,9-25 16,0 6-16,0 13 15,4 12-15,-4 1 16,4 18-16,0 0 0,5 12 15,-1 7-15,-8-12 16,4 5-16,1 7 16,-6-12-16,1 12 0,4-1 15,-8-11-15,-1-1 16,1-6-16,-5-25 16,0 0-16,0 0 0,0 0 15,0 0-15,0 0 16,0 13-16,0-13 0,4 0 15,-4-7-15,0-5 16,5-13-16,-1-6 16,9-7-16,-4 0 15,0-6-15,0 7 0,4-13 16,0 12-16,0 0 16,-4 1-16,-9 37 15,0 0-15,0 0 0,13-25 16,-13 25-16,0 0 15,14-26-15,-1 39 16,-4 12-16,-5 6 0,5-5 16,-9-1-16,4 25 15,-8 0-15,4 0 16,4-31-16,5 6 0,-4 13 16,-1-1-16,0 1 15,-4-38-15,18 25 16,-5-12-16,-13-13 0,0 0 15,0 0-15,0 0 16,27 6-16,-14-6 0,9 6 16,-4-18-16,8-14 15,0-11-15,1-13 16,-5 6-16,-4 6 0,4 1 16,0-1-16,-5 0 15,1 7-15,0 12 16,-18 19-16,13-19 0,-13 19 15,18-19-15,-1-6 16,-4 19-16,-13 6 16,0 0-16,0 0 0,0 0 15,9 0-15,-9 0 16,0 0-16,0 0 16,0 0-16,0 0 0,0 0 15,0 0-15,0 0 16,0 0-16,0 0 15,0 0-15,5 6 0,-5 7 16,-5 6-16,-4-7 16,-4 7-16,-4 6 15,3 0-15,1 0 0,-5 7 16,5-1-16,0 0 16,0 1-16,8 5 15,5-5-15,0-1 0,0 0 16,14-5-16,-1-1 15,0-7-15,5 8 16,-18-26-16,17 18 0,10-11 16,-1-7-16,1 0 15,-10-7-15,5 1 16,0-6-16,-4-7 0,0-6 16,-14 6-16,0-13 15,1 7-15,-1-6 16,-4-19-16,-4 12 0,-5-6 15,5 13-15,-10 0 16,-3-1-16,-1 1 16,-8 0-16,8 12 0,-4-6 15,4 12-15,18 13 16,0 0-16,-22-6 16,5 6-16,17 0 0,0 0 15,-9 6-15,4 7 16,5 5-16,9-5 15,9 6-15,-5-7 0,14-5 16,3-1-16,6-6 16,-10-6-16,5-1 15,-4 1-15,3-6 0,1-1 16,0-12-16,-9 0 16,0 0-16,0-7 15,-4 1-15,-5-13 0,-4 7 16,0-1-16,-5 13 15,-4-13-15,0 7 16,5-1-16,-1-5 0,5 12 16,-5 0-16,-4 25 15,0 0-15,0 0 16,0 0-16,0 0 0,0 0 16,5-13-16,-5 7 15,0 6-15,0 6 16,0 7-16,0 5 0,-5 20 15,1 6-15,-1 6 16,10 7-16,-1-1 16,5 0-16,0 7 0,-5 12 15,5-12-15,-4-6 16,-1-1-16,-8 1 16,-1-1-16,5-6 0,-9-12 15,5-7-15,4-31 16,0 38-16,0-7 15,0-6-15,0-25 0,0 0 16,0 0-16,0 0 16,0 6-16,0-6 15,0 0-15,0-6 0,13-6 16,-8-7-16,-1-6 16,0-19-16,5-6 15,0-7-15,4 1 0,0 6 16,-8 6-16,8 6 15,5-6-15,-1 0 16,-3 0-16,3 13 0,-4 6 16,5 6-16,-18 19 15,0 0-15,0 0 16,13-12-16,-4 12 0,-4 6 16,-10 6-16,-4 13 15,-4 1-15,-5 5 16,-4 19-16,0-19 0,0-5 15,5 5-15,-1 0 16,0-18-16,18-13 16,0 0-16,0 0 0,0 0 15,0 0-15,0 0 16,-8 25-16,8-25 16,-5 12-16,1-5 0,4-1 15,4 0-15,-4-6 16,9-6-16,-9 6 15,0 0-15,0 0 0,0 0 16,13-6-16,5 6 16,-5 6-16,0 0 15,-13-6-15,0 0 0,0 0 16,18 13-16,0 6 16,4 12-16,-9-12 15,9 6-15,0-6 0,-4-1 16,-18-18-16,26 19 15,-4-6-15,-4-7 16,4 0-16,4 1 0,-4 5 16,0-12-16,18 0 15,-13-12-15,-1 5 16,5-5-16,-5-7 0,1-6 16,-5-6-16,0 6 15,-9-1-15,-4-11 16,4 5-16,-4 1 0,-5 6 15,1-6-15,-5-1 16,-5 1-16,5 31 16,-4-31-16,0 5 0,-5-5 15,9 31-15,-9-12 16,0-1-16,-9 13 16,-4 6-16,5 1 0,4 18 15,-5 12-15,5 1 16,-1 0-16,6-1 15,12 1-15,5 6 0,0 0 16,-5 0-16,5-1 16,0-11-16,17-1 15,1-6-15,-10-6 0,-4-6 16,23-1-16,-1-6 16,5 1-16,-5-7 15,-9-7-15,1 1 0,8-6 16,5-1-16,-22-18 15,8-1-15,-4 1 16,0-7-16,-13 1 0,0-7 16,-9 12-16,0 32 15,0 0-15</inkml:trace>
  <inkml:trace contextRef="#ctx0" brushRef="#br0" timeOffset="33126.45">19769 5479 0,'13'-31'0,"-13"31"16,-4-12-16,-5 12 0,9 0 16,-9-7-16,0 7 15,0 0-15,1 13 16,-10-7-16,-4 13 16,0 6-16,0 6 0,0 13 15,4 6-15,0 1 16,5-7-16,-4 12 15,-1 0-15,9-12 0,-4 0 16,13 0-16,9-13 16,-1 1-16,1-7 15,9-6-15,0-7 0,-18-12 16,17 13-16,1-13 16,-9-13-16,-9 1 15,8-13-15,1-7 0,0-5 16,4-14-16,1-5 15,-1-7-15,0 1 16,0 5-16,-4-18 0,-4 6 16,3-6-16,-8 12 15,9 7-15,-4-1 16,-5 7-16,-5 6 0,1 13 16,4 31-16,0 0 15,0 0-15,0 0 0,0 0 16,0 0-16,-5-19 15,5 13-15,5 6 16,-5 18-16,-5 14 0,5 5 16,9 26-16,0-6 15,0 5-15,-5 1 16,1 18-16,-1-24 0,9 6 16,-4-7-16,0 1 15,9-1-15,-1-6 16,-8-12-16,4-1 0,0-5 15,-13-32-15,0 0 16,22 25-16,1 0 16,3-19-16,-8 0 0,-1-6 15,1-12-15,4-7 16,-4 0-16,-10-12 16,1 0-16,-4-1 15,-1-5-15,5-7 0,0-6 16,-5 12-16,1 0 15,-1 7-15,0 0 0,1 5 16,-5 26-16,0 0 16,0 0-16,0-18 15,0 18-15,-5-13 0,5 13 16,0 0-16,0 0 16,-4 13-16,4 5 15,-4 8-15,-1 5 0,1 0 16,-1 1-16,1 12 15,-1 6-15,1-25 16,0 6-16,-1 0 0,14-5 16,4-1-16,1 0 15,-6 0-15,10-6 16,0-7-16,-1 7 0,-17-19 16,0 0-16,0 0 15,0 0-15,0 0 16,0 0-16,0 0 0,0 0 15,0 0-15,22 0 16,-22 0-16,0 0 16,0 0-16,0 0 0,0 0 15,0 0-15,0 0 16,0 0-16,0 0 16,0 0-16,0 0 0,0 0 15,0 0-15,0 0 16,0 0-16,9 13 15,-9-13-15,0 0 0,0 0 16,0 0-16,0 0 16,0 0-16,0 0 15,0 0-15,0 0 0,0 0 16,0 0-16,0 0 16,0 0-16,0 0 15,0 0-15,0 0 0,0 0 16,0 0-16,0 0 15,0 0-15,0 0 16,0 0-16,0 0 0,0 0 16,0 0-16,0 0 15,0 0-15,0 0 16,0 0-16,0 0 0,0 0 16,0 0-16,0 0 15,0 0-15,0 0 16,0 0-16,0 0 0,0 0 15,0 0-15,0 0 16,0 0-16,0 0 16,0 0-16,0 0 0,0 0 15,0 0-15,0 0 16,0 0-16,0 0 16,0 0-16,0 0 0,0 0 15,0 0-15,0 0 16,0 0-16,0 0 15,0 0-15,0 0 0,0 0 16,0 0-16,0 0 16,0 0-16,0 0 15,0 0-15,0 0 0,0 0 16,0 0-16,0 0 16,0 0-16,0 0 15,0 0-15,0-7 0,0 7 16,-4-12-16,-5-1 15,0-6-15,9 19 16,0 0-16,0 0 0,0 0 16,-13-18-16,0 5 15,8-18-15,-8 6 16,0-7-16,13 7 0,-5 0 16,5 25-16,0 0 15,0-31-15,5-7 16,-1 7-16,-4-7 0,9 19 15,-5-6-15,10 0 16,-14 25-16,0 0 16,17-25-16,5 6 0,-4-6 15,0 6-15,4 7 16,0-7-16,4 13 16,-4-7-16,-4 7 0,-1 0 15,-17 6-15,0 0 16,14 6-16,-14-6 15,0 0-15,0 0 0,0 0 16</inkml:trace>
  <inkml:trace contextRef="#ctx0" brushRef="#br0" timeOffset="33655.39">20479 5686 0,'0'0'16,"0"0"-16,13 19 16,-13-19-16,0 0 0,0 0 15,0 0-15,0 0 16,0 19-16,0-19 0,-4 31 15,4-12-15,0 6 16,0 0-16,0-12 16,0 25-16,0-7 0,0-31 15,-5 31-15,5-12 16,0-19-16,0 0 16,0 0-16,0 0 15,0 0-15,0 0 0,0 0 16,0 0-16,0 0 15,0 19-15,0-19 16,0 0-16,0 0 0,0 0 16,0 0-16,0 0 15</inkml:trace>
  <inkml:trace contextRef="#ctx0" brushRef="#br0" timeOffset="33856.28">20479 5479 0,'13'-31'0,"-9"37"16,-4-12-16,0 6 0,0 0 16,0-6-16,0 6 15,9 0-15,-4 0 16,3 0-16,6-6 0,-14 6 16,17 6-16,-3-6 15,-14 0-15,0 0 16,0 0-16,0 0 0</inkml:trace>
  <inkml:trace contextRef="#ctx0" brushRef="#br0" timeOffset="35614.78">20990 5266 0,'9'-12'0,"-9"12"0,0 0 16,0 0-16,5-13 15,-10 1-15,5 5 0,-9-11 16,5 5-16,4 13 16,-13-13-16,-1-5 15,-3 5-15,-5 7 0,4 6 16,-8 0-16,8 6 16,-8 0-16,8 7 15,5 12-15,-5 0 0,5 6 16,4 7-16,5 6 15,-1 6-15,10 0 16,-1 13-16,0 0 0,10-7 16,-1 7-16,9 0 15,-4 6-15,-1 6 16,-8 0-16,0-6 0,-5 6 16,1-6-16,-5 0 15,-5 0-15,-4 0 16,5-12-16,0-7 15,-5-6-15,0-7 0,0 1 16,-4-13-16,0 7 16,4-14-16,0-11 0,-4-7 15,13 0-15,0 0 16,-9-7-16,5-11 16,4-26-16,0 6 0,4 0 15,0-18-15,5-1 16,4 1-16,9-7 15,1-6-15,-10 19 0,9-6 16,4-13-16,1 12 16,-5-5-16,0-1 15,0 6-15,-4 1 0,4-7 16,4 13-16,-8 0 16,-1 0-16,5-7 15,-4 7-15,0 0 0,-1 6 16,-17 44-16,0 0 15,0 0-15,0 0 16,0 0-16,0 0 0,0 0 16,0 0-16,0 0 15,5-25-15,-1 12 16,0 13-16,1 7 0,-10 37 16,1 6-16,4 0 15,0 6-15,0 26 16,4-19-16,1-19 0,-1 6 15,1 0-15,-1 6 16,9-6-16,5-12 16,-5-7-16,9-5 0,-8 11 15,3 1-15,1-13 16,8-19-16,1 0 16,-10 1-16,-3-7 0,3-13 15,1-6-15,8-12 16,1 6-16,-5-6 15,-5-7-15,-3 0 0,8 1 16,-5-7-16,1-6 16,-9 6-16,-5 0 15,-4 19-15,0-7 0,0 32 16,-4-25-16,-5 0 16,0 13-16,0 5 15,-4 14-15,-5 5 0,5 7 16,0 12-16,0 1 15,0-1-15,4 0 16,4 7-16,1 12 0,4-12 16,0-7-16,0 1 15,9-7-15,8 0 16,1 0-16,0-6 0,8-13 16,9-6-16,5-6 15,-5-1-15,-4 1 16,-4-6-16,8-7 0,5-6 15,-14 6-15,-4-13 16,0 7-16,5-6 16,-1-7-16,-8-5 0,-9 5 15,-1 7-15,6-1 16,-14 32-16,4-25 16,-4 0-16,0 25 0,-13-13 15,4 7-15,-4 0 16,4 18-16,-4 7 15,0 0-15,-1 6 0,1 0 16,4 13-16,0 0 16,14 5-16,-1-11 15,-4 5-15,0-5 0,5-1 16,-5-31-16,0 0 16,0 0-16,0 0 15,0 0-15,8 13 0,6-1 16,3-12-16,-17 0 15,9-12-15,4-13 16,1-13-16,8 0 0,-9-24 16,5 11-16,-14-5 15,0-7-15,1 1 16,-5-7-16,0 6 0,4-6 16,1 6-16,-1 0 15,0 7-15,1 12 16,-1 6-16,-4 38 0,0 0 15,0 0-15,0 0 16,9-31-16,-9 31 16,0-12-16,-4 18 0,-1 13 15,1 12-15,-5 13 16,0 6-16,-4 19 16,4-6-16,9-1 0,-4 7 15,4 0-15,4-6 16,5 0-16,-5-13 15,5 0-15,-4 0 0,12-6 16,5-6-16,0 0 16,-4-13-16,0-7 15,8 1-15,9-12 0,1 5 16,-10-12-16,-8-6 16,8 0-16,-8-1 15,21-12-15,-12-6 0,-9 13 16,-1-7-16,1 0 15,-18 19-15</inkml:trace>
  <inkml:trace contextRef="#ctx0" brushRef="#br0" timeOffset="36063.53">20911 5686 0,'31'-50'0,"-18"31"16,-9 13-16,-4 19 16,0-7-16,5-6 15,-1 0-15,9 0 0,1 13 16,-1-1-16,9 1 16,0-13-16,9-13 15,4 19-15,0-18 0,5-1 16,-5 1-16,10-7 15,-10 0-15,9 0 16,-4 7-16,-5-13 0,9 18 16,-13-5-16,0-1 15,-5 7-15,-26 6 0,0 0 16,0 0-16,0 0 16</inkml:trace>
  <inkml:trace contextRef="#ctx0" brushRef="#br0" timeOffset="39515.6">23186 5686 0,'0'-50'0,"14"-6"15,-6 31-15,-8 0 16,0 25-16,0 0 0,-4-13 16,0 7-16,4 6 15,0 0-15,-9-6 16,0-20-16,-4 14 0,-9 24 15,-5 1-15,1 6 16,4 6-16,-9 13 16,9-1-16,4 1 15,5 6-15,4-13 0,5 7 16,4-1-16,4 7 16,5-12-16,0-7 0,4 0 15,5-6-15,-1-7 16,-17-12-16,31 6 15,-4-12-15,-10 0 0,5-7 16,0 1-16,0-7 16,-4-19-16,0 1 15,-10-1-15,1 13 0,0-25 16,0 6-16,-5-13 16,1 14-16,-5 17 15,0 26-15,0-31 0,-5 6 16,5 25-16,0 0 15,0 0-15,-4-25 16,4 31-16,0-6 0,-5 25 16,5 0-16,5 7 15,4 5-15,0 14 16,-1-8-16,6 33 0,-6-1 16,-3 0-16,-1 0 15,-4 26-15,-9-13 16,1-13-16,-6 25 0,1-18 15,-5 18-15,-4-31 16,5 13-16,-10-26 16,10 7-16,-5 0 0,0-26 15,4 7-15,0-38 16,1 7-16,3-13 16,10-13-16,-9-12 0,8-12 15,5-14-15,5-5 16,12-13-16,5-19 15,-4 13-15,0 12 0,-1 0 16,1 13-16,-18 50 16</inkml:trace>
  <inkml:trace contextRef="#ctx0" brushRef="#br0" timeOffset="42117.83">23451 5875 0,'0'0'15,"0"0"-15,0 0 16,9 0-16,-9 0 0,9 0 16,-1 0-16,1-7 15,9 1-15,-5-6 16,0 12-16,5-13 0,4-12 16,0 0-16,-4 0 15,-1-7-15,-12 7 16,4 0-16,-5-12 0,5 5 15,-5 1-15,-8-1 16,-1 1-16,5 6 16,0 25-16,-8-19 0,8 19 15,-14-19-15,5 13 16,-8 6-16,-1 13 16,1 12-16,-1 12 0,-4 14 15,9-1-15,-1-6 16,6 0-16,-1-1 0,4 8 15,10-1-15,4 0 16,4-12-16,4-7 16,6 7-16,-6-7 15,18 0-15,-8-6 0,-1-18 16,-4-7-16,9-19 16,-4 6-16,4 1 0,8-13 15,-17-13-15,5 0 16,-1-6-16,1 1 15,-10 5-15,1-18 16,-9 12-16,0 6 0,-9 38 16,13-31-16,-9-1 15,-4 32-15,5-19 16,-5 19-16,0 0 0,0-12 16,0 12-16,0 6 15,0 7-15,-5 12 16,5 0-16,0 13 0,0 12 15,-4 0-15,4 0 16,9-6-16,-1-6 16,1-13-16,-9-25 0,0 0 15,0 0-15,0 0 16,0 0-16,0 0 0,9 25 16,0-19-16,4-12 15,-4-13-15,0 0 16,-9-19-16,0 1 0,4-13 15,1-7-15,-5 7 16,4 6-16,0 7 16,5-1-16,-9 38 15,0 0-15,0 0 0,0 0 16,5-25-16,-5 25 16,8-25-16,-3 18 15,4 14-15,-5 5 0,5 20 16,0-1-16,0 7 15,4-1-15,-4 7 16,-1 0-16,1 0 0,-4-6 16,8-1-16,0-5 15,9-7-15,-4-7 16,-1 1-16,1-6 0,0-7 16,8-6-16,-8 0 15,-1-12-15,6-14 0,-6 8 16,5-1-16,-4-13 15,4-11-15,-9-1 16,5-13-16,-5 7 0,-4 6 16,-5-19-16,5 1 15,0-7-15,0 12 16,0 1-16,-1 6 0,-3 12 16,-1-18-16,-4 24 15,0 1-15,0 31 16,0 0-16,0 0 0,0 0 15,0-19-15,0 19 16,0 0-16,0 13 16,-4 5-16,-1 8 0,-3 17 15,3 20-15,5-6 16,5 18-16,-5-6 16,4-6-16,5 6 15,0-7-15,-1-24 0,1 18 16,0 1-16,-5-7 15,5-12-15,9-1 0,0-5 16,-1-7-16,1 0 16,-1-6-16,-17-19 15,0 0-15,0 0 0,0 0 16,0 0-16,0 0 16,0 0-16,18 18 15,0-18-15,-1 0 0,-17 0 16,0 0-16,0 0 15,0 0-15,0-12 16,0 12-16,0 0 0,0 0 16,0 0-16,0 0 15,0 0-15,0 0 16,0 0-16,0 0 0,0 0 16,0 0-16,0 0 15,0 0-15,0 0 16,0 0-16,0 0 0,0 0 15,0 0-15,0 0 16,0 0-16,0 0 16,0 0-16,0 0 0,0 0 15,0 0-15,0 0 16,0 0-16,0 0 16,0 0-16,0 0 0,0 0 15,0 0-15,0 0 16,0 0-16,9-13 15,-9 13-15,0 0 0,9-12 16,-9 12-16,9-13 16,13-12-16,-9 0 15,5 6-15,-1-6 0,5 0 16,-13-6-16,4-1 16,1-5-16,-14-7 15,4 12-15,5-11 0,0-1 16,0 6-16,-1-12 15,-3-7-15,-1 13 16,1 1-16,-5-1 0,0 6 16,-5 0-16,5 7 15,0 31-15,0 0 16,0 0-16,0 0 0,0 0 16,0 0-16,0 0 15,-4-25-15,-5 19 16,5 6-16,-1 12 0,5 7 15,0 12-15,0 7 16,0 12-16,0 7 16,0 5-16,0 1 0,0 0 15,-4-7-15,-5 1 16,5 5-16,-1-5 16,5-7-16,13-12 0,1 6 15,-1-13-15,4 0 16,5 1-16,1-20 15,-1 1-15,8-13 0,-12-7 16,4-11-16,-4-14 16,-1 7-16,5-12 15,1-1-15,-6-6 0,-8 0 16,9 7-16,-10-7 16,6 6-16,-6 0 15,-8 38-15,9-25 0,-9 0 16,0 25-16,0 0 15,0 0-15,5-12 16,-5-1-16,0 13 0,-5 13 16,1-1-16,-1 7 15,5 6-15,5 13 16,-10-7-16,14 13 0,0-6 16,0-7-16,0 7 15,0-7-15,-5-6 16,-4-25-16,9 25 0,-9-25 15,0 0-15,17 19 16,-17-19-16,18 0 16,0-19-16,4 7 0,-9-14 15,9 1-15,-4-12 16,4-13-16,-9-1 16,-4 8-16,-5 17 0,1 1 15,-5 25-15,4-25 16,0-12-16,-4 37 15,0 0-15,0 0 0,0 0 16,0 0-16,5-19 16,-5 19-16,4 0 15,-4 0-15,0 0 0,0 12 16,5 13-16,-1 1 16,0 11-16,-4 20 15,0-1-15,5 0 0,-1 13 16,-4-6-16,0-6 15,-4 12-15,-5 6 0,5-19 16,-10 20-16,-3-1 16,-1-19-16,-4-6 15,0 13-15,-9-13 16,0-6-16,-4-12 0,4-14 16,-9 1-16,5-6 15,-4-1-15,-1-24 16,13-7-16,1 0 0,8 7 15,18 12-15</inkml:trace>
  <inkml:trace contextRef="#ctx0" brushRef="#br0" timeOffset="42477.63">24408 5530 0,'0'0'16,"4"0"-16,5 0 15,4-19-15,1 13 16,-1 18-16,4-24 0,5 12 16,9-7-16,0 7 15,0-6-15,0 12 16,4-6-16,-4-12 0,-5 5 16,-3 1-16,-6 6 15,-17 0-15,0 0 16,0 0-16,0 0 0</inkml:trace>
  <inkml:trace contextRef="#ctx0" brushRef="#br0" timeOffset="43602.6">25995 5574 0,'0'6'0,"0"-6"0,0 0 16,0 0-16,0 0 15,0 19-15,0 12 16,0-6-16,5-6 0,-5 0 16,4-7-16,5 32 15,-5 0-15,-4 6 16,5-12-16,-1-7 16,5-6-16,13 7 0,-4-7 15,-1-13-15,1 1 16,0-13-16,-18 0 15,26 6-15,1-12 0,-1-7 16,-8 1-16,-5-13 16,4-7-16,6-5 15,3-1-15,-13 0 0,0-18 16,-8 18-16,-1-6 16,5 7-16,-4 5 0,-5 32 15,4-31-15,-4 31 16,0 0-16,0 0 15,0-19-15,0 19 0,0-6 16,0 19-16,0 5 16,-4 14-16,-5 5 15,4 7-15,1 6 0,-5 7 16,5-7-16,-1 0 16,5-12-16,0-1 15,0-5-15,0-32 0,0 0 16,0 0-16,0 0 15,0 0-15,0 0 16,0 19-16,0-13 0,9 0 16,0-12-16,0-13 15,0-12-15,4-1 16,-4-18-16,4 0 0,0 0 16,-9 0-16,1 6 15,-1 6-15,5 1 16,-9-1-16,0 38 0,0 0 15,0 0-15,0 0 16,9-25-16,-5 12 16,1 13-16,4 0 0,-5 13 15,0 12-15,1 6 16,8 7-16,-9 0 16,10-1-16,3 1 0,-4 12 15,5-12-15,-5-1 16,1-5-16,3-1 15,14 0-15,-9-6 0,0-6 16,-4-6-16,-18-13 16,26 12-16,10-5 15,-1-14-15,-9 1 0,-8-13 16,4-6-16,-4 0 16,-1-13-16,-8 7 15,-9-7-15,0 7 0,0 31 16,0 0-16</inkml:trace>
  <inkml:trace contextRef="#ctx0" brushRef="#br0" timeOffset="43857.46">26031 5379 0,'13'6'0,"-13"-6"16,0 0-16,13 7 16,-13-7-16,27 18 0,-10-5 15,-4 0-15,-13-13 16,0 0-16,0 0 15</inkml:trace>
  <inkml:trace contextRef="#ctx0" brushRef="#br0" timeOffset="44746.65">26926 5191 0,'-5'19'15,"5"12"-15,0-31 0,0 0 16,0 0-16,-4 25 15,0 7-15,8-14 16,-4 14-16,4-13 16,1 31-16,-5 0 0,0 0 15,4 7-15,-4-14 16,5 8-16,-1-7 16,0 6-16,-4-6 0,0 12 15,5-18-15,8 6 16,0-19-16,-4 12 15,-4-12-15,3 0 0,-8-25 16,0 0-16,9 19 16,4-12-16,-4-7 15,0-7-15,0 7 0,-9 0 16,17-25-16,1 0 16,0-13-16,4 1 15,0 5-15,0-5 0,-9 6 16,0-13-16,-13 44 15,0 0-15,0 0 16,0 0-16,0 0 0,0 0 16,0 0-16,5-19 15,-5 19-15,4-13 16,-4 13-16,0 7 0,0 11 16,-4 14-16,4-13 15,4 18-15,1-6 16,-5-31-16,13 26 0,4-1 15,-3 0-15,3-6 16,10-7-16,-1 7 16,1-13-16,-1 7 0,-4-20 15,-4 1-15,-1-6 16,1-7-16,-5-6 0,-13 0 16,0 25-16,0 0 15,5-38-15,-5 0 16,-5 1-16,-3-7 0,-1 6 15,-5 13-15,1 0 16,-4 6-16,-10-6 16,5 6-16,4 13 15,-4-6-15,5 5 0,-1 14 16,0-1-16,1 0 16,4 13-16,13-19 15,0 0-15,0 0 0,0 0 16,0 0-16,0 0 15,0 0-15,0 0 16</inkml:trace>
  <inkml:trace contextRef="#ctx0" brushRef="#br0" timeOffset="45107.45">26793 5467 0,'5'6'0,"-5"-6"0,9 0 15,0 0-15,-1 0 16,6 0-16,-1 0 0,4-6 15,5 6-15,9-6 16,9-1-16,-5 1 16,9 0-16,1 0 0,-6-7 15,1 13-15,0-6 16,-5-1-16,-4 7 16,-5-6-16,-26 6 0,0 0 15,0 0 1,0 0-16,0 0 0,0 0 15</inkml:trace>
  <inkml:trace contextRef="#ctx0" brushRef="#br0" timeOffset="45575.81">28165 5103 0,'0'13'0,"-9"-7"0,22 7 16,-13-13-16,0 0 15,-4 18-15,8-5 16,-8 12-16,-1-6 0,5 18 15,-4 7-15,4 13 16,-9-7-16,0 6 16,9 13-16,0-6 0,0-6 15,9 5-15,-9-5 16,5 5-16,-1-11 16,0-8-16,10-5 15,3 6-15,1-13 0,0-6 16,-1-12-16,10 6 15,8 0-15,0-13 0,-8-6 16,-10-13-16,5-12 16,5 6-16,8-12 15,-13-7-15,-13 1 0,-9-20 16,0 14-16,0-8 16,-9 14-16,9 37 15</inkml:trace>
  <inkml:trace contextRef="#ctx0" brushRef="#br0" timeOffset="46659.75">28019 5479 0,'-17'7'16,"17"5"-16,0 1 0,0-7 16,9 0-16,-1 1 15,6-1-15,-1 6 16,13-12-16,5 0 0,0-25 15,4 13-15,1-7 16,-1-6-16,5 0 16,-5 0-16,0-13 0,0 13 15,-4 0-15,-4-6 16,4 18-16,-9-12 16,-5 0-16,-4 6 0,-13 19 15,0 0-15,14-6 16,-14 6-16,0 0 15,9 0-15,-5 12 0,5 13 16,-14 7-16,5-7 16,-4 19-16,4 18 15,-4-5-15,-1-1 0,-4 7 16,5 0-16,-1-7 16,1 1-16,13 5 15,-5-11-15,5-8 0,0-5 16,-9-38-16,4 31 15,-4-31-15,0 0 16,9 13-16,-9-13 0,0 0 16,5 6-16,12-6 15,-12-12-15,8-13 16,0-7-16,5-5 0,4-1 16,0-12-16,0 6 15,-9 0-15,9 13 16,-9-1-16,-13 32 0,0 0 15,9-25-15,-9 25 16,0 0-16,13-12 16,-13 12-16,14-7 0,-6 7 15,1 13-15,9 12 16,-5 0-16,-4 7 16,0 5-16,8 1 0,-3-1 15,8-5-15,0-1 16,-5-12-16,1 6 15,9-12-15,-1-1 0,0-12 16,5 0-16,-9 0 16,5-12-16,4-1 15,4-6-15,-9-6 0,5-6 16,-13 6-16,0-7 16,-5-12-16,-4 7 15,-5 5-15,-4 1 0,0 0 16,-9-7-16,0 13 15,-4-13-15,4 26 16,-4-1-16,13 13 0,0 0 16,-26-6-16,8 6 15,-4 6-15,-5 19 16,10 0-16,-1 7 0,5-1 16,4 1-16,9 11 15,5-11-15,3 5 16,1 1-16,0 0 0,0-7 15,4-6-15,9 0 16,-22-25-16,18 13 16,4-1-16,0-5 0,4-7 15,5 0-15,9 0 16,-9-7-16,0-5 16,-5-7-16,1 6 0,-1-5 15,-4-7-15,-4 6 16,-18 19-16,0 0 0,13-32 15,-13 32-15,18-18 16,-5-8-16,-13 26 16,0 0-16,0 0 15,0 0-15</inkml:trace>
  <inkml:trace contextRef="#ctx0" brushRef="#br0" timeOffset="48292.2">30207 5636 0,'-9'50'0,"9"-31"16,-5 0-16,10-6 16,-1-1-16,1 13 0,-5 7 15,13 24-15,0 0 16,-4 1-16,9 6 16,-10 12-16,-3-6 0,-1 0 15,1 0-15,-10 6 16,5-25-16,0 13 15,0-13-15,5 0 0,3 1 16,-3-14-16,-5-37 16,0 0-16,0 0 15,0 0-15,0 0 0,0 25 16,0 0-16,-5-12 16,1-13-16,-5-19 15,0 0-15,-8-12 0,3-13 16,6-12-16,-1 5 15,0-11-15,0-1 16,-4-6-16,0 0 0,8-6 16,-3 12-16,8-6 15,0 0-15,0 6 16,13-12-16,0 6 0,5 19 16,-1 6-16,5 0 15,5 6-15,-1 1 16,1 12-16,-1 6 0,5 6 15,-5 13-15,1-6 16,-5 25-16,0 0 16,0 6-16,-9 6 0,-8 1 15,-1 5-15,-8-5 16,-5 11-16,-4-5 16,-1 12-16,1-12 0,-9-1 15,-4-5-15,-1-1 16,5 1-16,5-7 15,-1-7-15,5-5 0,-5-7 16,9-12-16,9 0 16,0 6-16,0 0 15,0 0-15,0 0 0</inkml:trace>
  <inkml:trace contextRef="#ctx0" brushRef="#br0" timeOffset="49509.51">30864 5686 0,'0'0'0,"17"19"16,-17-19-16,0 0 16,0 0-16,0 0 15,0 0-15,0 0 16,0 0-16,0 0 0,-9 7 16,5 11-16,-5-11 15,0 5-15,-8 7 0,4 0 16,-5 18-16,-4 1 15,4-7-15,5 7 16,0 0-16,4-1 0,5-5 16,4-7-16,0 12 15,0-24-15,0-13 16,13 12-16,4-5 16,-3-1-16,3-6 0,1-6 15,0-7-15,-1-18 16,5 6-16,-9-7 15,1-5-15,-1-13 0,0 6 16,0 0-16,1-19 16,-1 19-16,-9 0 15,-4 13-15,0 0 0,0-7 16,-4 7-16,-1 5 16,5 26-16,0 0 15,0 0-15,0-18 0,0 18 16,0 0-16,0 6 15,0 6-15,0 14 16,9 11-16,0 20 0,4-13 16,-4 12-16,-4-12 15,-1 6-15,0 6 16,5-12-16,9 0 0,-5-6 16,0 0-16,5-7 15,4-12-15,-4 0 16,8-13-16,1-6 0,-5-13 15,-9-6-15,9-18 16,-5 5-16,1-11 16,4-8-16,-13 1 0,4-12 15,-4-14-15,4 7 16,-8 7-16,8-14 0,-9-5 16,-4 12-16,5 0 15,-5 6-15,-5 13 16,1 0-16,-5 12 0,9 38 15,0 0-15,0 0 16,0 0-16,-9-19 16,5 13-16,-1 12 15,5 13-15,-4 19 0,4 6 16,0 12-16,4 13 16,5-6-16,-9 6 15,5 6-15,-1 0 0,5-12 16,9 0-16,-5 6 15,0-19-15,0 0 16,0-6-16,14-13 0,-1 1 16,1-20-16,-1-6 15,1-6-15,8 0 16,0-12-16,1-13 0,-14 0 16,0-7-16,9 1 15,-9-13-15,4 0 0,-8 0 16,-5-6-16,0 6 15,-4 7-15,0-14 16,-5 14-16,-13 12 0,-4-7 16,0 14-16,0 11 15,-9 7-15,8 13 16,1-1-16,-9 20 0,4-1 16,-4 7-16,5-1 15,8 7-15,5-6 16,-1 12-16,1 7 0,13-14 15,4-5-15,0 0 16,0-1-16,14-12 16,-1-12-16,-4 6 0,5-13 15,-1 0-15,9-6 16,1 0-16,-1 0 16,-9-12-16,10 5 0,-1-18 15,9 0-15,-17 0 16,-5-19-16,-5 0 15,1-6-15,-9 0 16,-9 12-16,0 38 0</inkml:trace>
  <inkml:trace contextRef="#ctx0" brushRef="#br0" timeOffset="53496.44">4939 6420 0,'4'32'0,"-4"-32"16,0 0-16,0 0 16,0 0-16,0 0 15,0 0-15,0 0 0,0 0 16,0 31-16,0 0 16,0-31-16,0 0 15,5 32-15,-1 5 0,1-12 16,-5 0-16,8 44 15,-8 0-15,9-18 16,-4 11-16,-1 7 0,-4-25 16,0 6-16,4 13 15,-4-19-15,5 12 16,-5-5-16,4-14 0,-8 1 16,4-7-16,0 1 15,0-32-15,0 0 16,0 0-16,0 0 0,0 0 15,0 12-15,0-12 16,0 0-16,0 13 16,0-13-16,0-13 0,0-6 15,0-6-15,9-19 16,-5 0-16,5-6 16,4 0-16,9 0 0,-9 12 15,9 13-15,0 0 16,-4 13-16,9-1 15,3 0-15,-3 13 0,-1 7 16,-4 5-16,9 7 16,-13 0-16,4-7 15,-4 14-15,-5-8 0,4 1 16,-8 6-16,-4 13 16,-10-13-16,-4 6 15,1 1-15,-10-7 0,0 6 16,-4 1-16,-4-7 15,-1-13-15,1 7 16,-1-7-16,1 7 0,4-12 16,-4-7-16,3 0 15,6 0-15,17 0 16,0 0-16,-13-7 0,13 7 16,0 0-16,0 0 15,0 0-15,0 0 16,0 0-16,0 0 0,-9-12 15,9 12-15,-9-7 16,9 1-16,0 6 16,9 0-16,4 0 0,5 0 15,-18 0-15,17 6 16,5 1-16,0-7 16,0 0-16,0 0 0,5 0 15,-1 0-15,1-7 16,-5-5-16,4-7 15,1 7-15,-1-7 0,5-6 16,-4-13-16,-10 7 16,10-7-16,-10-6 15,1-6-15,-5 0 0,0 0 16,5-1-16,-9 8 16,4-14-16,-8 1 15,-5 12-15,4 0 0,-4 6 16,4 7-16,-8 0 15,4 31-15,0 0 16,0 0-16,-4-26 0,4 26 16,-5-6-16,5 12 15,0 20-15,0-1 16,-4 12-16,4 1 0,0 12 16,4 13-16,-4-1 15,5 1-15,-5 0 16,4 0-16,0 6 0,1-13 15,4 1-15,-5-7 16,5-13-16,0-5 16,-1 5-16,1-18 0,4-6 15,1-7-15,-1-6 16,0-6-16,0-7 16,1-6-16,3-18 0,5 12 15,-4-13-15,-5 0 16,0-6-16,1-6 15,3 0-15,-8 0 0,0 6 16,-5 0-16,-4 6 16,0 38-16,0 0 15,0 0-15,0 0 0,0 0 16,0 0-16,9-6 16,-9 6-16,5 0 15,-1 13-15,-4 12 0,4 12 16,1 14-16,-1-1 15,5 6-15,-5 1 16,1-13-16,8 0 0,0-19 16,1 6-16,-1 0 15,9-6-15,-5-6 16,6-13-16,-1-6 0,-5-6 16,1-6-16,4-13 15,4-13-15,-12 13 16,3 0-16,-8-7 0,4-5 15,-4 5-15,0-5 16,0 12-16,-5 0 16,5-7-16,-5 1 0,1 6 15,-5 25-15,0-19 16,0 19-16,0 0 16,0 0-16,0 0 0,0 0 15,4-19-15,-4 19 16,0 0-16,0 0 15,0 0-15,0 0 0,0 0 16,0 6-16,0 7 16,0 12-16,5 6 0,3 1 15,-3 5-15,4-5 16,-5-1-16,5 1 16,0-7-16,-5 0 15,5-6-15,0-1 0,0 1 16,-1 0-16,6 0 15,-1-7-15,0-12 16,-13 0-16,18 0 0,4-19 16,-5 13-16,5-13 15,5 1-15,-5-14 16,0 1-16,-4 0 0,-1-7 16,-4 0-16,5-12 15,-9 6-15,4 7 16,-8-1-16,3 7 0,-3-7 15,-5 13-15,0 0 16,0 25-16,-5-32 16,5 32-16,-8-18 0,8 18 15,0 0-15,-18-7 16,5 7-16,-1 13 0,1 12 16,4 6-16,-4-6 15,4 19-15,1 0 16,12-6-16,0 6 0,5 0 15,-4 0-15,3-13 16,10 7-16,-5-13 16,9 6-16,-4-12 0,4 0 15,0-13-15,5 6 16,-1-12-16,-4 0 16,9 0-16,-5-6 0,-4-6 15,9-7-15,-4 0 16,-5 0-16,-5 7 15,-17 12-15,0 0 0</inkml:trace>
  <inkml:trace contextRef="#ctx0" brushRef="#br0" timeOffset="55476.54">7563 6734 0,'-5'6'16,"-8"-12"-16,4 6 16,-4 0-16,4 12 15,9-12-15,0 0 0,-17 7 16,3 5-16,-8 7 16,5 0-16,3 6 0,14-25 15,-8 31-15,3 1 16,5-1-16,18 0 15,-1-6-15,5 0 0,5 7 16,-1-1-16,5-6 16,-4 0-16,-1 7 15,-8-7-15,-1 6 0,-3-12 16,-10 0-16,-4 6 16,-4-6-16,-5 0 15,-9-1-15,1 7 0,-10 1 16,1-8-16,-5-5 15,4-1-15,1 1 16,-1-1-16,10-5 0,17-7 16,0 0-16,0 0 15,0 0-15,0 0 16,-18 12-16,9-12 0,9 0 16,0 0-16,9 0 15,0 0-15,9 0 16,4-12-16,4 5 0,5 7 15,-5-6-15,10 6 16,-10-6-16,5-7 16,-4 7-16,-1-6 0,5 5 15,-9-11-15,4-8 16,-4 1-16,-4 0 16,4-6-16,-9 0 0,1-7 15,-1-6-15,-4 0 16,-5 6-16,0-12 15,-4 6-15,0-6 0,0-6 16,0 6-16,-4 6 16,-5 0-16,5 6 15,4 38-15,-5-37 0,1 5 16,4 32-16,0 0 16,0 0-16,-4-19 15,4 13-15,0 12 0,4 7 16,0 18-16,1-6 15,4 19-15,-5 13 16,0-1-16,1 7 0,-1 6 16,1-13-16,-5 7 15,0 0-15,0-1 16,4-5-16,5-7 0,-5-12 16,-4-1-16,0-37 15,0 0-15,0 0 16,0 0-16,0 0 0,0 0 15,0 13-15,5-1 16,-5-12-16,0-6 16,9-13-16,-5-12 0,5-7 15,-5-6-15,9 1 16,5-14-16,0 1 16,-1 5-16,5 14 0,-4-1 15,4 13-15,-4 0 16,-1 0-16,1 6 15,0 19-15,-18 0 0,0 0 16,13 25-16,-9 0 16,-4 0-16,0-6 15,-4 6-15,-14 7 0,1 12 16,-6-1-16,6-11 16,-5-1-16,4-6 15,-4 7-15,0-7 0,9 0 16,-5-13-16,18-12 15,0 0-15,0 0 0,-4 13 16,-1-1-16,5-5 16,9-7-16,0 0 15,9 0-15,-1-7 0,10 1 16,-5-6-16,4 5 16,-4-5-16,9 6 15,-4 6-15,3 0 16,-3-13-16,-5 0 0,-4-5 15,-1-1-15,-3 0 16,-1-6-16,-13 25 16,0 0-16,9-38 0,-5 1 15,0-7-15,1 6 16,-1 7-16,1-1 16,-5 32-16,0 0 0,0 0 15,0 0-15,0 0 16,4-18-16,-4 18 15,-4 12-15,-1-6 0,1 19 16,-1 7-16,5 24 16,-4-6-16,4 7 15,4-38-15,5 6 0,-4 0 16,8 13-16,0-1 16,-4-18-16,4 0 15,5 0-15,-1-7 0,-3 1 16,3-1-16,1-12 15,0-6-15,4-13 16,-5 7-16,-4-7 0,1-6 16,3-7-16,-8-5 15,4 5-15,-4-12 16,-9-6-16,5 13 0,-5-1 16,4 0-16,-4 13 15,4 0-15,-4 25 16,0 0-16,0 0 0,0 0 15,0 0-15,0-19 16,5 19-16,-1-6 16,5 12-16,-9 7 0,9 12 15,-5 6-15,5 7 16,-4 12-16,-1 7 16,5-1-16,-9 7 0,4-7 15,1-6-15,-5 19 16,-5-6-16,1-6 15,-14-1-15,-4 0 0,0 1 16,-4-13-16,-5-7 16,0 7-16,0-6 0,-9 0 15,18-1-15,-4-12 16,-5-12-16,4-19 16,5-1-16,0-12 0,5-6 15,17 25-15,0 0 16,0 0-16</inkml:trace>
  <inkml:trace contextRef="#ctx0" brushRef="#br0" timeOffset="56017.92">9172 7436 0,'0'-6'0,"0"6"16,0 0-16,0 0 0,0 0 16,9-6-16,-5 12 15,-4-6-15,0 0 0,5 31 16,4-12-16,-9 6 16,-5-6-16,-4 19 15,1 12-15,-6 0 0,6 13 16,-6-7-16,-8-6 15,5 1-15,3-1 16,10-19-16,4-31 0,0 0 16</inkml:trace>
  <inkml:trace contextRef="#ctx0" brushRef="#br0" timeOffset="59998.9">9953 6590 0,'17'12'15,"-17"-12"-15,0 0 0,0 0 16,0 0-16,0 0 16,0 0-16,14 6 15,-10 13-15,0 6 0,-12 0 16,12-6-16,-4 6 16,4 19-16,-8 6 15,0 7-15,-1 5 0,5-5 16,5-1-16,-5 1 15,4-1-15,0 1 16,5-7-16,0-6 0,4-7 16,5-5-16,-5-1 15,5 0-15,4-5 16,0-8-16,0 1 0,0-13 16,0 1-16,5-7 15,-5 0-15,4-32 16,-8 7-16,-5-6 0,0 0 15,-13 31-15,0 0 16</inkml:trace>
  <inkml:trace contextRef="#ctx0" brushRef="#br0" timeOffset="61062.55">9829 7035 0,'14'12'0,"-10"-18"0,0 12 15,5-6-15,0 0 16,4-6-16,-4 6 16,13-6-16,5 0 15,-1-7-15,5-6 0,4 0 16,-4 1-16,9 5 15,-5-25-15,0 1 16,-4 5-16,0 1 0,0 0 16,-9 6-16,9 6 15,-9-19-15,-5 13 16,1 19-16,-5-7 0,-13 13 16,0 0-16,0 0 15,0 0-15,14-19 0,-14 19 16,13 13-16,-13-13 15,4 25-15,-4 0 16,0 25-16,0 13 0,-4 0 16,4 6-16,-5 12 15,5-5-15,-4-26 16,8 19-16,-4-7 0,0-11 16,0-1-16,5-6 15,4-19-15,-5 6 16,5-6-16,-9-25 0,0 0 15,13 13-15,-13-13 16,9 0-16,4 6 16,0-6-16,1-19 0,-1-6 15,0-13-15,0 7 16,0-13-16,1-12 16,-1-7-16,0 7 0,-4 5 15,0 14-15,4-1 16,0 7-16,-13 31 15,0 0-15,13-19 0,-4 13 16,0-1-16,0 7 16,4 19-16,-4 0 15,0 0-15,4 12 0,-9 7 16,14-7-16,-5 19 16,5-12-16,-5-7 15,9 1-15,0-1 0,5 1 16,4-20-16,-9 1 15,4-1-15,1-12 16,3 6-16,1-6 0,0-12 16,-4 6-16,-1-13 15,1 0-15,3-6 16,-8-13-16,1 7 0,-10-7 16,0 1-16,0-14 15,-8 14-15,-1 5 16,-8 1-16,-1 6 0,-4 6 15,1 7-15,-6 5 16,1 7-16,-5 7 16,5 11-16,-4 1 0,8 13 15,-4-1-15,4 0 16,4 13-16,5 13 16,0-13-16,5-7 0,4 1 15,4 0-15,9-13 16,4 12-16,1-5 15,4-14-15,-1-5 0,10-7 16,0-6-16,4-12 16,-9 5-16,9-30 15,0 5-15,-8 7 0,-5 7 16,-9-8-16,-22 26 16</inkml:trace>
  <inkml:trace contextRef="#ctx0" brushRef="#br0" timeOffset="61510.89">12158 6495 0,'26'26'16,"-26"-26"-16,9 12 16,-9 1-16,0-7 0,4 6 15,-4 1-15,5 6 16,-1 31-16,-8-12 16,4 6-16,0 12 15,0 0-15,-9 7 0,4 12 16,1-24-16,4 11 15,0 1-15,0-7 0,4-5 16,5-7-16,5-1 16,-6-17-16,19-1 15,-10 0-15,5-7 0,5 1 16,-1-6-16,1-7 16,4 0-16,0 1 15,-1-20-15,1-6 0,-4-12 16,-1 12-16,-8 0 15,-18 19-15,0 0 16,0 0-16,0 0 0</inkml:trace>
  <inkml:trace contextRef="#ctx0" brushRef="#br0" timeOffset="61778.74">12087 6997 0,'0'13'15,"0"-13"-15,0 0 16,9 0-16,9 0 16,-1 0-16,1 0 0,-1 0 15,-3-7-15,12 7 16,5-12-16,9-1 15,-9 1-15,-5-1 0,0-6 16,-3 7-16,-1-7 16,-22 19-16,0 0 0</inkml:trace>
  <inkml:trace contextRef="#ctx0" brushRef="#br0" timeOffset="62955.95">12550 6897 0,'-4'100'16,"-1"-75"-16,5-25 15,13 25-15,-8 13 16,-5-13-16,4-12 0,1 12 16,-1 31-16,1-24 15,8 5-15,-9 1 16,9-13-16,-8 6 0,4 1 15,-9-32-15,0 0 16,13 18-16,-4-5 16,4-13-16,-4-13 0,4-5 15,-4 11-15,0-18 16,-1-6-16,-3-19 0,4 6 16,-1 19-16,1 0 15,-4-19-15,4 6 16,-5-12-16,0 12 0,1 13 15,-5 25-15,0 0 16,0 0-16,0 0 16,4-12-16,1 5 0,-5 7 15,4 7-15,0 18 16,5 6-16,0 13 16,0 0-16,4 0 15,-4 12-15,4-18 0,0 6 16,1-7-16,3-5 15,1-13-15,-5 6 16,0-13-16,5 1 0,0-1 16,-5-12-16,-13 0 15,9-12-15,-9 12 0,13-13 16,-4-12-16,0-6 16,-1-1-16,1-11 15,0-1-15,-5-7 0,1-5 16,-5 6-16,0 12 15,0-6-15,-5 7 16,1 5-16,0 1 0,4 31 16,0 0-16,0 0 15,0 0-15,0 0 16,-5-19-16,5 7 16,5-1-16,8 13 0,-4 6 15,4 7-15,9-1 16,9 7-16,0-6 15,-1-1-15,6 1 0,-5-7 16,4 0-16,-9-6 16,10 0-16,-10 7 15,-4-1-15,-22-6 0,22-6 16,-22 6-16,0 0 16,0 0-16,0 0 0,0 0 15,13 0-15,-8 0 16,-5 6-16,-5 0 15,1 0-15,-9 13 0,-5-6 16,1 18-16,-1-6 16,0 7-16,5-7 15,4 19-15,-4-13 0,9 7 16,-1-7-16,10 0 16,-1 7-16,14-13 15,-1 0-15,1-12 0,4-1 16,0-6-16,4-6 15,1 0-15,-1 0 16,-4-18-16,5 5 0,-5 1 16,-4-1-16,4-12 15,-9-6-15,4-1 16,-3-12-16,-5 13 0,-1-13 16,-8 0-16,-4 0 15,-5 13-15,-4 0 16,-5-1-16,5 13 0,-13 1 15,3-8-15,1 20 16,-4 6-16,4 0 16,0 6-16,4 1 0,18-7 15,-22 12-15,9 13 16,0-6-16,4 0 16,9-19-16,0 0 0,0 0 15</inkml:trace>
  <inkml:trace contextRef="#ctx0" brushRef="#br0" timeOffset="63812.02">14186 6590 0,'0'0'16,"0"0"-16,0 0 0,-4 12 16,4-12-16,0 0 15,0 0-15,13 50 16,-13-12-16,-5-13 0,5 6 15,0-6-15,0 7 16,5 31-16,-1 5 16,-4-11-16,5-1 0,-1 13 15,1-12-15,8 12 16,-9-19-16,9-6 16,1 6-16,-1-19 0,5 13 15,4-19-15,0-6 16,0-6-16,4-7 15,9 0-15,-8-18 0,-1-7 16,1-12-16,-1-1 16,-4 1-16,-4 12 15,4-6-15,-9 0 0,-13 25 16,0 0-16,0 0 16</inkml:trace>
  <inkml:trace contextRef="#ctx0" brushRef="#br0" timeOffset="65671.6">14160 7123 0,'-5'12'0,"5"-12"16,0 0-16,0 0 0,13 0 16,1 6-16,-1-6 15,0 0-15,5 0 16,4 0-16,13 0 0,5-6 15,-5 0-15,5-7 16,4 7-16,-4 0 16,-5-7-16,-9 7 0,1 6 15,-1-31-15,-4 6 16,0 6-16,-8-6 0,-6 6 16,-8 19-16,0 0 15,0 0-15,0 0 16,9 0-16,-4 0 0,-1 0 15,-4 19-15,-4 6 16,4 25-16,0 0 16,0 0-16,0-18 0,0-14 15,4 26-15,0 7 16,1-1-16,8-19 16,-4-12-16,8 12 0,1 7 15,4-7-15,-4-25 16,8-6-16,-8 0 15,4-12-15,0-1 16,0-12-16,0-6 0,0 0 16,-4 12-16,-5-19 15,5 1-15,-5-1 16,0 7-16,0-1 0,-4-5 16,0 11-16,-9 26 15,0 0-15,0-25 16,0 25-16,0 0 0,4-18 15,-4 18-15,5-7 16,-5 7-16,-5 7 0,5 11 16,0 7-16,-4 1 15,4 17-15,0-11 16,0-1-16,4 1 0,1-1 16,-5-31-16,4 25 15,-4-25-15,0 0 16,5 13-16,-5-13 0,8 18 15,-8-18-15,5 0 16,-1-6-16,-4-6 16,-4-7-16,-1-13 0,-3 1 15,8-13-15,-9 6 16,9-12-16,-5 13 16,1-7-16,4 6 0,-4 7 15,4-1-15,-5 14 16,5 18-16,0 0 15,0 0-15,0 0 0,0-19 16,0 12-16,5 7 16,3 7-16,6 5 15,-1 1-15,0 6 0,9-1 16,5 14-16,-5-7 16,4-6-16,-4 0 15,5-1-15,3 1 0,6-13 16,-10 1-16,5-7 15,0-7-15,0 1 16,0-6-16,-5-7 0,5 0 16,-9 0-16,0 0 15,-4-6-15,-5 0 16,-4 6-16,-9 19 0,9-18 16,-9-8-16,-5-5 15,5 31-15,-4-12 16,-5-1-16,-9 7 0,1 12 15,-1 7-15,-4-1 16,0 19-16,-5 7 16,10-7-16,-5 13 15,13-6-15,-4 6 0,8 0 16,-3 6-16,12-6 16,0-6-16,5-7 0,4 0 15,5 1-15,4-20 16,9 7-16,-5-13 15,10 0-15,-1-6 0,5-6 16,-1 0-16,1-7 16,0 1-16,-1-7 15,-3 0-15,3-12 0,-8 0 16,0-1-16,-4-5 16,-5 5-16,0-12 15,-9 7-15,0 5 0,-13 32 16,5-25-16,-10 0 15,1 6-15,-5 13 16,-4 0-16,-5 18 0,0 7 16,-4 0-16,0 6 15,5 6-15,-1 7 16,9 12-16,-4-18 0,0 5 16,4-5-16,4-1 15,10 0-15,-5 1 16,9-14-16,4 1 0,-4 6 15,0-6-15,-1-6 16,6-7-16,-1-6 16,5-13-16,-5 1 0,0-26 15,5 13-15,-5-12 16,0-7-16,5-7 16,-9 8-16,-1-20 0,-3 6 15,4 7-15,-5-13 16,0 13-16,1-12 15,-5 5-15,-5 1 0,5 12 16,5 0-16,-10 6 16,1-6-16,4 44 15,0 0-15,0 0 0,0 0 16,0-25-16,-4 19 16,-1 6-16,1 6 15,-1 19-15,1 13 0,4 0 16,-4 18-16,4 1 15,4-1-15,-4 13 16,9-13-16,4 1 0,0-1 16,-4 1-16,4-1 15,5-6-15,-5-12 16,9 0-16,0-13 0,5-6 16,-1-7-16,1-6 15,-1-6-15,5 0 16,0-12-16,-5-7 0,1 0 15,-5-6-15,4-6 16,-4-7-16,-9 0 16,1 1-16,-14 37 0,0 0 15,0 0-15,0 0 16</inkml:trace>
  <inkml:trace contextRef="#ctx0" brushRef="#br0" timeOffset="66046.98">14649 6684 0,'0'0'0,"0"0"16,0 0-16,0 0 0,0 0 15,22 0-15,-9 6 16,-13-6-16,0 0 16,14 6-16,-14-6 0,0 0 15,0 0-15,0 0 16</inkml:trace>
  <inkml:trace contextRef="#ctx0" brushRef="#br0" timeOffset="68435.09">17145 7047 0,'0'-12'0,"9"6"16,-9 6-16,0 0 16,-5-7-16,-3-5 0,3-1 15,5 13-15,-4-6 16,4 6-16,0 0 16,-9-6-16,-4 6 0,-1 12 15,-8-6-15,5 7 16,-5 18-16,4 20 15,0-8-15,5 8 16,0-7-16,4-1 0,0-5 16,9 12-16,5-18 15,-1-14-15,9 1 0,-4 13 16,9-26-16,0 6 16,-1-5-16,5-7 15,-4-7-15,-1-5 0,1-1 16,-5-18-16,9 6 15,-8 6-15,-1-12 16,-4-13-16,0 0 0,-5 6 16,0-12-16,1 12 15,-10-5-15,1-1 16,-5 12-16,9 32 0,0 0 16,0 0-16,0 0 15,0 0-15,0-19 16,-4 7-16,4 12 0,-5 6 15,5 13-15,5 12 16,-1 7-16,5 6 16,0 0-16,0 6 0,-1-12 15,6-1-15,3 1 16,-4-7-16,14-6 16,-5-12-16,0-7 0,0 0 15,0-6-15,0 0 16,5-12-16,-5 6 15,0-13-15,-5-13 0,5 1 16,-8 0-16,-1-1 16,0-12-16,0-6 15,-4 6-15,-4 13 0,3 6 16,-8 25-16,0 0 16,0 0-16,0 0 15,0 0-15,5-19 0,-5 19 16,4 0-16,-8 19 15,4 12-15,-5 7 16,1 6-16,0 6 0,4-12 16,0-7-16,-5 0 15,5 1-15,5-13 16,-5-19-16,0 0 0,0 0 16,0 0-16,4 25 15,0-25-15,-4 0 16,0 0-16,14 0 0,-6-13 15,1-12-15,4 0 16,-4-13-16,5-6 16,-10-6-16,5 6 0,-5 0 15,1 13-15,-5 0 16,0 31-16,0 0 16,0 0-16,0 0 0,0 0 15,8-25-15,-3 12 16,-1 13-16,1 0 15,-1 13-15,0 12 0,5 6 16,0 7-16,0-1 16,4 7-16,5-6 15,-1-7-15,5 1 0,5-7 16,-1-7-16,1 1 16,4-6-16,-5-13 15,5 0-15,-5-13 0,10 7 16,-5-13-16,-5-6 15,-4 0-15,5-13 16,-5 13-16,-5 0 0,-3-12 16,-1-1-16,-4 7 15,-9 31-15,0 0 16,0 0-16,4-26 0,-4 8 16,-9-1-16,0 13 15,1-1-15,-10 20 16,5 12-16,-5 0 0,0 6 15,10 7-15,-6 18 16,6-12-16,3-6 16,5 6-16,-4-6 0,13-7 15,-1-6-15,1 6 16,-9-31-16,13 13 16,9-7-16,-8 0 0,-14-6 15,22-12-15,-5-20 16,1 7-16,-5 0 15,0-12-15,-4-7 0,0-6 16,-9-7-16,0 1 16,0 6-16,4-7 15,-4 7-15,0 0 0,0-7 16,-8 13-16,8 1 16,0 5-16,-9 0 15,9 38-15,0 0 0,0 0 16,0 0-16,0 0 15,-5-12-15,1 5 16,4 14-16,0 5 0,0 20 16,0-1-16,4 19 15,1 13-15,4 0 16,-1-13-16,-3 6 0,8 7 16,-4 0-16,9-7 15,-1-6-15,1-6 16,4-6-16,0-7 0,4 0 15,-4-5-15,5-20 16,-5 0-16,9 0 16,-5-12-16,5-6 0,-4-20 15,-1 7-15,-4 6 16,-4-6-16,-18 25 0</inkml:trace>
  <inkml:trace contextRef="#ctx0" brushRef="#br0" timeOffset="71083.89">19032 7085 0,'0'0'15,"0"0"-15,0 0 16,0 0-16,5 50 0,-1 7 16,1-32-16,-5-25 15,0 0-15,4 37 16,0-5-16,1-1 0,-5-6 16,9 32-16,-5-26 15,5 7-15,-9-38 0,0 0 16,0 0-16,13 25 15,-13-25-15,9 6 16,0-6-16,0-19 16,-1-12-16,1-1 0,0 14 15,-5-26-15,-4-6 16,0-1-16,0 14 0,5-7 16,-5 6-16,0 1 15,0-1-15,0 38 16,0 0-16,0 0 0,0-19 15,4 19-15,1 0 16,-5 6-16,0 7 16,8 18-16,6 7 0,-1 6 15,0-7-15,5 1 16,-5 0-16,9-1 16,0-5-16,0-1 0,-4-18 15,-1 12-15,1-13 16,0 1-16,-18-13 15,0 0-15,17-7 0,1 1 16,-9-6-16,4-13 16,0 0-16,-8-7 15,-1-5-15,1-1 0,-5-6 16,0-12-16,-5 12 16,1 6-16,-1 7 15,-8-7-15,9 7 0,4 31 16,0 0-16,0 0 15,0 0-15,0 0 16,0 0-16,-5-13 0,5 7 16,5 6-16,-5 0 15,17 6-15,-3 0 16,8 7-16,4 6 0,5 6 16,0-6-16,0-7 15,4-12-15,0 0 16,-4 6-16,4-12 0,-4 0 15,0 0-15,0-7 16,-5-6-16,-4 13 16,0-13-16,-8 0 0,-1 1 15,-4-8-15,-9-5 16,0 6-16,0 25 16,0 0-16,-9-25 0,-4 6 15,-1 0-15,-8 13 16,0 12-16,-4 1 15,4 5-15,-9 7 0,9 12 16,0 13-16,-5 6 16,14-12-16,4 12 15,5 7-15,0-7 0,-5 13 16,13-20-16,5 1 16,9-12-16,-1-1 15,5-12-15,5 0 0,-1-1 16,18-18-16,-8 7 15,8-7-15,-9-7 16,0-5-16,5-1 0,0-5 16,-5-1-16,-4-6 15,8-7-15,-16 1 16,7-7-16,-3 1 0,-5-1 16,-9 7-16,-4-1 15,-9 32-15,4-18 16,-8-8-16,0 1 0,-10 19 15,-8 12-15,5-6 16,-5 13-16,0 6 16,-1 0-16,1 6 0,5 12 15,4 7-15,-1-12 16,10 11-16,0-11 16,-1-1-16,1 7 0,4-7 15,0 0-15,9 1 16,-5-20-16,5-5 15,0 5-15,4-6 0,4 1 16,-17-7-16,27-13 16,-9-6-16,-5-18 15,9 12-15,-9 0 0,5-7 16,-10-12-16,1 0 16,-4 7-16,-1-7 15,-4 13-15,0-1 0,0 32 16,0 0-16,0 0 15,0 0-15,0 0 16,0-25-16,5 13 0,-1 12 16,-4 6-16,4 13 15,1 6-15,-1 6 16,5 19-16,0-12 0,-5 6 16,5 0-16,4-7 15,1-5-15,3 5 16,1 1-16,-1-13 0,5 0 15,1-12-15,-1-7 16,4-12-16,0-1 16,-3-5-16,-1-7 0,-5-12 15,5 6-15,-8-13 16,-1 7-16,-4 6 16,-1-13-16,-3 7 0,-1 5 15,1-5-15,-5 31 16,0 0-16,0 0 15,0 0-15,0 0 0,0 0 16,0-19-16,4 7 16,-4 5-16,4 20 15,1 6-15,-1 6 0,-4 0 16,5 13-16,-1-7 16,0 7-16,5-7 15,-4 7-15,-5-38 0,0 0 16,0 0-16,0 0 15,0 0-15,0 0 0,0 0 16,0 6-16,0-6 16,0 0-16,0-13 15,0-12-15,0-12 16,0 5-16,0-5 0,9 5 16,-1-5-16,1 5 15,0-18-15,4 19 16,-4-1-16,0 7 0,8 0 15,-17 25-15,0 0 16,14-25-16,-14 25 16,17-19-16,-3 7 0,-14 12 15,17-7-15,5 1 16,-22 6-16,0 0 0,13-6 16,-13 6-16,0 0 15,0 0-15,0 0 16,0 0-16,0 0 0,0 0 15,0 0-15,0 0 16,0 0-16,0 0 16,14 6-16,-5 7 15,-9-13-15,4 12 0,-4-12 16,4 19-16,-4 0 16,0 12-16,0-6 15,0 13-15,0 0 0,0-13 16,0 6-16,5 0 15,-1 1-15,1-7 16,-1 6-16,9-6 0,-4-12 16,4 12-16,1-13 15,3 14-15,1-14 16,-1 1-16,1-26 0,0-18 16,-5 6-16,5 0 15,-1 6-15,1-6 16,-5-13-16,0-18 0,1 18 15,-1 19-15,0-12 16,-4-1-16,0-5 16,-1-7-16,1 6 0,-4 19 15,-5 19-15,0 0 16,0 0-16,0 0 0,0 0 16,0 0-16,4-12 15,-8-1-15,4 20 16,4 5-16,-8 1 0,4 18 15,4 19-15,-4 0 16,5-12-16,3 19 16,1-14-16,0 8 0,0 11 15,0 7-15,-5-19 16,0 13-16,1 6 16,-10-6-16,1 18 15,-5-24-15,-4-1 0,-5-6 16,1 1-16,-14-7 15,9-19-15,-9 0 16,9-25-16,-9 12 0,5-12 16,-5 7-16,4-7 15,1 0-15,-1-7 0,5-12 16,0 1-16,5-1 16,17 19-16,0 0 15,0 0-15</inkml:trace>
  <inkml:trace contextRef="#ctx0" brushRef="#br0" timeOffset="72341.87">22084 6521 0,'9'12'16,"-5"-6"-16,1 1 0,-5-7 15,0 0-15,0 0 16,0 0-16,0 0 15,4 6-15,0 6 0,-4-12 16,5 19-16,-5 0 16,4 31-16,5-12 15,-5 12-15,1 7 16,-5-1-16,0 13 0,0-6 16,0-1-16,0 7 15,-5-6-15,10 6 0,-5-19 16,9 13-16,4-25 15,0 5-15,5-5 16,4-13-16,0-6 0,4-6 16,5-13-16,0-7 15,4 1-15,-4-7 16,-4-5-16,3-7 0,-16-13 16,-1 7-16,-4 18 15,-9 13-15,0 0 16</inkml:trace>
  <inkml:trace contextRef="#ctx0" brushRef="#br0" timeOffset="72581.73">22075 7123 0,'0'12'16,"0"-12"-16,0 0 0,0 0 15,13 6-15,-13-6 16,18 0-16,0 0 16,-5 0-16,4 0 0,1 7 15,17-14-15,-4 7 16,0-12-16,0 6 16,0-1-16,-31 7 0,0 0 15</inkml:trace>
  <inkml:trace contextRef="#ctx0" brushRef="#br0" timeOffset="76174.03">22613 7022 0,'-4'13'16,"4"-13"-16,0 0 15,0 0-15,-9 31 0,9-31 16,4 32-16,-4-1 15,5-12-15,-5 6 16,4 12-16,-4 14 16,9-1-16,-5 0 0,1-12 15,-5-1-15,4 7 16,-4-44-16,5 31 16,-5-31-16,0 0 0,0 0 15,0 0-15,0 19 16,0-19-16,0-6 15,-5 12-15,5-25 0,-4-6 16,-1 0-16,5-19 16,0 1-16,0-1 15,0 0-15,0-6 0,9 6 16,0 6-16,4-6 16,0 13-16,9 6 15,-4 0-15,4 6 0,5 6 16,3 7-16,-3-7 15,4 13-15,4 0 16,-4 0-16,4 7 0,-4-1 16,4-6-16,-4 6 15,0 7-15,-4 6 16,-5-13-16,0 6 0,-22-12 16,0 0-16,0 0 15,8 13-15,1-1 16,-4-5-16,-5 5 0,-5-18 15,-4 6-15,-4-6 16,-4 6-16,3 0 0,-3 6 16,-1 7-16,-4 5 15,4 1-15,1 13 16,4 11-16,-1-11 0,1 5 16,9 1-16,-1-7 15,1 1-15,4-7 16,9 0-16,-5 6 0,5-12 15,4-6-15,-13-13 16,13 12-16,5-6 16,4-6-16,-4-12 0,-1-1 15,1-24-15,0 12 16,-1 0-16,-4 0 16,1-13-16,-1-6 0,-4 6 15,0 1-15,-5-1 16,-4 38-16,0 0 15,0 0-15,4-25 0,-4 25 16,0 0-16,0 0 16,5-25-16,-5 25 15,0 0-15,0-19 0,0 19 16,4 6-16,1 19 16,-1-6-16,0 13 15,5-7-15,0 12 0,4 14 16,1-1-16,-6-25 15,6-6-15,-1 6 16,4 0-16,1 6 0,0-18 16,4-13-16,4 6 15,-8-6-15,4-13 16,0 1-16,-4-13 0,4 0 16,-9 0-16,5 0 15,-10-13-15,6 0 16,-6 7-16,1-7 0,0 7 15,0-7-15,0 7 16,-9 31-16,0 0 16,0 0-16,0 0 0,0 0 15,4-19-15,0 7 16,5 12-16,-4 12 16,-5 1-16,4 12 0,1 19 15,-1 0-15,5-7 16,0 1-16,-1-1 15,1-5-15,0-7 0,4 0 16,0-6-16,1 6 16,-5-13-16,4-5 15,-4-1-15,4-12 0,-4-1 16,-5-5-16,0-1 16,1-12-16,-1 6 15,1-6-15,-10 0 0,1 0 16,8 0-16,1-6 15,-5 31-15,0-38 16,-5 0-16,5 1 0,-4 5 16,8 7-16,-4 25 15,0 0-15,5-31 16,-5 31-16,0 0 0,-5-25 16,5 25-16,0 0 15,0 0-15,0-19 16,0 19-16,0 0 0,9-6 15,0 6-15,4 6 16,-4 7-16,9-7 16,-5 13-16,9 0 0,-4-1 15,-1-5-15,1-7 16,4 0-16,4-6 16,-4 0-16,5 0 0,-5 0 15,0-6-15,0 0 16,9 6-16,-18-13 15,5 1-15,-5-1 0,-13 13 16,9-19-16,0 1 16,-1-7-16,-3-1 15,-10 8-15,1 5 0,-5 1 16,9 12-16,-13-7 16,13 7-16,-18-12 15,1 12-15,-5 6 0,4-6 16,-4 19-16,9-7 15,-5 7-15,5 6 16,4 13-16,5 6 0,-5-13 16,9 13-16,4 0 15,1 0-15,3-13 16,6 1-16,3-7 0,1-6 16,4 6-16,9-19 15,-9 6-15,4-18 16,5 0-16,0 0 0,-4-1 15,3-18-15,-8 6 16,0-12-16,1-7 16,3 1-16,-4-7 0,-4-6 15,-5 12-15,5-12 16,-10-7-16,6 7 16,-6-6-16,-8 6 0,0 12 15,0-12-15,0 0 16,0 18-16,0 32 15,0-25-15,0 25 0,0 0 16,0 0-16,-8-25 16,-1 25-16,9 0 15,0 0-15,-5 19 0,5 6 16,0 25-16,0 7 16,0 5-16,0 20 15,0-1-15,14-5 0,-6-7 16,-3 0-16,-1-19 15,9 0-15,1 0 0,-1-18 16,5-1-16,-1-12 16,1 0-16,4-13 15,0-6-15,-4-13 16,4-12-16,0-6 0,-5 0 16,1-13-16,-5 6 15,5-12-15,-5 0 16,-4-13-16,-5 6 0,5 1 15,-4 0-15,-5-7 16,0 6-16,0 1 16,-9 6-16,4 6 0,1 0 15,-1 6-15,5 38 16,0 0-16,0 0 0,0 0 16,-4-18-16,0 11 15,4 14-15,-5 11 16,5 20-16,0 0 0,0 12 15,0 13-15,5-7 16,3 13-16,-3-13 16,4 7-16,0-6 15,4 5-15,0 7 0,13-19 16,-12-6-16,3 0 16,5-12-16,0-1 15,0-12-15,5-7 0,-5-5 16,4-7-16,1 0 15,-1-19-15,1 0 16,-1-6-16,1 0 0,-10 0 16,10-13-16,-10-6 15,-3 7-15,-1-1 16,-4-19-16,-5 20 0,-4-1 16,0 1-16,-4-1 15,-5 19-15,0-6 16,-4 0-16,-5 12 0,1 13 15,-1 0-15,18 0 16,-13 19-16,4 6 16,-4 0-16,8 13 0,1 6 15,4 0-15,4 0 16,1 12-16,3-12 0,6 0 16,-1-6-16,5 6 15,4-19-15,0 0 16,0 0-16,9-6 0,-5-7 15,0-6-15,5 1 16,-4-14-16,4-5 16,-5-20-16,1 14 0,3-7 15,-7-7-15,-1-5 16,0-1-16,-5-6 16,1 6-16,-5 7 0,5 6 15,-14-6-15,-4 31 16,0 0-16,0 0 15,0 0-15,0 0 0,9-13 16,-9 13-16,0 0 16,9 6-16,0 1 15,-9 5-15,4 13 0,0 7 16,-4-1-16,14 13 16,-5-6-16,-1-20 15,1 7-15,0 7 0,-9-32 16,0 0-16,9 12 15,-9-12-15,9 7 16,-1-1-16,-8-12 0,5 6 16,-1-19-16,1-6 15,-1 0-15,-4-13 16,4 7-16,1-13 0,4 0 16,-5 0-16,5 6 15,-5 7-15,10-7 16,-6 1-16,10 5 0,0 7 15,-5-6-15,13 6 16,5 6-16,-9 0 16,5 0-16,-1 7 0,-4 6 15,5-1-15,-1-5 16,-8 5-16,-18 7 16,17-6-16,5 0 0,-22 6 15,0 0-15,0 0 16,9-6-16,-9 6 15,9-7-15,-9 7 0,0 0 16,-4 0-16,-5 7 16,-9-1-16,1 6 15,-10 1-15,1 6 0,4 6 16,-5 0-16,10 0 16,-1 0-16,18-25 15,-9 25-15,5-6 0,-1 0 16,5-7-16,5-5 15,3 5-15,1-6 16,5 1-16,3-1 0,1 7 16,4 5-16,0 1 15,0-6-15,0-1 16,4 1-16,1 6 0,-5-1 16,-4-5-16,-1 0 15,1 12-15,-5-7 16,-4 8-16,-9-26 0,4 25 15,-4-7-15,-4 8 16,0-8-16,-5 1 16,0 0-16,-4 0 0,-5-7 15,0-5-15,-4 11 16,5-11-16,-5-1 16,4 0-16,18-6 0,0 0 15,-18-6-15,18 6 16,0 0-16,-17 0 15,17 0-15,0 0 0,-9-13 16,0 7-16,9 6 16,0 0-16,0 0 15,0 0-15,0 0 0,0 0 16</inkml:trace>
  <inkml:trace contextRef="#ctx0" brushRef="#br0" timeOffset="81125.32">27309 7098 0,'0'-51'16,"0"51"-16,18-18 15,-18 18-15,0 0 16,0 0-16,0 0 0,4-19 15,-4 19-15,5-25 16,-10 12-16,5 13 16,0 0-16,-8-6 0,-6 0 15,6-13-15,-6 19 16,-12 0-16,4 12 16,-5 13-16,5 13 0,0 6 15,5 0-15,3 6 16,1 13-16,4-1 15,5-5-15,8-1 0,1-18 16,4 12-16,-1-12 16,6-7-16,3-6 15,5-12-15,0 6 0,0-19 16,0 0-16,-4-7 16,9-5-16,-1-7 15,-4-12-15,-4-7 0,-1 0 16,-3-12-16,-6 13 15,6-20-15,-10 7 16,-4 0-16,4 6 0,-4 44 16,0-38-16,0 7 15,-4-7-15,4 38 16,0 0-16,0 0 0,0 0 16,0-6-16,-4 0 15,4 12-15,4 0 16,-4 7-16,0 24 0,0-5 15,4 12-15,1-7 16,4 13-16,-5 1 16,5-14-16,-5-5 0,5-1 15,9 0-15,-5-12 16,0-6-16,0-13 16,5 0-16,0 0 0,8 0 15,-4 0-15,-4-13 16,-5 1-16,9-20 15,-4 7-15,-1 0 0,-3-6 16,-1-1-16,0-12 16,-4 13-16,0 0 0,-9 31 15,0 0-15,0 0 16,0 0-16,0 0 16,0 0-16,0 0 0,0 0 15,4-13-15,1 13 16,-1 6-16,-4 20 15,0-20-15,-4 50 0,4 7 16,4 6-16,5 12 16,-5-12-16,1 7 15,-1-1-15,0 19 16,10-25-16,-5 0 0,-1-6 16,-3-1-16,-1-11 15,1-1-15,-1-13 16,-4-37-16,0 0 0,0 0 15,0 0-15,0 0 16,0 0-16,0 13 16,0-13-16,0-13 0,-4-5 15,4-26-15,0-6 16,-5-13-16,-4-19 16,9 7-16,-4 6 0,4-25 15,0 12-15,0 1 16,-4-7-16,8 7 15,0 5-15,1 14 0,-1-1 16,1 0-16,-1 19 16,0 7-16,5 12 0,-9 25 15,0 0-15,18-19 16,-1 12-16,1 7 16,0 13-16,-1 12 15,5 0-15,-4 7 0,0-1 16,-14 13-16,-4 6 15,0-6-15,-4-6 16,-5-1-16,-4 7 0,-5-13 16,0 13-16,1-12 15,-5 5-15,-5-5 16,1-7-16,-1 0 0,5-13 16,5 7-16,17-19 15,0 0-15,0 0 16,0 0-16,-22 6 0,8 1 15,14-20-15,9 1 16,9-1-16,4-6 0,4-6 16,5-6-16,0 6 15,4 0-15,-4 6 16,-4-6-16,-1 6 0,5-6 16,-9 6-16,5-6 15,3 0-15,-12 0 16,0 0-16,-18 25 0,13-25 15,0 0-15,-4-1 16,-9 26-16,0 0 16,0 0-16,0 0 0,0 0 15,13-18-15,-13 18 16,5 0-16,-1 0 16,0 18-16,5 8 0,-9 5 15,5 13-15,-5 12 16,0 1-16,8 18 15,6 0-15,-5-12 16,-5 12-16,0 0 0,5-12 16,0 0-16,0 0 15,-9-1-15,0-12 0,0 1 16,4-20-16,-4-31 16,0 0-16,0 0 15,0 0-15,0 0 0,0 25 16,0-25-16,0 19 15,0-19-15,-9-19 16,5-6-16,0-6 0,-1-7 16,-4-12-16,5-13 15,4 0-15,0-6 16,0 13-16,0-26 0,0 1 16,0 6-16,13 6 15,-4-13-15,-5 19 16,14 1-16,-5 5 0,5 1 15,0 18-15,-1 1 16,5 5-16,-4 20 16,4-7-16,-4 19 15,4 6-15,-9 0 0,0 7 16,-4 12-16,-5 6 16,-4 1-16,0 12 0,0-13 15,-9 7-15,-4 6 16,4-1-16,-8-11 15,-5-1-15,4 0 0,0 7 16,-4-19-16,9 6 16,13-25-16,0 0 15,0 0-15,0 0 0,0 0 16,-13 6-16,4 1 16,9-1-16,9-12 15,0 6-15,8-13 0,5 7 16,0-13-16,9-6 15,-4 0-15,4 0 16,-5 6-16,1 0 0,-10-12 16,10 6-16,-1 6 15,-8-6-15,4 6 16,-5-6-16,-3-7 0,3-5 16,-8 18-16,-9 19 15,13-19-15,-13 19 16,0 0-16,0 0 0,0 0 15,0 0-15,0 0 16,9-6-16,0 6 16,-5 12-16,1 14 0,-1 17 15,1-5-15,-1 0 16,-4 12-16,4-12 16,1-7-16,-1 6 0,1 1 15,8-13-15,-13-25 16,0 0-16,0 0 15,0 0-15,0 0 0,0 0 16,4 13-16,1 6 16,-5-19-16,4-13 15,-4 0-15,0-12 0,0-12 16,-4-1-16,4-6 16,0-6-16,4 0 15,5 6-15,0-12 0,4 12 16,0 0-16,9 0 15,-4 6-15,4 19 16,0 1-16,5 5 0,-1 7 16,-4-1-16,4 7 15,1-6-15,-5 6 16,0 0-16,4-6 0,-3 12 16,-23-6-16,0 0 15,0 0-15,0 0 16,0 0-16,13 13 0,-13-13 15,0 0-15,4 25 16,1-6-16,-5 18 16,-5 7-16,-4 6 0,-4 1 15,-5 5-15,10-6 16,3-6-16,1-6 16,-1 6-16,1-7 0,13 1 15,0-7-15,17-6 16,-8-12-16,-1-1 15,5 1-15,1-13 0,3-6 16,-4-1-16,0-11 16,-4-1-16,-5 0 15,5-6-15,-5-13 0,4 1 16,1-7-16,-9 6 16,-9-6-16,4-6 15,-4-6-15,-4 5 0,-5 7 16,-9 7-16,5-1 15,-4 13-15,-5 0 16,4 6-16,-4 0 0,0 7 16,22 12-16,-18 0 15,1 6-15,-1 13 0,9 0 16,9-19-16,0 0 16,-4 19-16,4-1 15,8 7-15,1 1 16,0-8-16,-9-18 15,0 0-15,0 0 0,0 0 16</inkml:trace>
  <inkml:trace contextRef="#ctx0" brushRef="#br0" timeOffset="83614.05">29770 6884 0,'-4'0'16,"4"0"-16,0 0 15,-14 0-15,1 0 0,0 0 16,9 19-16,-5 12 16,0-12-16,-9 6 15,-4-6-15,5 19 0,3 12 16,1 0-16,-5-6 16,5 0-16,4-6 15,1 12-15,8 0 0,0-12 16,8-20-16,-8-18 15,5 25-15,8 1 16,-13-26-16,18 12 0,-5 1 16,0-13-16,-13 0 15,18-25-15,-1-7 16,1 7-16,-5 6 0,1-31 16,-6 0-16,1 0 15,-4 0-15,-1-7 16,0 7-16,-4 0 0,5 0 15,-5 31-15,0 19 16,0 0-16,0 0 16,0 0-16,0 0 0,0 0 15,0 0-15,0 0 16,0 0-16,0 0 16,0 25-16,4 25 0,1 0 15,-1 0-15,0 7 16,5-19-16,0 12 0,0 0 15,0-6-15,0-19 16,-1 6-16,6 1 16,-14-32-16,0 0 0,13 31 15,0-19-15,0-12 16,9-12-16,-8-1 16,3 1-16,-4-26 0,1 13 15,-6 0-15,6-13 16,-1 1-16,0-1 15,5 1-15,-5-7 16,5 0-16,-1 6 0,10 0 16,-5 7-16,0 12 15,-4 7-15,8-1 16,-4 7-16,4 6 0,1 0 16,-9 0-16,-1 0 15,5 0-15,-4 0 0,-18 0 16,18 0-16,-18 0 15,0 0-15,0 0 16,0 0-16,0 0 0,0 0 16,13 0-16,-9 0 15,1 0-15,-5-6 16,0 6-16,-9 0 0,9 0 16,0 0-16,-13 0 15,-5 0-15,18 0 16,-18 0-16,1 6 0,-1 6 15,0 14-15,-8-1 16,8 0-16,1 6 16,3 0-16,1 20 0,9-7 15,-5-7-15,9 1 16,0-7-16,4 7 16,-4-7-16,5 7 0,8-1 15,0-12-15,0-6 16,9 6-16,1-12 15,-1-7-15,8-6 0,1-12 16,-4-7-16,-1-6 16,5 0-16,-4-7 15,-1-18-15,5 13 0,-9-14 16,0 7-16,-4-12 16,4-13-16,-5 6 15,1 1-15,-5 5 0,-4-12 16,0 13-16,-5-1 15,1 7-15,-5 6 16,0 0-16,0 0 0,0 44 16,0 0-16,0 0 15,-5-12-15,5 6 16,-4 6-16,4 18 0,0 20 16,0 6-16,0 6 15,-5 7-15,5 5 16,0 7-16,0-6 0,-4 6 15,4-13-15,0 7 16,4 6-16,5-12 16,-4-7-16,-1-6 0,5-19 15,-9-25-15,4 25 16,-4-25-16,0 0 16,5 25-16,-5-25 0,8 6 15,1-12-15,-4-19 16,4 0-16,-1 0 15,1-7-15,0-12 0,4 0 16,-4-6-16,0 0 16,0 12-16,-5 7 15,-4 31-15,0 0 0,0 0 16,0 0-16,0 0 16,13-25-16,-8 6 15,-1 19-15,5 6 0,0 13 16,0 6-16,4 7 15,0 18-15,5-6 16,-5-7-16,9-5 0,4-7 16,-4 6-16,9 1 15,-4-20-15,4 1 16,-5-7-16,5 6 0,-5-12 16,1 0-16,-5-12 15,0-1-15,-4-5 16,-1-1-16,1-6 0,0-7 15,-10-5-15,1 5 16,0-5-16,-5-1 16,1-6-16,-10 13 0,-3-7 15,-1 13-15,0 6 16,-9-6-16,1 13 16,3 5-16,-8 14 0,5 11 15,-1-5-15,5 12 16,-5 13-16,9 6 15,1-7-15,-1 13 0,4-6 16,10 0-16,4-6 16,-1 0-16,15-13 15,-6 0-15,10 12 0,-1-18 16,9-6-16,5-1 16,0-12-16,-5 0 15,5-12-15,4-7 0,-9-6 16,9 0-16,-13 0 15,0-7-15,4-5 16,-8 5-16,3-5 0,-7-1 16,-1-6-16,-14 13 15,6-7-15,-6 13 16,-8 25-16,0-25 0,-4 12 16,4 13-16,-9-12 15,-4 12-15,0 6 16,-5 0-16,0 19 0,-8 1 15,8 5-15,1 7 16,4 12-16,-1-13 16,5 1-16,5-7 0,0 1 15,4-32-15,0 0 16,0 37-16,4-12 16,-4-25-16,0 0 0,13 7 15,1-1-15,3 0 16,5-6-16,-9-19 15,9 1-15,-8-14 0,3-5 16,-3-7-16,-10 0 16,5 0-16,0-25 15,-1 19-15,-3-7 0,-5 13 16,0-25-16,-5 19 16,1 0-16,0 0 15,-5 12-15,0 1 0,9 37 16,0 0-16,0 0 15,0 0-15,0 0 16,-4-32-16,4 13 0,0 19 16,0 13-16,-5 6 15,1 6-15,4 13 16,0 12-16,4 12 0,1 1 16,-5 6-16,8-6 15,6-7-15,-6 7 16,1 0-16,5-1 0,3-11 15,-4-1-15,1-19 16,-1-6-16,9 7 16,4-20-16,-4 1 0,0-13 15,-4 6-15,0-6 16,13-13-16,-1 1 16,-12-20-16,4 7 0,-4-6 15,-5-19-15,0 0 16,0-7-16,-8 26 0,-5 31 15</inkml:trace>
  <inkml:trace contextRef="#ctx0" brushRef="#br0" timeOffset="86617.25">4833 7844 0,'-26'25'0,"26"-25"16,0 0-16,-9 25 16,0-6-16,9 6 0,-4 0 15,-1 6-15,5 1 16,-9 24-16,9 1 16,0 5-16,0-5 0,5 18 15,-1-6-15,1-6 16,-1 6-16,5 0 15,0-7-15,-1-18 0,6 19 16,-1-19-16,0 12 16,5-18-16,-5-7 15,5-6-15,-1 1 0,5-8 16,-4-11-16,4-1 16,-4-19-16,-1-5 15,5-8-15,-4-11 0,-5-1 16,0 1-16,-4-7 15,0 6-15</inkml:trace>
  <inkml:trace contextRef="#ctx0" brushRef="#br0" timeOffset="87720.16">4692 8452 0,'0'0'0,"0"0"16,0 0-16,0 0 0,40 0 15,-27 0-15,9-6 16,-9 6-16,0-6 16,1-1-16,3 1 15,14-13-15,0 1 0,-5-14 16,5 7-16,0-6 15,-4-13-15,3 12 0,6-11 16,-5 5-16,-9-6 16,9 0-16,-5 6 15,-4-12-15,-4 19 0,-5-7 16,-4 13-16,-9 25 16,0 0-16,0 0 15,13-12-15,-9 5 0,1 7 16,-5 19-16,-5 6 15,1 7-15,4 18 16,-4 13-16,4-1 0,0 1 16,0 6-16,4 0 15,0 0-15,1 0 16,-1-13-16,5 7 0,-9-6 16,4-7-16,-4-13 15,5-5-15,-1-1 16,-4-31-16,0 0 0,0 0 15,0 25-15,0-6 16,5-13-16,-1-12 16,0-7-16,5-5 0,-4-7 15,4-19-15,4 0 16,-4 0-16,4-6 16,0-7-16,0 13 0,1 0 15,-1 13-15,-13 31 16,13-31-16,-13 31 15,0 0-15,13-13 0,0 13 16,1 6-16,-1 7 16,0 12-16,0 6 15,9 7-15,-8 6 0,3-6 16,5 12-16,0-13 16,-4 1-16,4 0 15,4-7-15,1 0 0,-5-6 16,4-6-16,5 6 15,-4-12-15,-1-19 16,1-1-16,-1-18 0,5 6 16,-9 7-16,0-7 15,0-19-15,-4-5 16,-5 24-16,0-6 0,-8-13 16,-1 0-16,-4-18 15,0 6-15,-9 12 16,5 7-16,-9 6 0,4-7 15,9 32-15,0 0 16,-18-18-16,5-1 16,0 19-16,-5 6 0,0 13 15,5 0-15,4 12 16,1 0-16,-1 19 16,4 1-16,5 5 0,9-12 15,-4-6-15,3-1 16,6 7-16,-1-6 15,9-7-15,0 7 0,4-7 16,-4-6-16,9-6 16,-4-19-16,4-12 15,4-7-15,-4-6 0,4-13 16,-4 7-16,0-7 16,0-12-16,-5 18 15,-4-5-15,-9 5 0,-13 32 16</inkml:trace>
  <inkml:trace contextRef="#ctx0" brushRef="#br0" timeOffset="88523.26">6879 8364 0,'18'7'15,"-18"-7"-15,0 0 16,0 0-16,0 0 0,0 0 16,17 25-16,-3-13 15,-1 1-15,-9 12 16,5-6-16,-4 0 0,12 24 15,-4 14-15,-4-13 16,0 0-16,0 6 16,0 0-16,0 0 0,-1 0 15,6-12-15,-6-7 16,1-6-16,-9-25 0,0 0 16,13 19-16,-13-19 15,14 13-15,-14-13 16,0 0-16,13 6 0,0-18 15,0-7-15,-4-6 16,4-7-16,-4-5 16,0 5-16,0-30 0,-5 5 15,9 1-15,-4 6 16,5-1-16,-6-5 16,6 6-16,-6 0 0,-8 50 15,18-32-15,-5 1 16,-13 31-16,9-19 15,-9 19-15,18-12 0,-1 5 16,-17 7-16,0 0 16,0 0-16</inkml:trace>
  <inkml:trace contextRef="#ctx0" brushRef="#br0" timeOffset="89071.95">7505 8465 0,'5'0'0,"-10"25"0,5-25 16,0 0-16,5 19 16,-1-1-16,-4-18 15,0 0-15,0 38 0,0-13 16,5 7-16,-5 11 16,0 1-16,0 0 15,0 6-15,-5 1 0,5-20 16,0 0-16,5-12 15,-5-19-15,0 0 16,0 0-16,4 19 0,-4-19 16,4 0-16,-4 0 15,5-13-15,-5-5 16,0-1-16,0-6 0,0 25 16,0 0-16</inkml:trace>
  <inkml:trace contextRef="#ctx0" brushRef="#br0" timeOffset="89253.85">7470 8101 0,'0'19'15,"4"-13"-15,-4-6 16,0 0-16,0 0 16,0 0-16,9 25 0,-9-25 15,0 0-15,0 0 16,9 13-16,-9-13 15,0 0-15,0 0 0,0 0 16</inkml:trace>
  <inkml:trace contextRef="#ctx0" brushRef="#br0" timeOffset="91514.29">7748 7894 0,'0'25'0,"-5"-6"0,5-19 16,0 0-16,5 25 15,-5-6-15,4 0 16,-4 6-16,0-6 0,0 24 16,5 8-16,-1-1 15,-4 6-15,0 7 16,0 0-16,5-1 0,-1 1 15,0 12-15,1-18 16,-5-1-16,13 1 16,-4-7-16,0 0 0,-1-12 15,1-1-15,0-5 16,4-7-16,-13-25 16,0 0-16,14 19 0,-6-13 15,1-6-15,4-6 16,-4-7-16,9-12 15,0-13-15,-5 1 0,4-7 16,-3-13-16,-1-5 16,0 5-16,5-6 15,-9-6-15,-1 13 0,1-13 16,-4 0-16,-1 6 16,0 19-16,1-18 15,4 12-15,-9-1 0,4 1 16,-4 50-16,0 0 15,0 0-15,0 0 16,0 0-16,0-31 0,-4 12 16,-1 19-16,5 0 15,-9 25-15,1 25 16,3-6-16,1 6 0,-1 19 16,5-6-16,0 6 15,-4 6-15,8-6 16,-4-12-16,5 5 0,-1 7 15,1-18-15,-1-1 16,9-6-16,0-7 16,-4-5-16,9-7 0,-5 6 15,5-25-15,-1-6 16,5 0-16,-4 0 16,4 0-16,0 0 0,0-6 15,5-25-15,-1-1 16,1 7-16,-5-19 15,0 1-15,-5-8 0,5 7 16,0-6-16,-8 6 16,3 0-16,1 7 15,-5 5-15,-13 32 0,0 0 16,0 0-16,0 0 16,0 0-16,0 0 0,0 0 15,0 0-15,9-18 16,-9 18-16,4-13 15,-8 7-15,-5 12 0,5 7 16,-14-1-16,-4 20 16,0 11-16,0 1 15,4-6-15,5 0 16,-5 6-16,5 6 0,9-6 16,4-13-16,0-31 15,0 38-15,9-7 16,-9-31-16,4 19 0,9 0 15,1-19-15,-14 0 16,13 0-16,4-7 16,1 1-16,-5-13 0,-4-6 15,4 0-15,-4-19 16,0 7-16,0-1 16,-5-6-16,5 6 0,-9-12 15,4 6-15,1 7 16,-5-1-16,0 38 0,0 0 15,0 0-15,0 0 16,0 0-16,0-25 16,0 19-16,0 6 0,0 18 15,0 1-15,-5 25 16,10 0-16,4 0 16,-1 6-16,-3-12 15,8 6-15,0-7 0,9 1 16,5 0-16,-1-7 15,1-6-15,4-6 16,-1-7-16,-3 1 0,8-19 16,-4-7-16,0-6 15,0 1-15,-5-8 16,-4-5-16,5-13 0,-5 0 16,0 7-16,-9-7 15,0 0-15,-4-6 0,0-1 16,-5 8-16,-4 5 15,-4 7-15,4 31 16,-9-25-16,-4 12 0,-5 0 16,1 13-16,-14 7 15,9 5-15,4 13 16,-4 7-16,4-1 0,5 13 16,4 12-16,5-12 15,0 0-15,4-6 16,8-7-16,1-6 0,0 0 15,4-12-15,5-7 16,0 7-16,-5-20 16,-13 7-16,22-18 0,-9-1 15,9 0-15,-9-12 16,1 6-16,-6-7 16,1-12-16,0 0 15,-5-6-15,-4 19 0,5-7 16,-5 38-16,0-31 15,4-7-15,-4 38 0,0 0 16,0 0-16,0-19 16,0 13-16,5 6 15,-5 0-15,4 19 0,5 6 16,0 13-16,-1 18 16,6 1-16,-1 12 15,0-7-15,0 7 0,1 13 16,-10-7-16,5 0 15,0-6-15,0 7 16,-1-7-16,-3-7 0,-1 7 16,1-6-16,-14-13 15,-4 0-15,-1-12 16,1-7-16,-9 1 0,4-14 16,-8-5-16,-5-7 15,9 1-15,4-14 16,-4-5-16,5-13 0,-5 0 15,8-7-15,6 7 16,8-19-16,4-6 16,9 0-16,0-7 0,9 7 15,1-6-15,3-1 16,0-5-16,10 11 16,3-5-16,-8 0 0,5-7 15,-1 0-15,0 13 16,-4 0-16,4 0 15,-4-7-15,-9 1 0,0 6 16,0 6-16,-4 6 16,-5-6-16,5 0 15,-14 13-15,-4 6 0,0 12 16,0 13-16,0 0 16,-4-12-16,-5 12 15,-4 6-15,-1 13 0,-3 12 16,-1 13-16,5 0 15,0 6-15,8 13 16,1-13-16,8 13 0,1-13 16,8-6-16,0 0 15,9 0-15,-4-7 16,4 1-16,4-13 0,5 0 16,0-6-16,4-13 15,5-6-15,-5-6 16,14-13-16,-14 7 15,-4-7-15,-9 0 0,-22 19 16,0 0 0</inkml:trace>
  <inkml:trace contextRef="#ctx0" brushRef="#br0" timeOffset="93132.95">10292 8327 0,'0'0'0,"0"6"16,0 51-16,0-32 15,0-25-15,5 18 16,-5-18-16,4 19 0,-4 19 15,5-13-15,-1 25 16,0 13-16,5-26 16,0 7-16,0 13 0,4-13 15,0-7-15,0-12 16,1 7-16,3-20 16,-3 1-16,8-13 0,-22 0 15,0 0-15,17 0 16,1-6-16,0-13 15,-5-13-15,0 7 0,-4-12 16,4-13-16,-9-1 16,1-5-16,-1-7 15,-4 0-15,0 13 0,0 0 16,0 0-16,-4 19 16,4-1-16,0 7 15,0 19-15,0 6 0,0 0 16,0 0-16,0 6 15,0 13-15,0 6 0,9 6 16,-5 7-16,5 12 16,-5 0-16,5 1 15,4 11-15,5-18 16,-5-6-16,0 6 0,5-7 16,-5-12-16,1 13 15,3-19-15,-4 0 16,1-13-16,-6-6 0,-8 0 15,0 0-15,9-6 16,-4-13-16,-1-6 16,1-19-16,-1 6 0,-8-6 15,4 0-15,-5-6 16,1 6-16,-1-6 16,5 0-16,-4 12 0,-1 1 15,1 5-15,0 1 16,4 31-16,0 0 0,0 0 15,0 0-15,0 0 16,4-19-16,-4 19 16,4-12-16,5 5 0,5 7 15,3 7-15,5-1 16,0 13-16,0-7 16,0-5-16,0-1 0,-4 0 15,9-6-15,-10 0 16,1 0-16,4 0 15,0-6-15,-9-13 16,-13 19-16,0 0 0,0 0 16,9-12-16,-9 12 15,13-19-15,-13 19 0,5-13 16,-5 13-16,4-19 16,-4 19-16,0 0 15,0-12-15,-4-1 0,-5 20 16,9-7-16,0 18 15,-5 7-15,-3 7 16,3 5-16,1 7 0,8 0 16,1 0-16,-5-6 15,4 12-15,5-6 16,-5-7-16,9-11 0,1 5 16,-6-6-16,1 0 15,5 0-15,-14-25 16,13 13-16,0-7 0,0-6 15,0-6-15,1-7 16,-1-6-16,-4-12 16,8 0-16,-3-13 0,-1 6 15,0-12-15,0-13 16,0 7-16,-4-7 16,5 0-16,-6-6 15,1 7-15,4-1 0,-4 6 16,-4-5-16,3 5 15,-3 20-15,4-1 16,-9 38-16,0 0 0,0 0 16,0 0-16,4-25 15,-4 25-15,0 6 16,0 13-16,-4 19 0,4 6 16,-5 18-16,5 1 15,0 6-15,5-6 0,-5 12 16,4-6-16,5-6 15,-5-1-15,14 7 16,-5-12-16,0-13 0,5 6 16,4-12-16,-4-1 15,-1-12-15,14 0 16,-9-18-16,0-7 0,0 0 16,0-7-16,-4-24 15,4 12-15,-4-18 16,4 11-16,-5-17 0,1 11 15,-5-5-15,-4 5 16,-9 32-16</inkml:trace>
  <inkml:trace contextRef="#ctx0" brushRef="#br0" timeOffset="93936.02">11307 8314 0,'-9'57'16,"18"-38"-16,-1-7 16,6-6-16,-1-6 15,0 0-15,0 0 0,9 13 16,9-19-16,-4-7 16,4-6-16,-5-6 15,5 0-15,0-13 0,-5-5 16,-4-1-16,0 0 15,-4 0-15,0 0 16,-1 0-16,-4 0 0,-4 19 16,-9 25-16,0 0 15,9-31-15,0 12 16,-9 19-16,0 0 0,4-13 16,1 13-16,-5 13 15,4 6-15,-4 12 16,0 7-16,-4 18 0,8 1 15,-4 12-15,0-13 16,5 7-16,-5 6 16,4-7-16,0-5 0,1-1 15,-1 1-15,1-7 16,-1-12-16,9-7 16,-4 0-16,-9-31 0,0 0 15,0 0-15,0 0 16,0 0-16,13 13 15,0-13-15,1-13 0,3-6 16,-3-6-16,8-12 16,-9-7-16,4-6 15,-3-7-15,-1 20 0,0-1 16,5 0-16,-5 7 16,-13 31-16,0 0 15,9-19-15,4 7 0,0 12 16,-4 0-16,4 12 15,-4 7-15,0 12 16,4 7-16,-4 0 0,4-1 16,5 13-16,0-6 15,-5 0-15,9-6 16,0-7-16,-4 7 0,4-13 16,4 6-16,0-12 15,-3 0-15,3-13 16,-4 7-16,9-13 0,-9-19 15,9 0-15,-5-6 16,5-6-16,-9-13 16,0 0-16,-4 0 0,-14 6 15,-4 13-15,0 25 16,0 0-16,0 0 16</inkml:trace>
  <inkml:trace contextRef="#ctx0" brushRef="#br0" timeOffset="94256.85">10949 8013 0,'0'0'0,"0"0"0,0 0 16,0 0-16,22-12 15,-22 12-15,9 0 16,-4-7-16,-14-11 0,9 18 15,0 0-15,0 0 16,0 0-16</inkml:trace>
  <inkml:trace contextRef="#ctx0" brushRef="#br0" timeOffset="96510.37">13414 8201 0,'-8'0'0,"8"0"15,0 0-15,-18 0 16,9 0-16,0 0 0,-4 0 16,13 0-16,0 0 15,-13 7-15,0 11 16,-18 1-16,4 6 0,1 19 16,4-6-16,0 6 15,4 6-15,5 0 0,8-6 16,5 6-16,0-6 15,5-6-15,8-1 16,0-5-16,5-1 0,4 0 16,0-12-16,4 0 15,5-6-15,9-7 16,-5-6-16,1-6 0,8-7 16,-9-12-16,9 0 15,-4-6-15,-1-1 16,1-12-16,4 7 0,-13-1 15,-4-6-15,-1-6 16,-4 12-16,-4-6 16,-5 13-16,-4 0 0,-9 31 15,0 0-15,0 0 16,0-25-16,-9 12 16,-4 7-16,-1 12 0,-8 7 15,0 12-15,-4 6 16,4 7-16,-5 6 15,1 6-15,4 6 0,4-18 16,1 6-16,3-7 16,6 1-16,3-13 15,5 0-15,5-6 0,3 0 16,6-13-16,3-6 16,1 0-16,4-6 15,0-13-15,4 0 0,1-6 16,-14-6-16,14-7 15,-10 7-15,1-19 16,-5-1-16,0 1 0,-8 0 16,-1 6-16,1-6 15,-5 12-15,0 1 16,0 5-16,0 32 0,0 0 16,0 0-16,-5-25 15,5 25-15,0 0 16,5 13-16,-5 12 0,4 6 15,0 1-15,5 18 16,0 0-16,0 6 16,0-12-16,4 13 0,0-13 15,0-7-15,1 1 16,-1-13-16,0 0 16,0-6-16,5-7 0,4-5 15,-9-7-15,-13 0 16,18-7-16,-5-5 15,9-7-15,-4 0 0,-5-6 16,5-6-16,-5-1 16,0-18-16,0 13 15,-4-7-15,0 6 0,-5 7 16,-4 31-16,0 0 16,0 0-16,0 0 15,0 0-15,0 0 0,5-25 16,-5 12-16,0 7 15,0 25-15,0-7 16,4 20-16,-4-1 0,5 25 16,3-12-16,-3-6 15,4-7-15,-1 7 16,10-13-16,-5 0 0,-13-25 16,0 0-16,18 19 15,0-19-15,-18 0 16,17 0-16,5-6 0,0-13 15,5-6-15,-18 0 16,13-13-16,-9 13 16,0-19-16,-4 6 0,0-6 15,-5 13-15,1-7 16,3 7-16,-8 31 16,0 0-16,0 0 0,0-19 15,0 19-15,-4-12 16,8 12-16,-4 12 15,0 7-15,0 6 0,5 19 16,-1 6-16,1 0 16,-5-6-16,4 0 15,5 6-15,0 1 0,4-14 16,0-5-16,5-7 16,4-6-16,0-7 15,4-6-15,-4-6 0,9 0 16,-4 7-16,-1-20 15,1-12-15,-10 6 16,10-12-16,-5-13 0,0-6 16,-5-7-16,1-5 15,0 5-15,-9-6 16,4-6-16,-4 0 0,-1 7 16,-8 5-16,0-5 15,0 5-15,-4 7 16,4 0-16,-9 12 0,9 38 15,0 0-15,0 0 16,0 0-16,0 0 16,0-19-16,-4 7 0,4 18 15,0 19-15,4 13 16,-4 12-16,5 6 16,-1 7-16,0 0 0,1 12 15,-1-6-15,1 0 16,3-6-16,1 6 15,0-7-15,0-18 0,0 7 16,4-8-16,0-5 16,5-13-16,-1 0 15,1 0-15,4-12 0,5-7 16,-10-6-16,10-12 16,-5 5-16,4-5 0,-4-13 15,0 0-15,0-13 16,-4 19-16,-18 19 15,0 0-15,0 0 0,0 0 16,0 0-16</inkml:trace>
  <inkml:trace contextRef="#ctx0" brushRef="#br0" timeOffset="96744.22">14949 8352 0,'9'31'16,"-9"-18"-16,4-7 0,5 0 15,0-6-15,4 7 16,0-14-16,9 14 16,5-7-16,-1-7 0,5-5 15,4-1-15,-13-6 16,-22 19-16,0 0 0,0 0 15,0 0-15</inkml:trace>
  <inkml:trace contextRef="#ctx0" brushRef="#br0" timeOffset="98103.19">15558 8377 0,'0'13'0,"0"-13"16,0 0-16,8 18 15,-3 14-15,-5-7 16,4 0-16,-4 0 0,0 0 16,5 25-16,-1-6 15,-4 0-15,-4-6 16,8-7-16,0 0 0,-4-31 15,9 25-15,4-6 16,-13-19-16,0 0 0,14 19 16,8-13-16,0-12 15,4 0-15,-8-7 16,8-6-16,-4-12 0,0 6 16,-4-6-16,-5 6 15,-4-7-15,4-12 16,1 7-16,-10-7 0,0 19 15,-4 25-15,0 0 16,0-25-16,0 25 16,0 0-16,0 0 0,0 0 15,0-19-15,0 12 16,0 20-16,5 6 16,-5 6-16,0 13 0,4 12 15,5-6-15,4-13 16,0 7-16,1-13 15,3 0-15,5 0 0,0-13 16,-4-5-16,0-1 16,-1-12-16,1-1 15,-5-5-15,0-1 16,1-5-16,-6-8 0,-3-5 16,-1 0-16,-4-1 15,0 1-15,-4-7 0,-5-12 16,-9 13-16,1-1 15,-1 0-15,-8 7 16,-1 6-16,-8 6 0,0 7 16,4-1-16,0 19 15,-4 1-15,4-1 16,4 6-16,5 7 0,5 0 16,8-6-16,4 5 15,5-5-15,5-1 16,8 7-16,9-6 0,5-1 15,-1-5-15,0-1 16,14-6-16,-5-6 16,1-7-16,3 0 0,-8-5 15,5-7-15,-6 6 16,1-13-16,-9 20 16,-22 12-16,27-19 0,-10-6 15,1 0-15,0 0 16,-18 25-16,0 0 15,13-13-15,-4 13 0,0 0 16,-1 7-16,-8 11 16,0 20-16,-4-7 15,8 13-15,-4 0 0,0 6 16,5-6-16,-5 13 16,4-13-16,1-1 15,3-11-15,-3 5 0,-5-5 16,0-32-16,0 0 15,9 25-15,0-6 16,-9-19-16,0 0 0,8 12 16,6-12-16,-1-12 15,-4-1-15,8-18 16,1 6-16,-5-13 0,0-6 16,1 0-16,-1 0 15,0-12-15,0 18 16,0 1-16,1-7 0,-1 12 15,0 7-15,-13 25 16,9-18-16,-9 18 16,9-7-16,4 1 0,0 6 15,-4 19-15,4 0 16,-4-1-16,4 20 16,1 0-16,3-7 0,-4 13 15,1-6-15,3 5 16,1-11-16,4-1 15,-4-12-15,8-6 0,-8-1 16,8 7-16,1 0 16,-5-7-16,4-12 15,-4 0-15,9 0 0,-9 0 16,0 0-16,-4-31 16,-1-7-16,1 1 15,-5 12-15,-4-1 0,-9 26 16,0 0-16</inkml:trace>
  <inkml:trace contextRef="#ctx0" brushRef="#br0" timeOffset="98412.02">15566 8076 0,'0'0'15,"0"0"-15,0 0 16,0 0-16,14 0 15,-14 0-15,4 0 0,0-6 16,1-7 0,-5 13-16,0 0 0,0 0 15,0 0-15</inkml:trace>
  <inkml:trace contextRef="#ctx0" brushRef="#br0" timeOffset="102740.78">17277 8716 0,'0'44'0,"0"-44"16,0 0-16,0 0 0,0 0 15,0 0-15,0 6 16,0-6-16,0 0 16,0 0-16,0-13 0,-17 1 15,17 12-15,0 0 16,0 0-16,0 0 15,0 0-15</inkml:trace>
  <inkml:trace contextRef="#ctx0" brushRef="#br0" timeOffset="111536.21">18080 7982 0,'0'12'0,"0"-12"15,0 0-15,0 0 16,0 0-16,0 0 15,0 0-15,0 0 0,4 32 16,-4-7-16,0-25 16,0 0-16,-4 31 15,4 13-15,-5-6 0,5-7 16,-8 26-16,-1 18 16,0-6-16,0 6 15,0 0-15,1-12 0,-1-7 16,-5 1-16,10-13 15,0 0-15,-1 6 16,5-19-16,0-31 0,0 0 16,0 0-16,0 0 15,0 0-15,-4 13 16,4-7-16,-5-12 0,5-13 16,-4-6-16,4-13 15,4-6-15,-4-12 16,5-1-16,-1 7 0,1-19 15,-1 7-15,9-1 16,-8-6-16,-1 6 16,5 0-16,-5 13 0,5 0 15,-4 12-15,-1-5 16,0 11-16,-4 32 16,0 0-16,0 0 0,0 0 15,0 0-15,9-19 16,4 7-16,-4 12 15,0 12-15,4 7 0,5 6 16,4 19-16,0 6 16,-4-6-16,-1 13 15,1-1-15,0 1 0,-1 5 16,10-5-16,-10 5 16,1 1-16,4-13 15,-4-6-15,4 6 0,-9-6 16,5 0-16,-10-6 15,6-7-15,-6-6 16,-8-25-16,0 0 0,0 0 16,0 0-16,0 0 15,5 25-15,-1-12 16,-4-7-16,0-6 0,-4-6 16,-5-7-16,-4-5 15,0-7-15,-5-1 16,0-11-16,-8-7 0,8 6 15,-8 7-15,-1-13 16,-4 13-16,-4-7 16,0 0-16,0 7 0,-9 0 15,-1 12-15,6 0 16,-5 6-16,-5 7 16,9 0-16,1 12 0,-1 7 15,5 6-15,-1-1 16,6 1-16,8 6 15,4 13-15,0-7 0,14 1 16,8-14-16,10 1 16,-6-6-16,-8-13 15,0 0-15</inkml:trace>
  <inkml:trace contextRef="#ctx0" brushRef="#br0" timeOffset="112379.36">18578 8013 0,'0'13'0,"0"-1"16,5 1-16,-5 6 15,0-1-15,0 8 0,0-1 16,4 25-16,5-6 16,-5 6-16,1 6 0,-1 7 15,-4 0-15,9-1 16,-9 1-16,4-6 16,1-7-16,-5 6 0,4-6 15,9-6-15,-4-6 16,0-13-16,-9-25 15,13 25-15,0-19 0,-4 1 16,4-14-16,10-5 16,-6-19-16,-4-1 15,9-12-15,-8-12 16,-1 6-16,5-7 0,-1-6 16,-8-12-16,4 12 15,0-12-15,-8 6 16,4 13-16,-1-13 0,-3 0 15,-1 19-15,-4-1 16,5 8-16,-5 43 16,0 0-16,0 0 0,0 0 15,0 0-15,0 0 16,0-7-16,0 7 0,4 0 16,-4 44-16,5 6 15,-1 1-15,-4-1 16,4 25-16,-4-25 15,5 7-15,-1 18 0,-4-12 16,9-13-16,0 6 16,4 7-16,0-32 0,5 26 15,0-13-15,4-19 16,-9 6-16,4-6 16,10 0-16,-1-18 15,5-1-15,-9-25 0,5 0 16,-1-6-16,1-6 15,-1 6-15,-13 6 0,-13 19 16</inkml:trace>
  <inkml:trace contextRef="#ctx0" brushRef="#br0" timeOffset="114405.95">19698 8314 0,'9'32'15,"-5"-26"-15,-8 13 16,4-7-16,-4 1 15,4 6-15,0 6 0,4 19 16,-4 6-16,4 0 16,1 0-16,4-6 15,0 12-15,4-18 0,-4 0 16,-1 6-16,6-19 16,-1 0-16,-13-25 15,0 0-15,0 0 0,13 6 16,9 0-16,-9-12 15,1 0-15,3-26 16,1 1-16,-5-13 0,-4-6 16,0 6-16,-5 6 15,5-12-15,-9 13 16,0-7-16,0 12 0,0 32 16,0 0-16,0 0 15,0 0-15,0 0 16,9-6-16,4 6 0,-9 19 15,1 0-15,4 25 16,-1-7-16,6 7 16,-5 0-16,-5-6 0,9-7 15,-4-6-15,4 13 16,-13-38-16,0 0 16,13 19-16,5-1 0,-9-11 15,4-14-15,0 1 16,-4 0-16,0-13 15,4-19-15,-4 7 0,0-19 16,8 6-16,-3-6 16,-1 6-16,5-19 15,-5 7-15,0 12 0,0 6 16,9 7-16,-4 0 16,0 12-16,4 0 15,-5 6-15,-17 13 0,22-6 16,-4 0-16,8 0 15,-8 6-15,0 6 16,-1 6-16,-17-12 0,0 0 16,0 0-16,0 0 15,0 0-15,0 0 16,0 0-16,0 0 0,0 0 16,5 13-16,-1-1 15,-4 1-15,-4 0 16,-9 5-16,-5 7 0,-4-6 15,4 0-15,1 12 16,3 1-16,-3 5 16,-1 7-16,9 0 0,0 6 15,9-18-15,-4 5 16,4 1-16,4-7 0,5-6 16,-9-25-16,13 19 15,-13-19-15,0 0 16,18 25-16,0-18 15,-1-1-15,1-6 0,-5-19 16,5 0-16,-5 0 16,0-12-16,-4 0 15,0-13-15,-5 6 0,1-12 16,-1-6-16,1 5 16,-1-11-16,-4 18 15,0 6-15,0 1 0,0 37 16,0 0-16,0 0 15,0 0-15,-4-13 16,-1 13-16,1 13 0,-1-1 16,1 26-16,8 6 15,-4 6-15,0 6 16,5 1-16,4-7 0,4-6 16,4 0-16,-3-7 15,-5 1-15,8-7 16,-4 7-16,1-19 0,3-13 15,1-6-15,-5 0 16,5 0-16,4-19 16,-5 0-16,1-18 0,9-1 15,-10 7-15,1-7 16,-1 0-16,6-12 16,-1 6-16,0-12 0,4 18 15,-8 1-15,-1-1 16,1 13-16,0 0 15,-18 25-15,0 0 0,22-19 16,-5 7-16,1 5 16,-18 7-16,0 0 0,0 0 15,0 0-15,0 0 16,0 0-16,0 0 16,0 0-16,0 0 0,0 0 15,0 0-15,0 0 16,0 0-16,0 0 15,4-6-15,-4 6 16,0 0-16,0 0 0,0 0 16,0 0-16,0 0 15,-4-6-15,-5 6 16,-4 6-16,-14-6 0,5 6 16,-4 7-16,8-1 15,5 7-15,9 0 16,-1 0-16,5 6 0,9-6 15,0-1-15,4 1 16,0-6-16,9-1 16,-4 1-16,4-1 0,5 14 15,-1 5-15,0-6 16,1-6-16,-1 6 16,-4-6-16,-4-7 0,4 7 15,-22-19-15,0 0 16,9 13-16,0-1 15,-9 7-15,-5 6 0,-8 0 16,0 0-16,-5 7 16,-4-7-16,0-13 0,-9 1 15,9-1-15,-4-12 16,4 0-16,-5 0 16,27 0-16,0 0 0,-22-12 15,5 6-15,3-7 16,6-6-16,3 0 15,1-12-15,4 12 0,0 19 16,0 0-16,0 0 16,0 0-16,0 0 15</inkml:trace>
  <inkml:trace contextRef="#ctx0" brushRef="#br0" timeOffset="116806.64">21885 8226 0,'-8'0'0,"-10"0"0,18 0 15,-9 7-15,0-7 16,-4-7-16,0 1 16,4 6-16,-13 0 0,0 6 15,4-6-15,1 7 16,-1 5-16,5 13 15,4 7-15,5-7 0,4-6 16,4 6-16,9 0 16,5 6-16,0-12 15,12 6-15,1-6 0,0 6 16,0 6-16,4 1 16,-4-7-16,-9 0 15,9-6-15,-18 6 0,1-6 16,-6 6-16,-8-7 15,-4 8-15,-5-1 16,-9-7-16,-4 1 0,0 0 16,-8 6-16,3-6 15,-4-6-15,0-1 16,0-6-16,9 7 0,0-13 16,22 0-16,0 0 15,0 0-15,0 0 16,0 0-16,0 0 0,0 0 15,-13 6-15,13-6 16,0 0-16,0 0 16,0-6-16,0 6 0,5 6 15,8-6-15,0 0 16,9 0-16,0 0 16,9 0-16,-5-6 0,-4 6 15,-4-13-15,4 1 16,0-7-16,5 0 15,-5 7-15,-5-7 0,1-13 16,-5 7-16,9-6 16,-9 0-16,1-1 15,-5 1-15,-1-7 0,-3 1 16,4-7-16,-5 6 16,0 7-16,-4-1 15,0 32-15,0 0 0,0 0 16,0 0-16,0 0 15,5-12-15,-5 6 16,4 18-16,-4 1 0,0 12 16,5 12-16,-5 1 15,4 18-15,9-12 16,-4 0-16,0-6 0,0 0 16,4-7-16,0 0 15,-4 7-15,4-19 16,-13-19-16,18 12 0,0 1 15,4-19-15,0-1 16,4-18-16,-4 0 16,5-19-16,-5 7 0,-9-14 15,4-11-15,-3 5 16,-1-6-16,0 1 16,-4-13-16,-5 12 0,-4-12 15,5 12-15,-5 0 16,-5 13-16,1-7 15,0 7-15,-1 13 0,1-1 16,4 38-16,-5-19 16,5 7-16,0 12 15,-4 6-15,4 13 0,-4 12 16,4 13-16,0 19 16,4-7-16,-4 13 15,4 6-15,1-6 0,4 7 16,4-1-16,0-6 15,0 0-15,1-13 16,3 1-16,1-13 0,-1-7 16,1 1-16,4 0 15,-4-20-15,4-5 16,4-7-16,-8-12 0,4 0 16,0-7-16,-4-12 15,-1-19-15,-4 13 0,5-7 16,-9-6-16,0 0 15,-5 0-15,-4-12 16,0 12-16,-4 13 16,-5-7-16,0 7 0,5 12 15,-5 6-15,-4 7 16,4 12-16,-4 1 16,-1 12-16,6-1 0,-1 14 15,0-1-15,0 13 16,9-6-16,5 18 15,3-12-15,6-6 0,-6 5 16,14-5-16,-4 6 16,9-6-16,-1-13 15,-4-6-15,9-7 0,-5-6 16,1-6-16,-1-6 16,5-13-16,-9 0 15,5-6-15,-5-6 0,0 6 16,-5-6-16,-3-13 15,-1 0-15,0 12 16,-4-5-16,-5-1 0,1-6 16,-5 7-16,0 37 15,0 0-15,0 0 16,4-13-16,-4 13 0,0 0 16,-4 13-16,-1 12 15,1 12-15,0 7 16,-1-6-16,5-1 0,0-5 15,0 18-15,0-12 16,0-13-16,0-25 16,0 0-16,9 31 0,-9-31 15,0 0-15,4 0 16,5-6-16,-4-13 16,3 6-16,1-12 0,0-25 15,0 0-15,-5 6 16,5 19-16,-5-31 15,1 5-15,-1 1 0,-4 0 16,0 25-16,0 25 16,0 0-16,0 0 0,0 0 15,0 0-15,5-25 16,-1 12-16,1 13 16,-5 25-16,4-6 0,5 19 15,0 12-15,-1 0 16,1 7-16,0-7 15,4-6-15,0 6 0,1 6 16,-1-18-16,5-7 16,4-6-16,-5 1 15,10-14-15,-10-12 16,5-6-16,-4-7 0,4-6 16,0-6-16,0-6 15,-4-7-15,-1 1 16,1-13-16,-5-1 0,5 1 15,-5-13-15,-4 7 16,0-7-16,0 13 16,-5-13-16,0 13 0,1 6 15,-10 0-15,5 7 16,0 37-16,0 0 0,0 0 16,0-19-16,0 6 15,0 20-15,0 5 16,0 13-16,0 19 0,0 6 15,5 13-15,-5 6 16,4-6-16,1 12 16,4 0-16,-5-6 0,9-6 15,5 6-15,-1 0 16,1-19-16,9 0 16,-1-12-16,0 0 0,5-1 15,-4-12-15,4-18 16,0-1-16,-1 6 15,1-24-15,0-1 0,4-5 16,-8-20-16,-9 0 16,-10-6-16,1-6 15,-4 6-15,-10 0 0,5 44 16,0 0-16</inkml:trace>
  <inkml:trace contextRef="#ctx0" brushRef="#br0" timeOffset="117087.18">23680 8440 0,'5'6'0,"-5"-6"16,0 0-16,22-6 15,-9 6-15,5 0 16,-1 6-16,5-12 0,0-1 15,9 1-15,0 6 16,4-6-16,5-7 16,-5 1-16,1-1 0,-10 1 15,-4-1-15,4-6 16,1 7-16,-9 6 16,-18 6-16,0 0 0,0 0 15,0 0-15</inkml:trace>
  <inkml:trace contextRef="#ctx0" brushRef="#br0" timeOffset="117416.99">22154 8051 0,'0'0'0,"0"0"16,0 0-16,0 0 0,0 0 15,0 0-15,5-50 16,4 50-16,-5-25 16,-4 25-16,0 0 0,0 0 15,0 0-15</inkml:trace>
  <inkml:trace contextRef="#ctx0" brushRef="#br0" timeOffset="119202.28">25087 8352 0,'13'0'16,"-13"0"-16,0 0 16,-4 0-16,-1 0 0,5 0 15,0 0-15,-8 0 16,-6 0-16,5 0 16,-4 12-16,-4 1 0,-5 6 15,-1 12-15,1 7 16,0 6-16,9 0 15,0 18-15,0-12 0,4-12 16,9 12-16,0-12 16,4-7-16,-4-31 15,14 38-15,-14-38 0,0 0 16,13 12-16,0-5 16,5-7-16,-1-7 0,1-11 15,0-20-15,-1 7 16,-4-13-16,1 6 15,-6 0-15,1-5 0,-4-1 16,-1 0-16,-4 44 16,5-38-16,-5 13 15,0 25-15,0 0 16,0 0-16,0 0 0,4-13 16,-4 7-16,4 12 15,1 13-15,-5 13 16,9-1-16,-5 19 0,0-6 15,10 0-15,-6-6 16,1-1-16,9 1 16,0-7-16,-1 1 0,14-14 15,-9-5-15,5 0 16,3-7-16,1-12 16,-9-20-16,9 1 0,-9-6 15,0 6-15,0-13 16,-4-12-16,0 6 0,-10 7 15,1 11-15,-4 1 16,-1-19-16,-4 7 16,0 37-16,0 0 0,0 0 15,0 0-15,0 0 16,0-13-16,0 13 16,0 13-16,0-1 0,0 1 15,9 25-15,0 24 16,0-5-16,-1 24 15,1 1-15,4 6 0,-4-1 16,0 20-16,-5-19 16,-4-13-16,5 13 15,-1-7-15,-4-12 0,5-18 16,-1-1-16,-4-50 16,0 0-16,0 0 15,0 25-15,0-6 0,0-19 16,0-19-16,0 0 15,-4-25-15,-1-6 16,-4-19-16,5 0 0,0-13 16,4 7-16,0-13 15,0-12-15,0 18 16,0-5-16,8 5 0,1 7 16,0 12-16,9-6 15,-5 13-15,0 12 16,9 0-16,0 6 0,5 20 15,-5 5-15,4 7 16,-4 12-16,0 0 16,5 13-16,-10 6 15,5 13-15,-8-7 0,-5 13 16,-1 12-16,-8-5 16,0-14-16,-8 7 15,-1-6-15,-9 6 0,0 6 16,1-19-16,-10-6 15,5 0-15,-4-6 16,4 6-16,4-12 0,18-13 16,0 0-16,-17-6 15,3-1-15,10-18 0,4-6 16,4-7-16,1 1 16,4-7-16,-1 6 15</inkml:trace>
  <inkml:trace contextRef="#ctx0" brushRef="#br0" timeOffset="120420.28">26326 8402 0,'-4'19'0,"4"-19"0,0 0 15,0 0-15,-14 6 16,6 7-16,-10-7 0,14 0 15,-5 7-15,-5 12 16,-3 6-16,-5-6 16,4 19-16,5-6 0,0 6 15,-1 0-15,6 6 16,8-6-16,-5-7 16,14 7-16,-5-19 0,5 7 15,0-14-15,4-11 16,-13-7-16,14 0 15,3 0-15,-4-13 0,5-6 16,-5-6-16,5-12 16,0-20-16,-10 13 15,6-6-15,-6-6 0,-3 12 16,-1-6-16,1-7 16,-1 13-16,-4 7 15,5 12-15,-5 25 0,0 0 16,0 0-16,0-25 15,-5 18-15,5 7 16,0 13-16,0 12 0,0 0 16,0 13-16,5 5 15,-1 14-15,0-7 16,10 0-16,-6 0 0,1-12 16,9 12-16,-5 0 15,5-18-15,-5-7 16,5-13-16,-1 1 0,1-7 15,-1-6-15,1-12 16,0-7-16,-1-6 16,-3 0-16,3-7 0,1-18 15,-5 6-15,-4 7 16,4-1-16,-4 7 16,0-1-16,0 1 0,-5-7 15,-4 38-15,0 0 16,0-12-16,0 12 15,0 0-15,9 0 0,-9 0 16,0 0-16,4 12 16,1 32-16,4-6 15,-1-1-15,1 14 0,0-1 16,-5 0-16,1 0 16,4-25-16,-9-25 15,0 0-15,0 0 0,0 0 16,0 13-16,0-13 15,4 6-15,-4-12 16,4-13-16,5-6 0,-4-13 16,3-6-16,-3-12 15,4 6-15,4-13 16,-4 0-16,0 1 0,4 5 16,0-6-16,5 7 15,-1-7-15,5 13 0,0 0 16,0 0-16,1 12 15,-10-6-15,4 7 16,5 11-16,5 8 16,-9 5-16,4 1 0,-5 18 15,-4 0-15,-13-6 16,0 0-16,18 19 16,0 12-16,-14 1 0,-8 18 15,-1-6-15,1 12 16,-5 1-16,0-1 15,0 13-15,1-12 0,-1-1 16,4 7-16,1 6 16,4-19-16,0-6 15,4 6-15,5-6 0,0 0 16,4 0-16,0-7 16,5-12-16,-5 0 15,5-6-15,4-6 0,0-7 16,-4-12-16,4-1 15,0-5-15,-9-7 16,5-12-16,-5-1 0,-4 1 16,-5-7-16,-4 38 15,0 0-15,0 0 16</inkml:trace>
  <inkml:trace contextRef="#ctx0" brushRef="#br0" timeOffset="120619.17">27107 8440 0,'8'12'0,"-3"-12"15,-1 6-15,5-6 16,4 0-16,0-6 16,10 6-16,7 0 0,1-6 15,9 0-15,0-13 16,-5 0-16,-4 0 0,-5 0 15,-26 19-15</inkml:trace>
  <inkml:trace contextRef="#ctx0" brushRef="#br0" timeOffset="121510.25">28447 8314 0,'0'0'0,"0"0"15,-44-44-15,35 19 0,9 25 16,-9-6-16,1-7 16,3 1-16,5 12 15,-13-13-15,4 7 0,-9-19 16,5 19-16,0-1 15,-5 7-15,5 7 16,0 5-16,9 13 0,-5 7 16,0-7-16,4 19 15,1 0-15,4 12 16,4-6-16,1 19 0,-1 0 16,10 0-16,-1 0 15,-4 6-15,4 7 16,0-7-16,-9 0 0,5-6 15,-13 7-15,-1-14 16,5-5-16,0 6 16,-4-7-16,0-18 0,-1 6 15,5-44-15,0 0 16,0 18-16,0-11 16,-9-1-16,-8-12 15,-1-7-15,0-12 0,1-6 16,-1-13-16,1-19 15,8 13-15,0 12 16,9 1-16,0-1 0</inkml:trace>
  <inkml:trace contextRef="#ctx0" brushRef="#br0" timeOffset="121731.12">28103 8803 0,'13'0'0,"-13"0"15,0 0-15,0 0 0,5 0 16,-5 0-16,22-6 15,-9 0-15,5 0 16,-5-1-16,0-5 0,18-7 16,0 0-16,4-6 15,-8 6-15,-1-6 16,5 0-16,-9-6 0,-4 12 16,4 0-16,9-6 15,-9 12-15,0 1 16,-5 12-16,-17 0 0</inkml:trace>
  <inkml:trace contextRef="#ctx0" brushRef="#br0" timeOffset="123188.87">28588 8415 0,'0'18'0,"5"-11"0,-5-7 15,0 0-15,0 25 16,-5 0-16,5-6 16,5-1-16,-1 8 0,0 24 15,1-6-15,-5 0 16,4-7-16,1 13 15,-5-6-15,0 0 0,0-12 16,0-32-16,0 0 16,0 0-16,0 0 15,0 0-15,0 0 0,0 25 16,0-19-16,0-6 16,0-6-16,0-19 15,4-1-15,1-24 0,3 6 16,1 0-16,0 7 15,4-1-15,0-12 16,5 6-16,0-6 0,-1 25 16,1 0-16,0 6 15,-1 0-15,5 7 16,0 5-16,-22 7 0,18 7 16,-18-7-16,0 0 15,18 6-15,-1 6 16,-17-12-16,5 13 0,-1 12 15,1 0-15,-10 13 16,1 6-16,-1 6 16,1-6-16,-5-13 0,5 19 15,8 0-15,-4 7 16,9-26-16,-5 13 16,5-19-16,4 7 0,1-1 15,3-12-15,5-13 16,-4-12-16,4 6 15,0-13-15,0 1 0,0-13 16,-4 6-16,-1-19 16,-8 7-16,0-13 15,-5 0-15,-4 0 0,0-6 16,-8 12-16,-6-6 16,-3 7-16,-1-1 15,-4 7-15,0 6 0,0 6 16,-5 6-16,1 7 15,0 0-15,8 12 16,18-6-16,0 0 0,-13 13 16,4-13-16,4 6 15,14 6-15,0-5 16,13-7-16,0 0 0,9-7 16,0 1-16,0 0 15,4 6-15,-4-13 16,4 7-16,0-7 0,-4 1 15,0 6-15,-4-7 16,-5 1-16,-5-1 16,-17 13-16,0 0 0,18 0 15,-18 0-15,18 0 16,-10 13-16,1 12 16,-4 6-16,-5 0 0,0 13 15,0 13-15,-5-13 16,1 0-16,4-7 15,-5 1-15,5-1 0,-4 1 16,4-7-16,0-31 16,0 0-16,0 19 15,4 0-15,5-19 0,-4 0 16,8-6-16,-4-13 16,8 6-16,-3-24 0,-1-7 15,0-6-15,5 6 16,-1 0-16,-3-6 15,-1-7-15,0 13 0,0 0 16,5 7-16,-5 6 16,-13 31-16,5-13 15,-1 7-15,5 6 16,-5 6-16,-4 13 0,5 6 16,-1 6-16,0 19 15,1-12-15,4 12 16,-5-6-16,0-6 0,10 12 15,-5-6-15,-1-7 16,6-5-16,-1-7 16,0 0-16,0-12 0,5-1 15,-5-24-15,5-14 16,-1 1-16,1-6 0,4 6 16,-4-6-16,-5-20 15,5 7-15,-5 7 16,0 12-16,0-13 15,5-6-15,-14 0 0,-4 44 16,0 0-16,0 0 16,0 0-16,0 0 0,0 0 15,0 0-15,0 0 16,9-12-16,0 24 16,-5 7-16,-4 6 0,5 0 15,-5 32-15,4-1 16,1 7-16,3-13 15,6 0-15,-1 7 0,9-20 16,4 1-16,1-13 16,-1-6-16,-4-19 15,14 0-15,-5-13 16,-1 1-16,-3-1 0,-5 1 16</inkml:trace>
  <inkml:trace contextRef="#ctx0" brushRef="#br0" timeOffset="123563.25">30784 7957 0,'5'0'15,"-10"25"-15,5-25 16,0 0-16,0 0 0,9 19 15,-9 12-15,5-6 16,-10 0-16,5 0 16,5 25-16,-1 7 15,-4-1-15,0 13 0,0-6 16,4 12-16,1-12 16,-1 19-16,5-26 15,0 0-15,4 1 0,5-1 16,-5-18-16,5-13 15,-1 6-15,10-31 16,-1 7-16,5-14 0,0-11 16,-5-14-16,-4 1 15,5-19-15,-10 6 16,-3 6-16,-6 1 0,-8 37 16</inkml:trace>
  <inkml:trace contextRef="#ctx0" brushRef="#br0" timeOffset="124593.32">30705 8490 0,'0'0'0,"18"6"15,-10-6-15,6-6 16,-1-7-16,0 13 0,5-12 15,-5 5-15,18-11 16,-5-1-16,5-6 16,0-7-16,0 1 0,9-7 15,-18-5-15,4 5 16,0 0-16,-3 1 16,-1-1-16,-9 7 0,0-1 15,-4 7-15,-9 25 16,0 0-16,0 0 15,0 0-15,0 0 0,9-12 16,0 5-16,-1 26 16,-3 0-16,-1 12 15,-4 13-15,5 13 0,-5 5 16,0 1-16,0-6 16,-5 5-16,5 1 15,0-13-15,0 0 0,5-12 16,-5 0-16,4-13 15,-4-25-15,0 0 16,0 0-16,0 0 0,0 0 16,4 19-16,5-13 15,-9-12-15,9-7 16,0 0-16,-5-18 0,9 0 31,1-7-15,-1-12-16,0 12 0,5 1 0,-5 5 0,0 1 0,5 12 15,-18 19-15,18-25 16,-18 25-16,0 0 16,13 0-16,0 0 0,0 6 15,0 7-15,1 12 16,-1 13-16,5-7 16,-5 13-16,4-13 0,-3 1 15,3-1-15,1 0 16,4-12-16,0 0 15,4 0-15,1-19 0,-1 12 16,1-5-16,4-1 16,0-12-16,-9-7 15,0-6-15,0-6 0,0 0 16,-5 0-16,1 6 16,0-37-16,-5 12 15,-9 6-15,1 13 0,-5 0 16,0 0-16,-9 0 15,9 25-15,-18-25 16,1 25-16,17 0 0,-22 12 16,4 1-16,0 12 15,-4 6-15,9 7 16,4 12-16,5 0 0,4 7 16,4-7-16,1-6 15,8 6-15,5-6 0,-5-7 16,9-5-16,0-7 15,0 0-15,9-12 16,0-1-16,4-12 16,0-12-16,0-1 0,5 0 15,4-12-15,-13-6 16,4-7-16,-8 1 16,-10-13-16,1 18 15,0 1-15,-9-7 0,-9 38 16</inkml:trace>
  <inkml:trace contextRef="#ctx0" brushRef="#br0" timeOffset="136233.91">4388 9286 0,'13'-25'0,"-9"25"16,-4 0-16,5 0 16,-5 0-16,0 0 0,4 0 15,-4 19-15,9-6 16,0-1-16,0 13 0,8 7 16,1 18-16,-9 0 15,0 6-15,-1 1 16,1 12-16,-4 19 0,-1-13 15,-4 6-15,0-5 16,4 5-16,1-18 16,-1 6-16,-4-13 0,0-5 15,-4-14-15,4-37 16,0 0-16,0 0 16,0 32-16,0-32 0,0 12 15,0-12-15,0 0 16,4 0-16,-4-25 15,9-13-15,0-12 0,0-13 16,-1 13-16,1-12 16,0 5-16,-4 7 15,3 19-15,1-7 16,-4 13-16,3 12 0,1 1 16,-4 12-16,3 0 15,6 12-15,-6 7 0,10 6 16,0 7-16,-1-1 15,1 7-15,0 5 16,4 1-16,-5-12 0,5 5 16,5 1-16,-1-7 15,-4-6-15,0-6 16,9-6-16,-4-7 0,4-12 16,-1 6-16,6-13 15,-10-12-15,1 0 16,8 0-16,-13-13 0,-4-6 15,-1 7-15,-3-1 16,-6-12-16,-3 6 16,-1 0-16,-8 0 0,-1 7 15,1 5-15,4 32 16,-13-25-16,-1 13 16,1-1-16,-4 19 0,-5 1 15,4 12-15,0 6 16,1 6-16,3 7 15,1-1-15,4 13 0,9-6 16,0 6-16,0-6 16,9 0-16,0-6 15,9 6-15,-1-13 0,5-6 16,0-6-16,14-13 16,-5 1-16,4-1 15,0-6-15,0-13 0,9-5 16,1-1-16,-1-6 15,-9 0-15,0-7 16,0-12-16,1 13 0,-10-7 16,1 1-16,-10 5 15,1-5-15,-5 12 16,-13 25-16,9-32 0,-5 13 16,-12 1-16,-1 5 15,-4 13-15,-1 0 16,-8 13-16,5 5 0,-10 14 15,5 5-15,4 1 16,-4 6-16,5 6 16,4 0-16,-1-6 0,6 6 15,8-12-15,0-13 16,8 0-16,1 0 16,9-18-16,-1-1 0,1-6 15,0-6-15,-1-1 16,1-12-16,0-6 15,-1 0-15,-4-12 0,1-1 16,-5-12-16,-1 6 16,6-6-16,-10 12 15,-4-6-15,-4 0 0,-1 7 16,1-1-16,4 38 16,0 0-16,0 0 15,0 0-15,-5-25 0,-3 12 16,3 13-16,1 7 15,4 12-15,4 12 16,1 7-16,3 12 0,1 0 16,4 0-16,-4 6 15,4-12-15,5 13 16,-5-20-16,5-5 0,0-7 16,-1 0-16,5-19 15,0 1-15,0-1 16,-4-6-16,-18 0 0,22-6 15,-4-1-15,-1-5 16,-3-20-16,-6 14 16,1-14-16,-4-5 0,-1-14 15,0 7-15,-4-6 16,5 13-16,-5 37 16,0 0-16,0 0 0,0 0 15,4-25-15,1 12 16,-5 13-16,9 6 15,-1 7-15,1 6 0,4 18 16,5 1-16,0 6 16,4 12-16,-5-12 15,-3-19-15,-1 0 0,-13-25 16,17 25-16,-17-25 16,0 0-16,0 0 15,0 0-15,0 0 0,0 0 16,9 0-16,0-6 15,0-19-15,-5-6 16,1-7-16,-1-6 0,5-6 16,-5 0-16,5 6 15,0 13-15,0 5 16,4-5-16,0 0 0,5 6 16,-5 6-16,5 6 15,-5 1-15,5-1 16,4 1-16,-5 5 0,5 1 15,-4 0-15,4 0 16,-22 6-16,0 0 16,0 0-16,0 0 0,22-7 15,-22 7-15,0 0 16,0 0-16,0 0 16,13 0-16,-13 0 0,0 0 15,9 0-15,-4 7 16,-1 5-16,-4 13 15,-4 0-15,-5 7 0,0 12 16,5-13-16,-1 13 16,5 0-16,0 0 0,5-7 15,3-5-15,-3 12 16,8-7-16,-4-5 16,8-7-16,-3-7 0,-14-18 15,0 0-15,22 7 16,-5-7-16,5 0 15,0-13-15,-4-12 0,0 0 16,-1-13-16,1-6 16,-5 13-16,-4-7 15,-5 1-15,5-1 0,-4 1 16,4-1-16,-9 13 16,0 25-16,0 0 15,0 0-15,0 0 16,0 0-16,0 0 0,0 0 15,0 0-15,0 0 16,0 0-16,0-6 16,8-1-16,-3 14 0,-1-1 15,1 25-15,-1 13 16,5 6-16,-5 13 16,1-13-16,-1 19 0,0 0 15,-4-6-15,0 0 16,-4 12-16,-5-6 0,5-6 15,-9-1-15,-1 7 16,-3-19-16,-1 7 16,0-7-16,-8-12 0,-5-7 15,5 0-15,-1-12 16,1-6-16,-1-7 16,1-12-16,4-13 0,4-6 15,5-13-15,-5 13 16,9-6-16,9 31 15</inkml:trace>
  <inkml:trace contextRef="#ctx0" brushRef="#br0" timeOffset="138749.31">7607 9324 0,'0'-25'0,"0"37"0,-5-5 16,-3-1-16,12 0 15,-4 7-15,0 6 0,9 18 16,-5 7-16,-4 0 16,5 6-16,-1 13 15,-4 18-15,0-5 0,4-1 16,-12-6-16,8 0 16,0-6-16,-5-7 15,5-6-15,0-6 0,0-6 16,0-38-16,0 0 15,0 0-15,0 0 16,0 0-16,0 25 0,0-13 16,0-12-16,5-12 15,3-13-15,-3-13 16,-1 1-16,5-14 0,9 1 16,-5 6-16,5-6 15,-5 13-15,9 5 16,4 1-16,1 6 0,-1 12 15,1 7-15,-1 12 16,5 0-16,0 13 16,-5 0-16,-4 6 0,0 25 15,-4-25-15,-9 19 16,-5-6-16,-4 0 16,-4 5-16,-5-5 0,-4 6 15,-5-13-15,-4 1 16,-4-1-16,-5 0 15,0-5-15,0-14 0,0 1 16,0-1-16,5-6 16,4 1-16,0-14 15,22 7-15,0 0 0,0 0 16,0 0-16,-13 0 16,13 0-16,0 0 15,-5-6-15,10-6 0,-1-1 16,-4 13-16,18-12 15,4-1-15,4-6 16,9 7-16,-4-1 0,0-6 16,4 13-16,5-7 15,-13-5-15,3 5 16,-3-6-16,-1-6 0,1 6 16,-10 7-16,5-26 15,-4 7-15,-5-1 16,5 7-16,-9-6 0,-9 31 15,9-25-15,-1 6 16,-8 19-16,0 0 16,9-19-16,-9 19 0,0 0 15,0 0-15,9-12 16,-5 31-16,1 6 16,4 6-16,-5-6 0,1 6 15,3 7-15,1 0 16,0 12-16,0-6 15,0-13-15,-1-6 0,-8-25 16,0 0-16,0 0 16,0 0-16,0 0 15,0 0-15,0 0 0,0 0 16,0 13-16,5-13 16,-5-13-16,4-6 15,-8-18-15,4-20 0,-5 7 16,-3-13-16,3 13 15,5 0-15,-4 0 16,4 6-16,0 6 0,0 38 16,0 0-16,0 0 15,0 0-15,4-25 16,1 7-16,8 24 0,-4 6 16,4 7-16,0 6 15,5 0-15,4 13 0,-5 0 16,10-1-16,-5-18 15,4 6-15,1 0 16,4-6-16,-5-6 16,10-7-16,-6-6 0,1-6 15,5-1-15,-10-12 16,-4 1-16,0-7 16,0-1-16,-9-5 0,1 0 15,-1-1-15,-4-5 16,-5 5-16,0 7 15,-4 0-15,-8 0 0,3 6 16,-4 13-16,-8 0 16,4 6-16,-5 12 15,0 1-15,-4 12 0,9 6 16,0 7-16,0 0 16,4 6-16,0-7 15,9 13-15,4-6 0,10 6 16,-1-12-16,0-7 15,9 7-15,4-7 16,5-6-16,0-12 0,9-7 16,-5-6-16,5 0 15,0-6-15,8-7 16,-8-5-16,-1-14 0,-8 1 16,5 0-16,-6-7 15,1 0-15,-4 1 16,-5-7-16,-5 0 0,1 13 15,-18 31-15,0 0 16,9-26-16,-9 26 16,0-25-16,-9 7 0,0 11 15,-8 20-15,-1 6 16,-8 12-16,4 0 16,-1 1-16,6 12 0,-1-1 15,5 1-15,0-6 16,8 0-16,5-7 15,0-6-15,5-6 0,-1-7 16,-4-12-16,0 0 16,13 7-16,5-7 0,0-7 15,4-5-15,-5-7 16,-3-6-16,3-13 16,1 1-16,-5-7 0,-9 6 15,5 7-15,-4-13 16,-1 13-16,1-1 15,-5 32-15,0-31 0,0 31 16,0 0-16,4-19 16,-4 19-16,0 0 15,0 0-15,0 0 0,0 13 16,4-1-16,-4 13 16,5 13-16,-1 6 15,1 12-15,3 1 0,1-7 16,0-13-16,4 7 15,0 0-15,5-12 16,-5-7-16,9-6 16,-4-13-16,4-6 0,0 0 15,5-13-15,-14-6 16,9-18-16,0-1 0,-9 1 16,5-20-16,-5 1 15,0-1-15,0 1 16,1-13-16,-5 6 0,-5 0 15,-4-6-15,0 7 16,0-1-16,0 13 16,-4 12-16,4 38 0,0 0 15,0 0-15,-5-25 16,5 19-16,0 6 16,0 6-16,9 25 0,0 1 15,-5 24-15,5 19 16,4 1-16,0-1 15,5 0-15,-5-6 0,1 0 16,3-19-16,1 13 16,-1-13-16,6 0 15,-1-12-15,4-13 0,-4 0 16,0-6-16,5-13 16,-5-6-16,4-6 15,-4-19-15,-4 0 0,-5-6 16,0-1-16,0 1 15,-13 31-15,0 0 16</inkml:trace>
  <inkml:trace contextRef="#ctx0" brushRef="#br0" timeOffset="138963.21">9631 9920 0,'0'19'0,"0"-19"16,0 0-16,0 0 16,26 6-16,-4 0 0,0 0 15,9-12-15,-9 6 16,0-12-16,18 12 16,0 0-16,-14 0 15,1-7-15,-27 7 0</inkml:trace>
  <inkml:trace contextRef="#ctx0" brushRef="#br0" timeOffset="140788.84">10239 9518 0,'0'0'0,"0"7"15,0-7-15,0 12 16,18 32-16,-9-19 0,0-6 16,-5 25-16,0-13 15,5 26-15,5 12 16,-6 0-16,-3-19 0,-1 13 16,1 12-16,-1-25 15,0 0-15,5 7 16,-4-32-16,-5-25 0,0 0 15,0 0-15,0 0 16,13 12-16,-9-5 16,5-20-16,0-12 0,-5 6 15,5-25-15,-4 0 16,3-6-16,-3 12 16,4 13-16,-1-12 0,-3-1 15,4 1-15,-9 37 16,0 0-16,8-26 15,-8 26-15,9 0 0,-9 0 16,5 0-16,4 0 16,-1 26-16,1 5 15,4 6-15,1-5 0,3 12 16,-4-7-16,5 7 16,-5-6-16,5 0 15,4-13-15,0 0 0,-4 0 16,-1-13-16,5-5 15,-4-14-15,4 1 16,0-13-16,-4 0 0,4-6 16,-5-6-16,1-13 15,-5 13-15,1-1 16,-10-12-16,5 7 0,-5-7 16,1 13-16,-5-7 15,0 38-15,0 0 0,0 0 16,0 0-16,0-19 15,0 13-15,0 6 16,4 12-16,-4 7 16,4 13-16,1 5 0,4 7 15,-1 0-15,6 0 16,-1-13-16,5 7 16,-1-7-16,1-6 0,4-6 15,-4-6-15,4-7 16,-5 0-16,10-6 0,-5-6 15,0-7-15,4 1 16,-4-7-16,0-6 16,0-13-16,-4 1 15,-5-1-15,0 0 0,-4 1 16,-4-1-16,-1 7 16,-4 31-16,0 0 15,0 0-15,0 0 0,0 0 16,5-13-16,-5 1 15,0 24-15,4-5 16,-4 11-16,0 14 0,0 12 16,0-7-16,0 7 15,4-12-15,-4-1 16,0-31-16,0 0 0,5 31 16,-5-31-16,0 0 15,0 0-15,0 0 16,0 25-16,0-18 0,4-7 15,-4 0-15,-4-13 16,4-12-16,0-13 16,0 7-16,0-13 0,0-6 15,0 12-15,4-6 16,1 7-16,-1 5 16,0 1-16,-4 31 0,5-25 15,-1 6-15,1 19 16,3 0-16,1 0 15,0 25-15,0 7 0,0-1 16,4 13-16,-4 6 16,4-6-16,0 6 15,9 0-15,0-6 0,5 0 16,4-6-16,4-13 16,0-6-16,-4-7 0,4-6 15,-4-6-15,5-12 16,-6-1-16,1-12 15,0 6-15,0-12 0,0-13 16,-9 7-16,0-7 16,-4-7-16,-5 1 15,-4 6-15,-5 7 0,-4-7 16,-4 19-16,-1-7 16,-8 20-16,-5 6 15,1 6-15,-5 6 16,0 6-16,-5 14 0,10 5 15,-6 0-15,10 7 16,0-1-16,0 7 16,8-12-16,1-1 0,8 0 15,1-5-15,4-8 16,4 1-16,0-13 0,0-6 16,9 0-16,0 0 15,5-18-15,-10-1 16,-3-6-16,3-7 0,1 7 15,-5-12-15,0-1 16,-4 0-16,-4 13 16,3-19-16,-3 13 0,-5 31 15,0 0-15,0 0 16,0 0-16,0 0 16,0 0-16,4-19 0,1 13 15,-1 12-15,1 7 16,-1 18-16,0 7 15,5 12-15,0 13 0,0-1 16,4 14-16,-9-1 16,1 0-16,-1-6 15,-4 13-15,-9-7 0,5 0 16,-9-6-16,-5 6 16,-4-18-16,0-7 15,-4 0-15,-5 0 0,4-12 16,-4-7-16,-4-18 15,4-7-15,-4-12 16,4-7-16,5 1 0,4-13 16,4 6-16,18 19 15,0 0-15</inkml:trace>
  <inkml:trace contextRef="#ctx0" brushRef="#br0" timeOffset="141050.37">10808 9518 0,'0'0'16,"0"0"-16,0 0 15,0 0-15,0 0 0,36 0 16,-36 0-16,13-6 16,9 12-16,-9-6 15,-13 0-15,0 0 0,0 0 16</inkml:trace>
  <inkml:trace contextRef="#ctx0" brushRef="#br0" timeOffset="142402.31">12718 9920 0,'-9'0'15,"-4"12"-15,13-12 0,-14 7 16,1 24-16,9 0 16,-5-12-16,4 6 15,-3 32-15,-1-7 16,9 6-16,4-6 0,9-18 16,1 12-16,12-13 15,-4 0-15,9-18 0,-4 0 16,8-1-16,0-6 15,-4 1-15,4-26 16,-8-6-16,-5 0 0,0 0 16,-5-13-16,-8 0 15,0-12-15,-9-6 16,-9 5-16,-4-5 0,0 6 16,-14-7-16,1 14 15,-1-1-15,-8 6 16,4 7-16,0 6 0,1 12 15,3 0-15,-4 20 16,14 12-16,-1 6 16,9 0-16,-4 0 0,8 0 15,10 0-15,-1 6 16,10-24-16,3 5 16,1 1-16,8-7 0,5 6 15,0-5-15,4-1 16,5 0-16,0-6 15,-1-12-15,5-13 0,-4 6 16,0-6-16,0 0 16,-14-7-16,5-12 15,-9 1-15,4-1 0,-8 6 16,4-18-16,0 5 16,-9 7-16,5 1 15,-5 11-15,0-5 0,-13-1 16,-4 0-16,-14 13 15,5 6-15,0 13 16,13 6-16,-13 13 0,-1-1 16,-3 20-16,12 18 15,1 0-15,4 6 16,4 13-16,5 13 0,0-7 16,4 7-16,0-1 15,5 7-15,-5 6 16,9-6-16,-8 12 0,-6-12 15,6-13-15,-5 13 16,-5-13-16,-4-6 0,-4-12 16,-1-7-16,-4-19 15,-4-6-15,0 1 16,-5-20-16,18-6 16,-22 6-16,0-12 0,4 0 15,-4-13-15,9-6 16,0-7-16,4-12 15,0 0-15,9-12 0,5 0 16,-1-13-16,5 0 16,4 6-16,0 6 15,1-12-15,3 13 0,1 0 16,4-7-16,4 13 16,-4 6-16,1 0 15,-1 13-15,0-7 0,0 7 16,-5 5-16,1 14 15,-5-1-15,-13 13 16,18-6-16,-5 0 0,-13 6 16,13 0-16,0 0 15,1 6-15,-14-6 16,0 0-16,17 13 0,-3-7 16,-14-6-16,13 12 15,-13-12-15,13 7 16,5 5-16,-9-5 0,-9-7 15,0 0-15,0 0 16,0 0-16,0 0 16,0 0-16,0 0 0</inkml:trace>
  <inkml:trace contextRef="#ctx0" brushRef="#br0" timeOffset="145051.14">14490 9431 0,'14'6'16,"-14"-6"-16,0 0 0,0 19 16,0-19-16,0 0 15,0 18-15,0-5 16,0 6-16,-5-7 0,1 7 15,-1 25-15,-3 6 16,-1 13-16,0 0 16,4 6-16,1 6 0,0 0 15,8 7-15,-4-7 16,9 0-16,4 1 16,0-20-16,1-12 0,3 0 15,1-13-15,4 0 16,4-12-16,-4-6 15,0-13-15,5 0 0,-1-25 16,-8 0-16,4 0 16,-4 0-1,-5-1-15,-13 26 0,0 0 16</inkml:trace>
  <inkml:trace contextRef="#ctx0" brushRef="#br0" timeOffset="146067.07">14411 9920 0,'-4'19'0,"4"-13"0,0-6 15,4 12-15,0-12 16,5 0-16,-4 0 0,8-6 15,4 6-15,6-6 16,-1 0-16,4-13 16,0-13-16,5 1 15,-4 6-15,4 0 0,0 6 16,-9-25-16,4 0 16,-4 7-16,5 12 0,-5-1 15,0-5-15,0-13 16,0 7-16,-5 11 15,1 1-15,-18 25 0,0 0 16,0 0-16,0 0 16,18-6-16,-9 6 15,-9 0-15,8 13 0,-16 18 16,3 7-16,1 24 16,-1 14-16,1-7 15,-1 6-15,1 0 0,0-12 16,8-7-16,-4 13 15,0-19-15,4 7 16,5-7-16,-4-19 0,-5-31 16,0 0-16,0 0 15,0 26-15,9-8 16,-1-11-16,1-20 0,4-12 16,-4-6-16,0-7 15,4-18-15,5 12 16,-9-7-16,4 1 0,0 6 15,-4 1-15,0 5 16,0 7-16,-9 31 16,0 0-16,0 0 0,8-19 15,1 12-15,4 7 16,-8 13-16,4 6 16,8 12-16,-8 19 0,4-12 15,1 6-15,-1 6 16,4-6-16,1-6 15,4 5-15,5 1 0,-5-12 16,0-7-16,4-13 16,1-5-16,4-1 15,-1-12-15,1-7 0,0-6 16,4-6-16,-4 0 16,0-13-16,-4 1 15,-5-1-15,-5 7 0,-3-19 16,-6 12-16,1-12 15,-4 12-15,-10-6 16,1 13-16,-5 6 0,0 0 16,-4 12-16,0 7 15,-5 12-15,0 7 16,1 12-16,-1 0 0,0 6 16,5 13-16,0 6 15,9 1-15,-1 5 16,10-6-16,3 0 0,1 7 15,9-13-15,4 0 16,4-19-16,5 0 16,0-13-16,4 1 0,-13-19 15,14-7-15,-1 13 16,-9-12-16,-8-1 16,-18 13-16</inkml:trace>
  <inkml:trace contextRef="#ctx0" brushRef="#br0" timeOffset="146956.17">16320 9349 0,'9'13'15,"-9"-13"-15,0 0 0,9 0 16,-5 18-16,-4-18 16,0 13-16,5 12 15,-5 0-15,4 0 16,5 19-16,-9 0 0,0 19 16,0 6-16,-4 6 15,4-12-15,0 12 0,0-6 16,-5-6-16,5-1 15,0 1-15,9-6 16,-5-14-16,5-5 16,-4-13-16,-5-6 0,13 0 15,-9-19-15,5 0 16,0-13-16,4-6 16,0 1-16,5-20 0,0 0 15,-1-6-15,1 1 16,4-1-16,-9-7 15,1 1-15,3 6 0,-8 1 16,0 5-16,-5 0 16,-4 38-16,0 0 0,0 0 15,0 0-15,0 0 16,0 0-16,5-25 16,-5 0-16,8 25 0,-8 0 15,0 13-15,0 5 16,0 14-16,0-1 15,0 7-15,9-1 16,-9 7-16,9-6 0,0 0 16,0-7-16,0 0 15,-1 1-15,-8-32 16,14 37-16,-6-12 0,1 0 16,-9-25-16,0 0 15,0 0-15,0 0 16,0 0-16,0 0 0,0 0 15,0 0-15,0 0 16,0 0-16,0 0 16,0 0-16,0 0 0,0 0 15,0 0-15,0 0 16,0 0-16,0 0 0,0 0 16,0 0-16,0 0 15,0 0-15,9 19 16,-9-19-16,0 0 0,13 19 15,-13-19-15,13 13 16,-13-13-16,0 0 16,0 0-16,18 6 0,0 6 15,-1-18-15,1 0 16,9-19-16,-5 0 16,0 0-16,-5 6 0,-17 19 15</inkml:trace>
  <inkml:trace contextRef="#ctx0" brushRef="#br0" timeOffset="148749.91">16854 9719 0,'4'107'0,"-8"-76"0,4-31 15,0 0-15,0 0 16,4 38-16,1 6 0,-5-13 15,4-12-15,1 0 16,8 37-16,0-12 16,0-6-16,-4-7 0,4 0 15,5 1-15,-5-1 16,0-25-16,-4 1 16,0-20-16,4 0 0,1 1 15,-1-19-15,-4-7 16,-1 7-16,1-1 15,4 1-15,-8-1 0,4 7 16,-9 0-16,4-6 16,-4 31-16,0 0 15,0 0-15,0 0 0,0 0 16,0 0-16,0 0 16,0-19-16,0 7 15,0 18-15,4 13 0,1 6 16,-1 0-16,1 6 15,-1 13-15,5-6 16,0-1-16,0 7 0,-1-19 16,6-6-16,-14-19 15,13 19-15,9-6 16,-4-13-16,4 0 0,0-13 16,9 0-16,-9-12 15,4-6-15,-4-7 16,-4 1-16,-1-1 0,5-12 15,-8 12-15,-1-12 16,5 13-16,-10 5 16,6 1-16,-14 31 0,13-25 15,0 6-15,-13 19 16,0 0-16,9-13 16,-9 13-16,13 0 0,-13 0 15,13 0-15,-4 7 16,0 5-16,-9-12 15,0 0-15,0 0 0,0 0 16,13 6-16,-13-6 16,0 0-16,0 0 15,0 0-15,0 0 0,5 19 16,-1-12-16,0-1 16,-4-6-16,-4-6 15,4-1-15,-4-5 0,-5-1 16,0 1-16,0 5 15,-9 1-15,5 6 16,-4 6-16,-1 1 0,0 11 16,1 8-16,-1 5 15,5-6-15,-5 13 16,5-1-16,4 1 0,0 6 16,5-13-16,4 0 15,4-5-15,1 5 16,4-6-16,8-12 0,1-1 15,4-12-15,0 0 16,0-6-16,0-7 16,0-12-16,0 6 0,-9-6 15,9 0-15,-8 0 16,-1-13-16,0 1 16,-4-7-16,4 19 0,-4-6 15,-9 31-15,4-32 16,-8 1-16,4 12 15,0 13-15,0-1 0,0 7 16,0 0-16,0 13 16,0 6-16,0 6 15,9 13-15,0 12 0,-5 6 16,9 1-16,-4 18 16,0-6-16,0 6 15,-1 0-15,-3 1 0,-1 5 16,1-12-16,-10 0 15,1-6-15,-5 0 16,-4-7-16,0-12 0,-5 0 16,5-13-16,-14-6 15,1-6-15,8 0 16,-4-13-16,0-12 0,4-13 16,1 0-16,-1 0 15,5-6-15,4-12 16,5-7-16,4 0 0,4 6 15,5-12-15,4 0 16,5 0-16,4 6 16,4-6-16,5 6 0,-4-6 15,12 12-15,-3-6 16,3 6-16,5-5 16,-4-1-16,0-7 0,-5 1 15,0 0-15,-4 6 16,-9 7-16,5-14 15,-14 14-15,5 12 0,-10-13 16,1 7-16,-4 12 16,-5-6-16,-5 12 15,-4 7-15,1-7 0,-6 1 16,-8 12-16,0 6 16,5 7-16,-1-1 15,-4 1-15,9 18 0,-1 1 16,6 5-16,3-5 15,5 11-15,5 1 0,-1 6 16,9-6-16,1-6 16,3 0-16,1 12 15,4-13-15,-5-11 0,19-8 16,-5-5-16,4-1 16,0 1-16,0-19 15,1-7-15,3-6 0,-3-6 16,-14 0-16,-5 0 15,-17 25-15,0 0 16</inkml:trace>
  <inkml:trace contextRef="#ctx0" brushRef="#br0" timeOffset="151459.17">18988 9311 0,'0'0'0,"0"0"0,0 0 16,0 0-16,0 0 15,0 51-15,0 5 16,18-31-16,-9-12 0,-5 12 15,-4 12-15,-4-18 16,8 56-16,-4-6 16,0-18-16,-9 24 0,0 0 15,1-12-15,8 6 16,0 6-16,0-25 16,0 0-16,0 7 0,0-57 15,0 0-15,0 0 16,0 0-16,0 0 15,0 0-15,0 0 0,0 0 16,4 25-16,0-25 16,1 0-16,-1-19 15,1-6-15,8-19 16,0 0-16,-4-6 0,0 6 16,0 19-16,4 6 15,-13 19-15,0 0 0,18-25 16,-18 25-16,13-25 15,-13 25-15,13 0 16,-4 25-16,4 0 0,0 0 16,5 7-16,-5 5 15,5 14-15,-5-8 16,5-5-16,-5-13 0,4-6 16,6 6-16,-1-12 15,0-13-15,0-7 16,9-5-16,-5-7 0,9 0 15,-4-12-15,-4-13 16,-5 0-16,4 6 16,1-12-16,-5 6 0,4-6 15,-8 6-15,4 7 16,-5 5-16,-3 7 16,3 6-16,-17 19 0,0 0 15,14-12-15,-14 12 16,0 0-16,8-6 15,1 6-15,-9 0 0,0 0 16,9 6-16,-9-6 16,0 0-16,0 0 15,0 0-15,0 0 0,0 0 16,0 0-16,4 6 16,-4-6-16,0 0 15,0 6-15,0 1 0,-8-7 16,8 0-16,0 0 15,-14 12-15,-3-6 16,-5 1-16,0 5 0,-5 7 16,5 6-16,4 13 15,1-7-15,4 13 16,4-6-16,0 6 0,9-1 16,0-5-16,9-7 15,0 13-15,-1-12 16,14-1-16,-4-12 0,0 0 15,8-7-15,-4-5 16,0-7-16,5-7 16,-5-12-16,-5-6 0,1-6 15,9-7-15,-14-12 16,0 6-16,-4 0 16,-5-6-16,1 0 0,-5 0 15,0 0-15,-5 12 16,-4 7-16,9 31 15,0 0-15,0 0 0,0 0 16,-4-25-16,4 25 16,-4-7-16,-1 14 15,5 11-15,0 14 0,5-1 16,-1 19-16,9-6 16,-4 6-16,4-6 15,0 0-15,5-6 0,-5-1 16,1-5-16,-1-7 15,0-6-15,5-7 16,-18-12-16,0 0 0,17 7 16,1-14-16,0 1 15,-18 6-15,17-19 16,1-6-16,0-19 0,-10 7 16,6-7-16,-10-13 15,0 7-15,1 0 16,-5 12-16,0 38 0,0 0 15,0 0-15,0 0 16,0 0-16,0 0 16,4-12-16,-4 5 0,5 14 15,-5 12-15,8 18 16,-3 7-16,8 12 16,-4-5-16,0-7 0,8-1 15,-3-5-15,-1-7 16,-13-31-16,17 26 15,1-8-15,4-11 0,-4-1 16,4-12-16,-5-7 16,1-6-16,0-6 15,-1-6-15,-3-13 0,-1 6 16,0 1-16,0-7 16,-4 6-16,0 7 15,-9 31-15,0 0 0,0 0 16,0 0-16,0 0 15,9-19-15,-9 19 16,9-6-16,-5 12 0,5 0 16,-9 19-16,4 7 15,1-1-15,-1 13 16,-4-13-16,4 1 0,1-1 16,4-6-16,-9-25 15,0 0-15,0 0 16,0 6-16,0-6 0,4 7 15,-4-7-15,4-19 16,1 0-16,-1-19 16,-4 1-16,5-7 0,-1-6 15,5 6-15,4 0 16,-4 0-16,0 0 16,4 6-16,5 13 0,-5 0 15,5 6-15,-5 7 16,4 6-16,1-1 15,0 14-15,-18-7 0,13 6 16,0 6-16,-13-12 16,0 0-16,13 7 15,5 5-15,-5 1 0,-13-13 16,0 0-16,5 19 16,-5-19-16,0 0 0,4 25 15,0 0-15,-4 6 16,-4 1-16,0-1 15,-5 6-15,0 7 0,5-6 16,-1-7-16,5 7 16,0 0-16,0-7 15,13 0-15,-4 1 16,0-13-16,-9-19 0,0 0 16,18 18-16,-1-5 15,1-7-15,4-12 0,0 0 16,-4-7-16,-1-12 15,5 0-15,-4-13 16,0-18-16,-5 12 0,0 0 16,0 6-16,-4-18 15,0 6-15,-5 0 16,5 12-16,-9 7 16,0 31-16,0-25 0,0 25 15,5-26-15,-5 26 16,0 0-16,0-18 15,4 43-15,0-6 0,5 6 16,-4 25-16,4 0 16,-1 0-16,6 25 0,-6-6 15,1 0-15,-4 13 16,-1-7-16,0-18 16,1 18-16,-10 6 0,1-5 15,-5-1-15,0-19 16,-8 7-16,-1 12 15,-13-12-15,0-7 0,5 1 16,-5-26-16,-9 1 16,1-1-16,-1-12 15,5-25-15,8-7 0,-4-6 16,-4-12-16,9 6 16,8-7-16,0-5 15,18 37-15</inkml:trace>
  <inkml:trace contextRef="#ctx0" brushRef="#br0" timeOffset="151728.01">20197 9431 0,'0'0'16,"0"0"-16,0 0 0,0 0 15,0 0-15,0 0 16,0 0-16,0 0 16,0 0-16,0 0 0,0 0 15,0 0 1,0 0-16</inkml:trace>
  <inkml:trace contextRef="#ctx0" brushRef="#br0" timeOffset="154684.28">22022 9286 0,'0'0'0,"0"0"16,0-12-16,0 12 15,0 0-15,0 0 0,9 6 16,-5 7-16,1-1 16,-5 13-16,0-6 15,0 12-15,4 20 0,1 5 16,-10 7-16,1 12 15,-1 13-15,1-7 16,0 7-16,-1-6 0,1-1 16,-1-6-16,5-12 15,-4 6-15,4-19 16,0-6-16,4-12 0,-4-32 16,0 0-16,0 0 15,0 0-15,5 18 16,-1-11-16,1-7 0,3-13 15,1-12-15,4-13 16,1-12-16,3-6 16,-3-13-16,-1 6 0,4 7 15,1-7-15,0 13 16,4 6-16,0 0 16,-5 13-16,10 12 0,-1 13 15,1 6-15,4 12 16,-9 1-16,0 12 15,-5 12-15,-3 7 0,-1-6 16,-9 6-16,-4 6 16,0 0-16,-4 7 15,-5-14-15,-4 14 0,-9-13 16,4-7-16,-4 1 16,-9-13-16,9 0 15,-9-6-15,5-6 0,13-1 16,-9 1-16,22-13 15,0 0-15,0 0 16,0 0-16,0 0 0,-14 6 16,5-12-16,5-7 15,4 7-15,4-7 0,10 1 16,-1-1-16,-13 13 16,18-12-16,-1-1 15,5 7-15,9-7 16,-4 13-16,-1-6 0,1 6 15,-1-6-15,5 0 16,0-7-16,0 7 16,-1-13-16,6 6 0,3-12 15,-8 0-15,9-12 16,-5-1-16,-8 0 16,-1-12-16,-4 6 0,0-6 15,-9 0-15,1 0 16,-5 0-16,-1 6 15,-8 6-15,0 7 0,-8 6 16,-1 6-16,0 12 16,-4 7-16,-5 13 0,0 6 15,1 12-15,-1 1 16,0 5-16,5 7 16,-9 0-16,13 12 0,1 1 15,3-7-15,5 0 16,0 0-16,9 1 15,4-8-15,5-11 0,-5-7 16,14-13-16,3 7 16,1-12-16,5-14 15,-1 1-15,5-13 16,-1 0-16,10-6 0,-10-6 16,5 0-16,-8-13 15,3 0-15,-3 0 16,-1 6-16,-4 7 0,-5-7 15,5 1-15,-9 5 16,-4 7-16,0 13 16,-18 12-16,0 0 0,0 0 15,0 0-15,0 0 16,0 0-16,8-7 16,-8 7-16,0 0 0,0 0 15,5-12-15,-5 6 16,-9-1-16,9 7 15,0 0-15,-13 13 0,-1-7 16,-3 7-16,-5-7 16,0 6-16,4 14 0,-8 5 15,4 6-15,4-11 16,0-1-16,5 12 16,0 7-16,4 0 0,5 0 15,4-13-15,4-6 16,-4-25-16,0 0 15,0 0-15,0 0 0,13 19 16,1 6-16,8-12 16,0-7-16,-5 0 15,10-18-15,-10-13 16,5 0-16,-4 0 0,0-13 16,-10-12-16,6 0 15,-5-1-15,-5 14 0,0-1 16,1 7-16,-1-7 15,-8 19-15,4 19 16,0 0-16,0 0 0,0-18 16,0 18-16,-5 0 15,5 0-15,0 18 16,0-5-16,0 25 0,0-7 16,5 7-16,-1 12 15,5-6-15,4 6 16,-4-13-16,0 1 0,0-13 15,8 0-15,1 0 16,-5-12-16,-13-13 16,18 12-16,-1-18 0,6-6 15,-1-1-15,0-12 16,-5-6-16,1-1 16,4-18-16,-4 6 0,-5-6 15,4 0-15,-3 6 16,3-6-16,-3 6 15,3-6-15,1 6 0,-1 12 16,1 7-16,0 7 16,-5-1-16,0 6 15,0 13-15,-13 0 0,0 0 16,14 6-16,3 7 16,-3 6-16,-6-7 15,6 7-15,-1 0 0,-13-19 16,0 0-16,0 0 15,0 0-15,0 0 16,0 0-16,9 13 0,-9-7 16,0-6-16,0 0 15,-5-6-15,-8-1 16,-5 1-16,1 0 0,-10-7 16,1 7-16,-5 6 15,4 6-15,1 7 16,8-7-16,1 13 0,3-7 15,6 1-15,3-1 16,1 7-16,4-19 16,0 0-16,9 25 0,4-6 15,5 6-15,4 7 16,13-20-16,-9 7 16,10 6-16,-1-6 0,-9-7 15,1 7-15,-1-6 16,1 6-16,-10-1 15,1 1-15,-5 0 0,-17 12 16,-1-6-16,5 13 16,-13-19-16,13-19 15,0 0-15,-22 19 0,-4 6 16,-5-6-16,4-1 16,10-11-16,-5-1 15,-9 7-15,0-1 0,31-12 16,0 0-16,0 0 15,-18 0-15,14-6 16,-1-7-16,-3 7 0,8-13 16,4 7-16,14-13 15,-5 6-15,5 6 16,-18 13-16,0 0 0</inkml:trace>
  <inkml:trace contextRef="#ctx0" brushRef="#br0" timeOffset="155072.06">24183 9468 0,'35'0'16,"-35"0"-16,0 0 0,0 0 15,0 0-15,0 0 16,0 0-16,27 19 15,-10 6-15,-3-19 0,-14 19 16,-5 1-16,5-1 16,9 25-16,-9 13 15,-4-1-15,-5-5 0,0 18 16,4-6-16,5 0 16,5 0-16,4-6 15,0-1-15,-1-5 0,1-13 16,9-13-16,-1 0 15,1-12-15,4-6 16,-4-13-16,-1 6 0,5-18 16,1 5-16,-6-24 15,14-7-15,-9 1 0,-4-1 16,-1 7-16,1-7 16,-18 38-16</inkml:trace>
  <inkml:trace contextRef="#ctx0" brushRef="#br0" timeOffset="155324.91">24192 9907 0,'4'0'0,"5"13"16,-9-13-16,0 0 16,0 0-16,18 19 0,-5-13 15,9-6-15,-9 6 16,9-12-16,9 6 15,0 6-15,4-6 0,-4-6 16,4-7-16,-8-12 16,8 6-16,-8 7 15,-5-1-15,-5-5 0,-8-14 16,-9 32-16,0 0 16,0 0-16,0 0 0</inkml:trace>
  <inkml:trace contextRef="#ctx0" brushRef="#br0" timeOffset="161032.12">25321 9832 0,'0'-13'0,"0"13"16,0 0-16,4-25 0,-4 25 16,0-18-16,0 18 15,0 0-15,0 0 0,-4-13 16,-5 7-16,0-7 15,0 13-15,-4-19 16,-9 19-16,0 7 0,-9 11 16,9 14-16,0 5 15,-5 7-15,10 0 16,4 13-16,-1-7 16,10 6-16,4-6 0,0 1 15,0 5-15,9-18 16,0 6-16,4-13 15,-4-12-15,-9-19 0,0 0 16,17 6-16,1 0 16,-5-12-16,0-6 15,5-14-15,0-5 0,-10-13 16,6 0-16,-10-12 16,5 6-16,-5-1 0,5 14 15,-4-7-15,-5 13 16,4-13-16,-4 44 15,0 0-15,0 0 0,0 0 16,0-19-16,0 13 16,0 6-16,0 0 15,4 6-15,5 19 16,0 13-16,0-1 0,4 1 16,5-13-16,-1 25 15,5 0-15,-8-6 16,-1 0-16,9-19 0,0 0 15,0 0-15,-22-25 16,22 25-16,0-18 16,-4-1-16,8-6 0,5-13 15,-13 1-15,4-7 16,0-6-16,-9-13 16,5-6-16,-5-6 0,-4 0 15,0 12-15,-9-5 16,4 5-16,-4 7 0,0 6 15,0 6-15,0 12 16,0 1-16,0 0 16,0 12-16,0 7 0,0-1 15,0 20-15,0-7 16,4 6-16,-4 13 16,5-6-16,-5 5 0,4 1 15,-4 0-15,5-12 16,-5-1-16,0-31 15,0 0-15,0 0 0,0 0 16,0 0-16,0 19 16,4-13-16,0-6 15,-4-6-15,5-19 0,-1-7 16,5 1-16,-5-25 16,1 5-16,4 1 15,-5 6-15,5-6 0,-5 6 16,5 0-16,-4 7 15,-5 37-15,0 0 16,8-19-16,1 6 0,-4 7 16,-1 6-16,5 13 15,-5 12-15,1 12 16,-1 1-16,5 6 0,0 0 16,-1 12-16,1-12 15,0 6-15,4-6 16,14 0-16,-10-6 0,5-7 15,1-6-15,3-12 16,0 6-16,10-19 16,-5-7-16,-1 1 0,10-13 15,-5-6-15,1-6 16,3-7-16,-8-6 16,-4 7-16,-5 5 0,0-5 15,-5-1-15,-8 0 16,0 13-16,-9 0 15,0 25-15,-4-19 0,-1-6 16,1 13-16,-9-1 16,-1 7-16,-3 12 15,-1 7-15,1 6 0,-1 6 16,0 6-16,5 7 16,-9 12-16,13-13 15,0 7-15,0-6 0,5 6 16,0-7-16,8-5 15,0-7-15,5-13 16,-9-12-16,0 0 0,0 0 16,18 13-16,4-13 15,-4-6-15,4-13 16,4-6-16,-8-13 0,-5-12 16,9-6-16,-13-1 15,0 7-15,0-13 16,-5 1-16,0-1 0,1 0 15,-1 7-15,-8-1 16,4 1-16,0 6 16,-5 6-16,5 19 0,-8-1 15,8 26-15,0-18 16,0 18-16,0 0 16,0-7-16,0 20 0,4 6 15,-4 12-15,0 7 16,4 12-16,10 13 15,-10 6-15,0 6 0,1-12 16,4 6-16,-1 0 16,1-7-16,9-5 15,-9-1-15,4-6 0,9-6 16,4-6-16,-4-13 16,1 0-16,3-6 15,5-13-15,-5 0 0,5-6 16,-9-18-16,5 5 15,-10-18-15,1-7 16,0 7-16,-10-1 0,-8 32 16,0 0-16,0 0 15</inkml:trace>
  <inkml:trace contextRef="#ctx0" brushRef="#br0" timeOffset="162403.07">27592 9431 0,'-36'43'16,"36"-43"-16,0 0 15,0 0-15,0 0 0,0 0 16,0 0-16,9 13 16,-9-13-16,0 0 15,0 0-15,-4 31 16,-1 7-16,1-13 0,0 6 15,4 13-15,-9 19 16,13 12-16,-8 1 16,4-7-16,4 0 0,5 6 15,-5-12-15,5-7 16,13-12-16,-4-19 16,-5 13-16,5 6 0,-1-32 15,1 1-15,0-1 16,4-12-16,-9 6 0,5-18 15,-1-19-15,5-7 16,-4-6-16,0 6 16,-1-6-16,-17 44 0</inkml:trace>
  <inkml:trace contextRef="#ctx0" brushRef="#br0" timeOffset="163400.24">27428 9819 0,'0'7'15,"0"-7"-15,0 0 0,0 0 16,18 0-16,0 0 16,-5 0-16,0 0 15,0 0-15,-4-13 0,13 1 16,9-1-16,-9 1 15,5-7-15,-5 12 16,4-5-16,-8-13 0,-5 12 16,-13 13-16,0 0 15,27-12-15,-5-13 16,-9 0-16,9-1 0,-5 1 16,6 0-16,-23 25 15,0 0-15,0 0 16,17-12-16,-4 18 0,-13-6 15,0 0-15,5 13 16,-5 18-16,4 7 16,-13 5-16,5 8 0,-5 11 15,0 1-15,5 0 16,4-13-16,0-6 16,4 6-16,-4 0 0,0-12 15,5-7-15,-1 13 16,-4-44-16,0 0 15,0 0-15,0 0 0,0 19 16,5-7-16,-5-5 16,8-14-16,1-5 15,0-1-15,0-18 0,0-7 16,4 1-16,0-7 16,-4 6-16,4-6 15,-8 13-15,3 0 0,-8 31 16,9-25-16,0 12 15,0 7-15,4 6 16,0 12-16,-4 13 0,4-6 16,-4 12-16,0 7 15,4 6-15,5-13 16,-5 7-16,5-7 0,-1 13 16,5-12-16,5-1 15,-5-6-15,4-12 16,1-7-16,4 0 0,0-6 15,-9-12-15,4-1 16,1-12-16,-1 0 16,-4-6-16,-4-7 0,4 0 15,-9-12-15,0 19 16,-4-19-16,-5 12 16,1 0-16,-1-6 0,-8 13 15,-1 6-15,1 12 16,-5-5-16,-4 11 15,0 7-15,-5 13 0,0 6 16,5 6-16,4 6 16,1 7-16,3 6 15,1 0-15,4-7 0,4 7 16,5 6-16,9-12 16,-5 6-16,5-13 15,12-12-15,-8 0 0,9 0 16,0-19-16,0-7 15,4 1-15,1-13 16,-1-6-16,-9 0 16,1 0-16,-27 25 0</inkml:trace>
  <inkml:trace contextRef="#ctx0" brushRef="#br0" timeOffset="163847.99">29320 9575 0,'0'6'0,"0"-6"16,0 0-16,0 0 16,0 0-16,0 0 0,0 0 15,-13 19-15,0-7 16,0 1-16,4 0 15,0 5-15,0-5 0,0 12 16,-4 0-16,13-25 16,0 25-16,0 13 15,13-7-15,1 1 0,3 5 16,1-5-16,4-7 16,-5 6-16,-3 0 15,-1-12-15,-4 12 0,-9-5 16,4-1-16,-8 6 15,-5-6-15,0-6 16,-4 12-16,-5-6 0,1-6 16,-1 0-16,-4-6 15,0 5-15,4-11 0,1 5 16,3-12-16,14 0 16,-13-25-16,0 0 15,8 0-15,1 6 0,4 19 16</inkml:trace>
  <inkml:trace contextRef="#ctx0" brushRef="#br0" timeOffset="165942.14">29563 9857 0,'4'31'0,"-8"-12"15,-1 6-15,5-12 16,0-1-16,5 13 15,-5-6-15,4 25 0,1-6 16,3-1-16,6 1 16,-1 6-16,0-6 15,0-13-15,9 0 0,0-13 16,0 1-16,1-13 16,3-25-16,-4 0 15,-4 0-15,-1 0 0,-3-7 16,-6-5-16,1-14 15,-9 14-15,-4 12 0,-1 0 16,-3-1-16,-10-17 16,0-14-16,-4 26 15,-4 12-15,-5-6 0,4 6 16,1-12-16,4 6 16,22 25-16,0 0 15,0 0-15,-13 0 0,-1 0 16,10 0-16,4 0 15,9-7-15,4 7 16,0 0-16,14 0 0,-1 0 16,1-6-16,8 6 15,-4 0-15,0 0 16,0 0-16,-1 6 16,6-6-16,-10 0 0,-4-6 15,-4 6-15,-18 0 16,0 0-16,0 0 0,0 0 15,0 0-15,22 0 16,-9 6-16,0 1 16,-4 5-16,-4 7 0,3 6 15,-8 6-15,0 13 16,0-6-16,0 6 16,0 6-16,5 0 0,-5 0 15,4 1-15,5-8 16,-5 1-16,5-12 15,0-1-15,-9-31 0,0 0 16,0 0-16,18 13 16,4-7-16,-5-6 15,6-13-15,-1 1 16,0-13-16,-5-13 0,10-6 16,-10 7-16,-3-1 15,-1-6-15,-4 0 16,4-6-16,-4 19 0,-1-7 15,-8 7-15,0 31 16,0 0-16,0 0 0,0 0 16,0 0-16,0-25 15,5 12-15,-5 13 16,0 13-16,0 12 0,0 0 16,4 12-16,1-5 15,4 5-15,-5 7 16,5-6-16,0-1 0,4-5 15,0-1-15,0 1 16,-4-1-16,9-19 16,-1-5-16,10-7 0,-1-7 15,-4 1-15,0-13 16,0-6-16,9-6 16,-9-7-16,5 1 0,-14-1 15,0-6-15,0 6 16,-4 1-16,0-7 15,-4 13-15,-1-1 0,-4 32 16,0 0-16,4-19 16,-4 19-16,0-12 15,5 12-15,-5 6 0,0 19 16,4 7-16,1 5 16,-1 7-16,-4 6 15,4 7-15,-4-7 0,0-6 16,5 6-16,-5-19 15,0 7-15,0-38 16,0 0-16,0 0 0,-5 25 16,5-12-16,0-13 15,0-13-15,0 1 16,0-7-16,0-13 0,-4-12 16,4 1-16,4-8 15,-4 1-15,0-6 16,0 6-16,0-1 0,5 8 15,-5-8-15,4 14 16,5 5-16,4 7 16,-13 25-16,9-12 0,-9 12 15,13-7-15,-4 14 16,0 12-16,4-1 16,-8 7-16,3 13 0,-3 6 15,4 6-15,-5 7 16,9-7-16,-4-6 15,4 6-15,1 0 0,-1-6 16,0 0-16,0-7 16,14-11-16,-5-8 15,-5-5-15,5-7 0,14 0 16,-10-18-16,5-13 16,4 6-16,-4-12 15,4 6-15,1-19 0,-5 6 16,4-6-16,-4 6 15,-9-5-15,0-1 16,-4 12-16,-5-12 0,-4 13 16,-5-7-16,-4 13 15,0 25-15,0 0 16,-13-25-16,0 13 0,-5 12 16,0 6-16,-4 7 15,-4 12-15,-5 12 16,9 7-16,0 13 0,4-14 15,9 14-15,-4-7 16,9 0-16,4-12 16,0 6-16,8-7 0,1-5 15,0-7-15,-9-25 16,18 6-16,8 7 16,-8-20-16,4 1 0,-4-19 15,-1-6-15,5-13 16,0-6-16,-8-1 15,-6-11-15,1-1 0,-4 0 16,-1-12-16,-4 0 16,-4 6-16,-1-6 15,-4 6-15,9 18 0,0 1 16,-4 6-16,4 7 16,0-1-16,0 38 15,0 0-15,0-19 0,4 13 16,-4 6-16,-4 13 15,4 12-15,0 19 16,4-1-16,-4 20 0,5-6 16,-1 12-16,5 12 15,0-6-15,0 1 16,-1-1-16,6 0 0,-1-12 16,5 0-16,-1-1 15,1-5-15,4-13 16,4-7-16,-4-18 0,9 0 15,-4-13-15,8-12 16,-13 0-16,9-7 16,-5-18-16,1-7 0,-5 7 15,-9-32-15,-4 7 16,-5 12-16,-4-7 16,-4 1-16</inkml:trace>
  <inkml:trace contextRef="#ctx0" brushRef="#br0" timeOffset="169233.65">4692 11243 0,'4'0'0,"-8"13"16,-36-7-16,18-6 0,9 6 15,4-6-15,9 0 16,0 0-16,-4 13 16,-9 18-16,-1-6 0,1 0 15,22 13-15,0 0 16,4 5-16,0 8 15,5-8-15,-1-11 0,5-1 16,9 1-16,-9-7 16,9-7-16,0-5 15,4-7-15,-8-12 0,-1 6 16,5-13-16,-9 1 16,0-7-16,-8-6 15,-10 0-15,5-13 0,-5 1 16,-4-7-16,-9-6 15,-8-1-15,-5-5 0,8 0 16,-3 5-16,-14 14 16,-4-7-16,-1 12 15,10 14-15,4-1 0,-9 6 16,-4 13-16,-5 0 16,18 13-16,4-1 15,1 1-15,-1 12 16,5-6-16,8 6 0,14-6 15,9 0-15,0-7 16,-1 7-16,1-7 16,17-5-16,5 5 0,-5-12 15,0-12-15,1 5 16,-1-11-16,9-1 16,9-6-16,-18 0 0,0-7 15,14-5-15,-18-1 16,0-6-16,0 0 0,-9 7 15,-9-7-15,0 12 16,-4-5-16,-5 5 16,1 7-16,-5 25 0,0 0 15,-5-25-15,1 0 16,-5 13-16,0 12 16,0 0-16,1 12 0,3 19 15,1-5-15,-1 17 16,10 8-16,-1 5 15,5 13-15,4 13 0,0-1 16,1-6-16,-1 26 16,5-7-16,-5 0 15,9 6-15,-18-6 0,5-6 16,0 6-16,0-12 16,-5-13-16,1 12 15,-10-18-15,-4-7 0,0-5 16,-4-8-16,0 1 15,-5-19-15,-4-6 16,0-12-16,5-1 0,-10-19 16,10 7-16,-1-19 15,5-13-15,-1 7 16,10-19-16,4 0 0,0-13 16,4 0-16,5 0 15,5 7-15,-1 0 16,0-1-16,5 1 15,-1 5-15,5 8 0,0-1 16,0 0-16,-4 12 16,4-5-16,0-1 15,0 19-15,-4-6 0,4 13 16,0-1-16,-4 13 16,-1 0-16,-17 0 15,0 0-15,0 0 0,0 0 16,0 0-16,0 0 15</inkml:trace>
  <inkml:trace contextRef="#ctx0" brushRef="#br0" timeOffset="180365.04">6160 10930 0,'0'0'0,"0"0"0,0 0 16,0 0-16,0 0 15,0 0-15,0 0 16,0 0-16,0 0 0,0 0 16,0 0-16,-4 12 15,4-12-15,-13 38 16,4 12-16,5-25 0,4 13 16,0-1-16,0-12 15,0 44-15,-5 19 16,14-25-16,0 6 0,0 0 15,4 0-15,0-19 16,0 6-16,0-5 16,10-20-16,-10 19 0,4-12 15,1-13-15,0 0 16,-18-25-16,17 6 16,1-6-16,0-19 0,-5 1 15,0-8-15,-13 26 16,0 0-16,0 0 15,0 0-15</inkml:trace>
  <inkml:trace contextRef="#ctx0" brushRef="#br0" timeOffset="181414.5">5988 11362 0,'0'0'15,"0"0"-15,0 0 16,5 0-16,35 0 0,-23 0 16,1 0-16,-18 0 15,31-6-15,-5 0 16,-8 6-16,17 0 15,5-7-15,-5-5 0,0-1 16,1-5-16,-14-8 16,13 8-16,0-7 0,0-1 15,-4-5-15,-4 0 16,-1 6-16,5 0 16,-9-1-16,-9 1 0,-13 25 15,0 0-15,0 0 16,0 0-16,0 0 15,0 0-15,14-12 0,-1 6 16,0 6-16,-4 6 16,-9 19-16,4 6 15,1 7-15,-10 12 0,5-6 16,-4 19-16,-1-1 16,-3 1-16,12-13 15,-8 0-15,-1-6 0,5 0 16,5-12-16,-5-32 15,0 0-15,0 0 16,0 0-16,0 0 0,4 12 16,0 7-16,5-19 15,0 0-15,0-25 16,0 12-16,-5-24 0,5-7 16,4 0-16,-4 0 15,9 0-15,-1 7 16,-3 5-16,3 7 0,-4 6 15,1 0-15,-14 19 16,0 0-16,0 0 0,8 7 16,6 18-16,-1 0 15,-4 6-15,4 13 16,0 6-16,9 0 16,5 1-16,-5-7 0,4-13 15,5-6-15,0 0 16,0-6-16,0 0 15,0-13-15,-1 7 0,10-13 16,-9 0-16,-5-13 16,1 0-16,-5-5 15,0-7-15,4-7 0,-12 1 16,-1-19-16,0 6 16,-8 0-16,-1 6 15,-4 7-15,0-13 0,-4 13 16,-5 6-16,-5-1 15,14 26-15,-17-12 16,-1 6-16,1 12 0,3 6 16,-3 14-16,-1 5 15,9 0-15,0 13 16,9-6-16,5 6 0,-1-7 16,5 1-16,0 6 15,9-13-15,4-6 16,0 7-16,4-7 0,1-6 15,3-13-15,1 0 16,5-6-16,3-12 16,-4-1-16,-8-6 0,-5 7 15,-22 12-15</inkml:trace>
  <inkml:trace contextRef="#ctx0" brushRef="#br0" timeOffset="181957.19">8453 10729 0,'0'0'16,"0"0"-16,-17-13 15,8 1-15,-4 12 0,0-19 16,4 13-16,-5 6 16,10 6-16,-14-6 15,1 6-15,17-6 16,0 0-16,-18 19 0,9 12 15,1 13-15,-6 19 16,5-7-16,1 20 16,3 11-16,10 8 0,3-14 15,1 7-15,0 12 16,4-6-16,-4 13 16,0-26-16,0 20 0,-9-7 15,0 0-15,-5-6 16,5-7-16,-8-5 15,8 5-15,-5-12 0,5-19 16,-9-6-16,9-44 16,-13 25-16,0-6 0,-9 0 15,9-25-15,-5-26 16,0 7-16,-4 6 16,9-6-16,13 25 0,0 0 15</inkml:trace>
  <inkml:trace contextRef="#ctx0" brushRef="#br0" timeOffset="184145.12">8140 11538 0,'0'6'0,"0"-12"16,5 6-16,4 0 15,-1 0-15,-3 0 0,4 0 16,4 0-16,9 0 15,0-6-15,0 6 16,9-19-16,-9 0 0,0-6 16,0-6-16,4 5 15,-8-11-15,9-1 16,-1-18-16,-8 18 0,-1 7 16,5-13-16,5-6 15,-10-7-15,6 1 16,-15 12-16,6 6 0,-6 1 15,-8 37-15,0 0 16,0 0-16,0 0 16,0 0-16,0 0 0,9-13 15,-4 13-15,3 13 16,-3 12-16,8 19 16,-9 12-16,1 7 0,-1 6 15,1-7-15,-1-5 16,1 12-16,-1-6 15,5-13-15,0 0 0,-1-6 16,10-7-16,0-5 16,-1-13-16,5-7 15,-22-12-15,22 6 0,5-12 16,-1 0-16,1-7 16,-1-12-16,5-12 15,0 5-15,0-12 0,0 1 16,-9-1-16,4-7 15,-4 20-15,0-7 16,5 13-16,-10-6 0,1 25 16,-18 6-16,0 0 15,0 0-15,0 0 16,18-13-16,-18 13 0,0 0 16,0 0-16,0 0 15,0 0-15,0 0 16,0 0-16,0 0 0,0 0 15,0 0-15,0 0 16,17-6-16,-17 6 16,0 0-16,9-6 0,-4-1 15,-5 1-15,-18-6 16,0 18-16,1-6 16,-1 0-16,-8 12 0,-1 1 15,1 12-15,4 6 16,4 13-16,5-12 15,4 12-15,0-1 0,9 1 16,0 0-16,9 0 16,0 0-16,4-13 15,0-12-15,0 0 0,1-6 16,3-1-16,-17-12 16,18 0-16,-5-6 15,5 0-15,-5-13 0,0 0 16,0-12-16,1-13 15,-5 6-15,-1-12 16,-3 6-16,4-6 0,-5 6 16,0 6-16,-4 38 15,0 0-15,0 0 16,0 0-16,0 0 0,0 0 16,0 0-16,0-25 15,0 25-15,5-6 16,-5 6-16,4 19 0,1 12 15,-1 13-15,5 6 16,4 7-16,0-14 16,1-5-16,-1 6 0,4-13 15,1-6-15,4 1 16,-4-8-16,4-11 16,-5-7-16,5 0 0,0-7 15,-4-5-15,4-13 16,-9 0-16,5-7 15,4-12-15,-4 7 0,-1-7 16,1-6-16,-5 0 16,-4 6-16,4 0 15,5 0-15,0 19 0,-1 0 16,5 0-16,-4 18 16,-18 7-16,0 0 15,18 0-15,8 7 0,9-1 16,-13 6-16,0 7 15,-4-6-15,0 6 16,-18-19-16,0 0 0,17 12 16,-17-12-16,0 0 15,0 0-15,0 0 0,18 6 16,-18-6-16,9 7 16,-9-14-16,0 1 15,0 6-15,0-19 0,0 7 16,-5-13-16,-8 0 15,-5 12-15,5 0 16,-4 1-16,-10 12 16,1 12-16,-10 7 0,1 6 15,17 0-15,-4-12 16,-4 25-16,4 12 0,9-6 16,4 0-16,4 0 15,10-1-15,-1 1 16,1 13-16,4-26 15,8-12-15,1 6 0,4-6 16,-5-7-16,6-5 16,-1-7-16,0-13 15,0 1-15,-5-1 0,1-12 16,4 0-16,-9-19 16,0 6-16,-4-6 15,0 1-15,-4-1 0,-1 0 16,0 0-16,-4 6 15,0 38-15,0 0 0,0 0 16,0 0-16,0 0 16,0 0-16,0 0 15,0 0-15,5-19 0,-5 7 16,4 24-16,1 7 16,-1 19-16,5 6 15,4 12-15,-4 13 16,8-6-16,-8 18 0,5-12 15,-6 13-15,-3 12 16,-1-19-16,-4 7 16,-4-1-16,-1 1 0,-3-13 15,-1-6-15,0-7 16,-9 0-16,5-5 16,-5-20-16,1 0 0,-1-12 15,0-6-15,18-13 16,-17 0-16,-1-13 15,9-6-15,-4-12 0,9-7 16,-1-18-16,10-13 16,-1 0-16,5 0 0,0 0 15,8-13-15,5 13 16,1-6-16,-1 6 16,0-6-16,8 6 0,-7 6 15,16 7-15,-4-13 16,-8 19-16,-1 6 15,5 12-15,-4 7 0,8 0 16,-4 0-16,-9 13 16,-4 12-16,-18 0 15,17 6-15,-17-6 0,0 0 16,27 12-16,-10 13 16,1 7-16,-9 5 15,0 1-15,-1 0 0,-3 6 16,4-1-16,-9-43 15,-14 26-15,14-26 16,0 0-16,0 0 0,0 0 16</inkml:trace>
  <inkml:trace contextRef="#ctx0" brushRef="#br0" timeOffset="185081.27">11395 10760 0,'13'-31'0,"-17"18"16,4 13-16,0 0 16,-5-12-16,-4-1 15,9 13-15,0 0 0,-13 0 16,0 0-16,4-6 16,-4 6-16,-5 6 15,1 7-15,-6 12 0,10 12 16,4-5-16,5 12 15,-5 12-15,0 1 16,5 12-16,8 0 0,1 6 16,4 0-16,4 7 15,-4-1-15,4 7 16,5 0-16,-1-7 0,-4 7 16,-4-13-16,0 7 15,0-7-15,-5 0 16,1-12-16,-5-6 0,-5-7 15,1 0-15,4-12 16,-9-7-16,0-12 16,9-19-16,-13 12 0,0 1 15,-5-32-15,5-12 16,0-1-16,-1 1 16,1 0-16,13 31 0,0 0 15</inkml:trace>
  <inkml:trace contextRef="#ctx0" brushRef="#br0" timeOffset="186700.33">11165 11550 0,'36'0'0,"-36"-6"0,0 6 16,0 0-16,0 0 16,0 0-16,13-6 15,-4 0-15,0-1 0,4 1 16,-9 0-16,23-13 15,-10-12-15,5-1 16,-8 1-16,12-7 0,0 1 16,1-20-16,4 13 15,-9 7-15,0-7 16,0 0-16,9 0 0,-9-6 16,-9 6-16,0 6 15,-4 1-15,4 5 16,-13 32-16,0 0 0,0 0 15,0 0-15,0 0 16,9-31-16,-9 31 16,5-6-16,-1 6 0,-4 25 15,0 0-15,4 12 16,-8 26-16,0 6 16,8 6-16,-4 1 0,0-14 15,0 20-15,0-13 16,0 0-16,9-6 15,0-1-15,-5-18 0,9-6 16,1-7-16,-1-6 16,4-12-16,1 6 15,-18-19-15,22 0 0,-4-7 16,4-5-16,-5-7 16,5-6-16,-4-13 15,0 7-15,-1-19 0,1 0 16,-5 6-16,-4 0 15,0 6-15,-9 38 0,0 0 16,0 0-16,0 0 16,0 0-16,0 0 15,4-31-15,1 18 0,-5 13 16,0 13-16,0-1 16,-5 20-16,5-1 15,0 13-15,5 0 16,4 0-16,-1-13 0,1-12 15,4 12-15,1-18 16,3-1-16,-4-5 16,-13-7-16,0 0 0,18-7 15,0 1-15,-1-6 16,-3-7-16,-1-13 16,-4 7-16,0-19 0,-5 7 15,-8 5-15,4-5 16,-5-1-16,1 13 15,4 25-15,0 0 0,0 0 16,0-19-16,0 19 16,0 0-16,-5-12 15,5 12-15,5 12 0,4 1 16,-5 18-16,5 7 16,4 12-16,0-6 0,0 6 15,5-12-15,-5-1 16,1 1-16,-1-13 15,9 0-15,-9-6 0,5-7 16,-1-5-16,1-14 16,0-5-16,4-7 15,0-12-15,0-1 0,-5 1 16,5-19-16,0-7 16,-8 7-16,-1-19 15,-4 7-15,0 5 0,-5-12 16,5 0-16,-9 19 15,-5 0-15,1 0 16,4 50-16,0 0 16,0 0-16,0 0 0,-4-32 15,4 32-15,-5-25 16,5 25-16,-4-25 0,4 13 16,0 37-16,0 0 15,4 0-15,1 31 16,-1-12-16,5 6 15,-5 19-15,1 19 0,3-19 16,1-6-16,0 6 16,0-19-16,4 13 0,-4-19 15,9-19-15,-1 0 16,1-19-16,-5 7 16,9-13-16,-4-19 0,-5-13 15,0 7-15,5-6 16,-5-19-16,5-7 15,-9-5-15,4-7 0,-4 12 16,-1-6-16,-3 1 16,-1-1-16,1 7 15,-5-1-15,0 1 16,0 12-16,0 6 0,-5 1 16,5 37-16,0 0 15,0-19-15,0 12 0,0 14 16,0 5-16,0 20 15,5 5-15,-10 13 16,5 19-16,5-6 0,-1 6 16,0 0-16,5 13 15,5-7-15,-1 0 16,9-6-16,0 0 0,4-19 16,-8 0-16,8-6 15,-4-6-15,1-13 16,3 0-16,-4-6 0,0-13 15,5 1-15,-5-14 16,0 1-16,4-25 16,-8 6-16,-5-7 0,-4-5 15,-5-7-15,1 6 16,-1 7-16,-4 31 16,0 0-16,0 0 0</inkml:trace>
  <inkml:trace contextRef="#ctx0" brushRef="#br0" timeOffset="187034.14">12515 11136 0,'-5'0'0,"10"0"0,-5 0 16,0 0-16,0 0 15,0 13-15,0-13 16,0 0-16,9-6 0,8 12 16,1-6-16,0 0 15,12 6-15,6-6 16,-1 0-16,0-6 16,-4 0-16,4-1 0,1 7 15,-1-12-15,-4 6 16,-5-7-16,5 7 0,0-7 15,-5 7-15,-12 0 16,-5 12-16,-9-6 16,0 0-16,0 0 0,0 0 15</inkml:trace>
  <inkml:trace contextRef="#ctx0" brushRef="#br0" timeOffset="189368.57">13207 11500 0,'9'25'15,"-9"-6"-15,0-19 0,0 0 16,0 0-16,13 13 15,-8-7-15,3-19 16,1 1-16,0 6 0,4 6 16,5-13-16,0-6 15,4-6-15,-5 0 16,-8 0-16,9 0 0,-5-6 16,0-7-16,5 7 15,-5-13-15,-4 12 16,-5 7-16,1-6 0,-14 6 15,9 25-15,-5-13 16,-3 1-16,-6 12 16,-12 6-16,8 13 0,-8 0 15,8 18-15,-4 1 16,4 6-16,1 25 16,4-19-16,8 13 0,5-7 15,5 13-15,3-25 16,6 6-16,-1-6 15,9-13-15,4-6 0,-4 1 16,5-14-16,-1-6 16,10-6-16,-1-6 15,-4-13-15,-5 0 0,1-12 16,4 0-16,-5-7 16,-8 0-16,-5 1 15,-4-13-15,-5 6 0,-4 0 16,0 6-16,-4-6 15,-1 13-15,5 31 16,0 0-16,0 0 0,0 0 16,-4-19-16,4 13 15,0 12-15,4 13 16,5 12-16,0 13 0,0 6 16,0 7-16,4-1 15,-9-12-15,1 0 16,-1 0-16,-4-44 0,0 0 15,0 0-15,0 0 16,0 0-16,4 19 16,-4-7-16,5 1 0,-5-26 15,-5-5-15,5-14 16,-4-5-16,0-1 16,-1-6-16,-4-6 0,1 0 15,3 0-15,1 12 16,-5 0-16,18 7 15,-9 31-15,0 0 0,13-25 16,0-7-16,5 14 16,-18 18-16,0 0 0,22-13 15,-9 13-15,-13 0 16,31 0-16,0-6 16,-5 12-16,-8-6 0,0 0 15,8 0-15,-4 0 16,-22 0-16,0 0 15,31-6-15,-13-7 0,-1 7 16,1 0-16,-18 6 16,0 0-16,0 0 15,22-13-15,-22 13 0,0 0 16,0 0-16,0 0 16,0 0-16,0 0 15,18-6-15,-10 6 0,1 0 16,-9 12-16,-4 1 15,4 12-15,-5 13 16,1 12-16,4-12 0,0 5 16,0 8-16,4-8 15,1-11-15,4 18 16,-1-19-16,6-12 16,-1 13-16,0-14 0,5 1 15,-1-19-15,1 6 16,4-12-16,0-6 15,-4-1-15,4-6 0,0-12 16,-4 0-16,-5-7 16,0 0-16,-4 7 0,0-13 15,-1 0-15,-3 0 16,-5 13-16,-5 0 16,5 31-16,0 0 0,0 0 15,0 0-15,0 0 16,0-26-16,0 14 15,0 6-15,0 18 0,5 13 16,-1 0-16,1 19 16,-1 6-16,5-6 15,-5 6-15,1-6 16,4 7-16,-9-20 0,0 7 16,0-7-16,0-6 15,0-25-15,0 19 16,0-19-16,0 0 0,0 0 15,0 0-15,-9-13 16,9-6-16,0-6 0,0-19 16,0 7-16,0-13 15,-9-1-15,5-5 16,-1 6-16,1 0 0,-1 6 16,5-13-16,-4 20 15,8-1-15,5 13 16,-9 25-16,0 0 0,18-19 15,4 7-15,-5 5 16,1 7-16,-9 13 16,4 6-16,0 12 0,1 7 15,-10-7-15,9 32 16,-4-13-16,4-6 16,14-6-16,-5 12 0,0 0 15,4 6-15,1-18 16,4-19-16,-5 6 15,5 0-15,4 0 0,-8-12 16,-1-26-16,5-6 16,-5 0-16,-3-12 15,-1 6-15,0-13 0,0-12 16,0 0-16,-9 6 16,0 0-16,0 0 15,-13 0-15,-8-6 0,-6 19 16,1 6-16,0 0 15,13 25-15,-27-19 16,1 13-16,-9 6 0,8 25 16,10 0-16,-1 0 15,-4 0-15,4 25 16,9-6-16,-4 6 0,9-18 16,-1-7-16,5 12 15,5-5-15,-1 11 16,5-24-16,4-6 0,5-7 15,0 0-15,4-6 16,-5-12-16,1-1 16,4 1-16,-9-20 0,0 7 15,5-6-15,-9 0 16,0-1-16,-1-5 16,1-1-16,5-6 0,-1 6 15,-4 13-15,-9 25 16,0 0-16,0 0 15,0 0-15,4-12 0,5 6 16,0 12-16,-1 6 16,-8 13-16,0 26 15,0-7-15,0 18 0,0 1 16,5 6-16,-1 0 16,-4 12-16,0 7 15,0 6-15,-4-6 0,-1-6 16,-3 12-16,-1-6 15,-4-7-15,-5 1 16,0-13-16,-4-7 0,-4-5 16,-5-7-16,0-6 15,-4-19-15,-1 0 16,1-12-16,-9-20 0,9-18 16,4 0-16,-4-19 15,-1-6-15,6-13 16,3 7-16,5-1 0,9 1 15,-5 18-15</inkml:trace>
  <inkml:trace contextRef="#ctx0" brushRef="#br0" timeOffset="189637.42">13873 10729 0,'0'6'0,"0"-6"0,0 0 16,0 0-16,0 0 16,0 0-16,0 0 15,13 0-15,-4-6 0,0 12 16,0-6-16,-5 0 15,-4 0-15,0 0 16,0 0-16,0 0 0</inkml:trace>
  <inkml:trace contextRef="#ctx0" brushRef="#br0" timeOffset="191309.3">15787 11607 0,'4'19'16,"-4"-19"-16,9 6 0,-9-6 15,0 0-15,13 0 16,0 0-16,-4 0 16,9-6-16,-9-7 0,8 7 15,10-7-15,-5-18 16,0 6-16,4 0 15,-4 0-15,1 0 0,-6 0 16,-4-1-16,1-11 16,-1 12-16,-4-7 15,-5-5-15,-4-1 0,0 7 16,4-1-16,-4 1 16,5 0-16,-14-1 15,5 1-15,-1 0 0,-4-1 16,1 13-16,-1 7 15,-9 18-15,-4-6 16,9 19-16,-5 19 0,1-1 16,8 13-16,-4 1 15,8-1-15,5 12 16,5 7-16,3-6 0,6-6 16,-1-1-16,9 7 15,0-13-15,4-12 16,1-7-16,-5 0 0,9-12 15,0 0-15,0-13 16,4-6-16,-9-12 16,1-1-16,-1-12 0,1-6 15,-5-7-15,-5 7 16,-3-13-16,-6-19 16,1 19-16,0-6 0,-5 6 15,-4 0-15,5 7 16,-10-1-16,5 38 15,0 0-15,0 0 0,0 0 16,0 0-16,5-19 16,8 13-16,-4 0 15,0 18-15,-1 7 0,6 12 16,3 1-16,5 5 16,-4 7-16,0-6 15,8 12-15,-4-6 0,0 6 16,5-12-16,-5-7 15,0-6-15,4 0 16,-4-12-16,-4-1 0,4-12 16,-4 0-16,-1-6 15,-17 6-15,0 0 16,0 0-16,0 0 0</inkml:trace>
  <inkml:trace contextRef="#ctx0" brushRef="#br0" timeOffset="191590.14">16783 11136 0,'0'0'0,"0"0"16,0 0-16,0 0 0,0 95 15,0-64-15,0-31 16,0 0-16,-17 44 15,-1 0-15,5-13 0,0-6 16,4 0-16,-13 44 16,0-25-16,0 19 15,4-19-15,9-7 0,-4-5 16,9-1-16,4-31 16,0 0-16,0 0 15,0 0-15,0 0 0</inkml:trace>
  <inkml:trace contextRef="#ctx0" brushRef="#br0" timeOffset="193323.34">17198 11149 0,'4'19'0,"-4"-19"16,0 0-16,0 0 16,0 0-16,0 0 0,-22 19 15,-9 6-15,18-13 16,4 7-16,-4-6 16,4 5-16,-8 33 0,-5-7 15,8-1-15,10-5 16,0 12-16,-1 0 15,10 1-15,-1-14 0,5-5 16,4-7-16,0 6 16,5-6-16,0-19 15,4 1-15,-5-7 0,5-7 16,5 1-16,-5-13 16,0 0-16,-5-6 15,10-6-15,-9 0 0,4-13 16,-9 0-16,-4 12 15,-1-5-15,1-1 16,-9 38-16,0 0 0,0-25 16,0 25-16,0 0 15,0 0-15,5-12 16,-5 12-16,0 0 0,0 12 16,4 20-16,5-1 15,-5 6-15,1 14 16,8 18-16,-4-25 0,4-1 15,5 1-15,-1-12 16,1-1-16,0 0 16,4-12-16,0-12 0,0-7 15,4-13-15,-4-6 16,0-12-16,5-1 16,-1-18-16,-4 6 0,-4-12 15,0-1-15,-10-18 16,1 13-16,0-14 15,-5 7-15,5-6 0,-9 12 16,0 1-16,0 11 16,0-5-16,0 18 15,0 38-15,0 0 0,0-18 16,-9 5-16,5 13 16,0 19-16,4 6 15,0 19-15,0 12 0,0 7 16,4 0-16,5-7 15,0 26-15,-1-7 0,1-6 16,5 0-16,-1 0 16,9-13-16,-5-6 15,5-6-15,5-12 0,-5-13 16,9-1-16,0-11 16,0-7-16,-5-13 15,5-6-15,0 0 16,0-12-16,-5-7 0,1-5 15,-5 5-15,0-12 16,0-13-16,-5 13 16,-12 0-16,8 0 0,-13 12 15,-4 7-15,4 31 16,-14-32-16,1 20 16,-5 12-16,-4 6 0,9 6 15,-13 20-15,8-1 16,0 7-16,5 12 15,4 0-15,1 7 0,3-7 16,-4 0-16,14-12 16,4 5-16,4-11 0,9-7 15,0 0-15,9-25 16,4 6-16,5 1 16,4-20-16,4-6 0,-4 0 15,1-6-15,-1-6 16,-5-7-16,1 7 15,-5-13-15,1-12 0,-6 18 16,-3-6-16,-9 6 16,-10-5-16,-8 43 15,9-26-15,-9 26 0,0 0 16,0 0-16,-4-25 16,-9 13-16,-5 12 15,-4 0-15,4 25 0,1 0 16,-5 13-16,-1 6 15,10 6-15,9-6 16,-5 6-16,5 0 0,-1-12 16,10-1-16,-1-12 15,5-6-15,4 0 16,0-7-16,5-12 0,-5-6 16,9-13-16,-4 1 15,0-14-15,-1-12 16,-8 7-16,0-26 0,-5 6 15,5-5-15,-9-1 16,9-6-16,0-12 16,-5 18-16,5-6 0,0 6 15,0-12-15,-1 18 16,1 7-16,-9 6 16,-4 19-16,4 25 0,0 0 15,0 0-15,0 0 16,0-25-16,0 25 15,-5 13-15,1 6 0,-5 12 16,9 19-16,0 0 16,0 32-16,0-1 15,5-18-15,3 6 0,1 13 16,0-13-16,9 6 16,-5 0-16,0-19 15,5-5-15,4-14 0,-5 1 16,10 0-16,-1-1 15,1-24-15,-5-1 16,9-5-16,-5-1 0,5-6 16,0-13-16,-9-6 15,4-12-15,-8-7 16,-5 7-16,5 0 0,-18 31 16,0 0-16</inkml:trace>
  <inkml:trace contextRef="#ctx0" brushRef="#br0" timeOffset="193759.09">17780 11212 0,'0'12'0,"0"-12"15,0 0-15,0 0 0,0-6 16,0 6-16,0 0 16,0 0-16,0 0 15,0 0-15,0 0 0,0-6 16,0 6-16,0 0 15,0 0-15,0 0 16,13 0-16,-13 0 0,0 0 16,22 0-16,-8-7 15,-1 7-15,13-6 16,9-13-16,1 13 0,-1 6 16,-13-6-16,0-7 15,0 1-15,0-1 16,-13 1-16,-9 12 0,0 0 15,0 0-15,0 0 16,0 0-16</inkml:trace>
  <inkml:trace contextRef="#ctx0" brushRef="#br0" timeOffset="194038.54">17216 10917 0,'-5'13'16,"1"-13"-16,4 6 15,0-6-15,0 0 0,4 0 16,-4 0-16,0-6 15,0 6-15,0 0 16,0 0-16,0 0 0,0 0 16,0 0-16,0 0 15,0 0-15</inkml:trace>
  <inkml:trace contextRef="#ctx0" brushRef="#br0" timeOffset="195758.17">19306 10817 0,'0'6'16,"0"-6"-16,0 0 0,0 6 15,0-6-15,4 6 16,1 1-16,-5 5 16,0 7-16,4 0 0,0 19 15,1 5-15,-1 20 16,-4 0-16,0 6 16,0 0-16,-4 19 0,4-13 15,4 0-15,1-6 16,-1 6-16,5-24 15,4-1-15,0-13 0,5-5 16,-5-13-16,-13-19 16,0 0-16,18 18 15,-1-11-15,6-14 0,-6-11 16,1-1-16,-1-6 16,-3-19-16,-1 0 15,-9 0-15,5 0 16,-4-6-16,-1 12 0,-4 7 15,0-13-15,0 44 16,0 0-16,0 0 0,0-13 16,0 1-16,0 12 15,0 6-15,0 7 16,-4 12-16,8 12 0,0 1 16,5 0-16,-4 12 15,8-19-15,0 7 16,5-7-16,-1-6 0,1-6 15,4-6-15,0 5 16,5-24-16,-5 0 16,4-13-16,-4 0 0,5 0 15,-5-12-15,4-7 16,-13 1-16,5-7 16,-9 0-16,4-6 0,0 6 15,-13-6-15,0 6 16,-4 6-16,-1 1 15,5 37-15,0 0 0,0 0 16,0 0-16,-4-25 16,4 18-16,-9 14 15,9 11-15,9 14 0,0 18 16,4 6-16,-4 7 16,4 6-16,-4 19 15,0-13-15,0 13 0,-5 6 16,-4 0-16,-4 0 15,4 6-15,-5-12 16,1 0-16,-5 6 0,-9-25 16,1-6-16,-1 0 15,-4-7-15,-5-12 16,5 0-16,0-19 0,0-13 16,-4 1-16,4-19 15,4-7-15,9-12 16,5-6-16,4-7 0,0 7 15,0-7-15,0 38 16,0 0-16</inkml:trace>
  <inkml:trace contextRef="#ctx0" brushRef="#br0" timeOffset="196653.45">20651 11375 0,'0'0'0,"4"12"0,-4-12 16,0 0-16,0 0 15,0 0-15,18 13 16,-9 6-16,-1 0 0,-3-7 16,-5 13-16,4 0 15,5 13-15,4 18 16,-13-12-16,14 0 0,-6 6 16,6-6-16,3 0 15,5-6-15,0-7 16,0-18-16,5-1 0,4-12 15,-9-6-15,0-7 16,0-12-16,0 0 16,0-19-16,-4 0 0,-1-6 15,-4 6-15,1-12 16,-6-1-16,6 7 16,-10 0-16,1 12 0,-5 38 15,0 0-15,0 0 16,0 0-16,0 0 15,0-25-15,0 25 0,4 0 16,-4 0-16,9 25 16,-9 1-16,0 24 15,0 0-15,0 6 0,9-12 16,-5-19-16,0 0 16,-4-25-16,0 0 0,0 0 15,9 25-15,4 1 16,-13-26-16,0 0 15,0 0-15,14-13 16,3-6-16,1 0 0,0-6 16,4-6-16,4 6 15,-8-32-15,-5 7 16,-4 13-16,4-1 0,-13 38 16,0 0-16,0 0 15,0 0-15,0 0 16,0 0-16,9-31 0,4 12 15,0 19-15,1 12 16,-1 13-16,0 7 16,9 12-16,-4 6 0,4 6 15,-5-12-15,5 0 16,0-6-16,5-1 16,-1-5-16,-4-13 0,14-1 15,-5-11-15,-1 5 16,-3-24-16,4-7 15,-9-6-15,0 0 0,4-13 16,-4 0-16,-8 1 16,-1 12-16,-13 25 15</inkml:trace>
  <inkml:trace contextRef="#ctx0" brushRef="#br0" timeOffset="196995.26">20624 10879 0,'0'0'0,"0"0"15,0 0-15,0 0 16,0 0-16,0 0 0,0 0 16,0 0-16,0 0 15,5 13-15,-10-1 16,5-12-16,0 0 0,0 0 15,0 0-15</inkml:trace>
  <inkml:trace contextRef="#ctx0" brushRef="#br0" timeOffset="197570.95">22229 10867 0,'0'31'0,"0"-31"16,0 0-16,0 32 15,0-32-15,5 25 16,-5-25-16,13 18 0,-13 7 15,9 13-15,0-13 16,4 32-16,-4 5 16,4-11-16,-4 18 0,0-7 15,8 1-15,-8 6 16,0-6-16,0 6 16,8-19-16,-3 0 0,3-6 15,5 0-15,-4 0 16,4-19-16,0 0 15,4-13-15,-3-5 0,7-14 16,-3-11-16,-1-7 16,5-7-16,-4-12 15,3-6-15,-12 6 0,-5 0 16,-4 13-16,-9 31 16,0 0-16</inkml:trace>
  <inkml:trace contextRef="#ctx0" brushRef="#br0" timeOffset="198601.06">22190 11350 0,'0'25'15,"0"-19"-15,0-6 16,4 0-16,5-6 0,9 0 15,-10-7-15,19 0 16,8-5-16,5-7 16,0-7-16,-5 1 0,9 6 15,-13-7-15,8 1 16,-8 0-16,-4-1 16,-1 1-16,5 6 0,-4-13 15,-14 13-15,9 0 16,-5 6-16,-17 19 15,0 0-15,0 0 0,0 0 16,9-6-16,0 6 16,-4 0-16,-1 19 15,5 12-15,-5 7 0,-4 12 16,5 6-16,-1 1 16,0-1-16,1 1 15,-1 12-15,1-13 0,3-6 16,-3 0-16,4-6 15,-5-6-15,0 0 16,-4-38-16,0 0 0,9 18 16,-9-18-16,0 0 15,9 13-15,0 0 16,-5-7-16,10-12 0,-6-7 16,6-6-16,-1-6 15,-4-13-15,0 1 16,4-7-16,0 0 0,0 0 15,5 0-15,-1 19 16,-3 0-16,-14 25 16,0 0-16,0 0 0,0 0 15,13-6-15,5 12 16,-5 7-16,9 12 16,-9 12-16,0 1 0,1 6 15,8 12-15,0 1 16,0-20-16,0-5 15,4-1-15,1-12 0,-1 6 16,-4-12-16,5-13 16,3-13-16,-3 0 15,-1-5-15,10-7 0,-14 6 16,4-6-16,1-19 16,-5-6-16,-9 12 15,5 0-15,-5 1 0,0-1 16,-9-6-16,-8 0 15,-5 0-15,-4 13 16,0 12-16,-5-6 0,18 25 16,0 0-16,-26-6 15,-1 6-15,-8 19 16,8 6-16,1 6 0,13 26 16,-5-7-16,9 0 15,5 6-15,8-12 16,5 6-16,4 7 0,5-26 15,4 1-15,0-7 16,-4 0-16,8-13 0,1 13 16,4-25-16,4 7 15,-4-7-15,4-13 16,0 1-16,0-7 16,1-6-16,-1-7 0,-4 7 15,-9 6-15,0-6 16,-22 25-16</inkml:trace>
  <inkml:trace contextRef="#ctx0" brushRef="#br0" timeOffset="201912.43">24747 10942 0,'0'0'0,"31"-44"0,-18 38 16,-13 6-16,0 0 15,5-6-15,-1-1 0,-4 1 16,0 6-16,0-12 16,0-1-16,5-6 15,-10 7-15,5 12 0,-4-19 16,-5 0-16,-4 0 15,13 19-15,-13-25 16,-5 13-16,5-1 16,13 13-16,0 0 0,-18-6 15,0 6-15,5 19 16,0-1-16,0 20 0,4 0 16,0 12-16,0 6 15,5 7-15,-1 18 16,1-5-16,8 5 0,-4 7 15,5 6-15,-5 0 16,9 7-16,-5-20 16,5 7-16,0 0 0,-5-7 15,-4-12-15,5-6 16,-5 6-16,-5-13 16,1-5-16,-1-8 0,1 1 15,-5-12-15,0 5 16,9-37-16,0 0 15,-13 7-15,4-14 0,9-5 16,-4-20-16,-1-5 16,1-1-16,4 1 15,0 37-15</inkml:trace>
  <inkml:trace contextRef="#ctx0" brushRef="#br0" timeOffset="203130.33">24518 11563 0,'9'0'16,"-9"0"-16,0 0 0,0 0 16,0 0-16,0 0 15,0 0-15,9 0 16,0 0-16,4-6 0,0-1 16,-4 1-16,8-6 15,5-1-15,5-6 16,-5 0-16,4-6 15,1-6-15,-5 0 0,4 12 16,1-6-16,-5 0 16,-4 0-16,-18 25 0,0 0 15,0 0-15,0 0 16,30-19-16,-3 12 16,-9 7-16,-1 19 0,-8-6 15,0 12-15,0 13 16,-1 5-16,-8 1 15,0 6-15,0-6 0,0 7 16,0-8-16,0-5 16,5-7-16,-5-31 15,0 0-15,0 0 0,0 0 16,0 0-16,0 0 16,-5 19-16,5-6 15,0-19-15,-4-7 0,4-12 16,-9-13-16,5-6 15,-5-18-15,0-1 16,0 13-16,5-7 0,-5 1 16,5 6-16,-1 12 15,5 38-15,0-31 16,0 31-16,-4-19 0,4 19 16,9-13-16,0 7 15,8 12-15,1 7 16,-1-1-16,5 7 0,-4 19 15,9 0-15,-5-1 16,0-5-16,0-1 16,0-6-16,4 6 0,5-12 15,0-13-15,4 7 16,-8-1-16,4-18 16,-1-6-16,-3-7 0,-1-6 15,-8 0-15,0 0 16,-1 6-16,-8-19 15,0 1-15,-5 5 0,-4 7 16,-4 0-16,-9 6 16,-5-6-16,0 0 15,5 12-15,-4 13 0,17 0 16,-18 0-16,0 13 16,1 6-16,12 6 15,-4-6-15,5 18 0,-5 14 16,5-1-16,-1 0 15,1-6-15,4 6 16,9 0-16,8 7 0,1-26 16,4 0-16,5-6 15,-1 0-15,5-12 16,0 0-16,0-26 0,-1 0 16,1-5-16,5-1 15,-10-6-15,-4 0 16,0-13-16,0-12 0,-4 12 15,-5-6-15,-4 0 16,0 1-16,-5-1 0,1-7 16,-5 14-16,0 12 15,0 25-15,-14-19 16,6 6-16,8 13 16,-18-6-16,0 12 0,1 13 15,3 0-15,1 6 16,0 13-16,13 12 15,0 0-15,9 0 0,4 0 16,0-6-16,-4 13 16,4-7-16,5-19 15,-5 1-15,9-7 0,0 0 16,-4-6-16,4-13 16,9-6-16,0-13 15,-9 1-15,9-20 0,-1 1 16,-8 0-16,0 6 15,-22 25-15,0 0 0,0 0 16</inkml:trace>
  <inkml:trace contextRef="#ctx0" brushRef="#br0" timeOffset="205063.04">25885 11149 0,'35'6'0,"-26"13"16,4-6-16,5-1 16,-9-12-16,-9 0 0,0 0 15,17 6-15,10-12 16,8 12-16,-8 1 16,-1-20-16,1 1 0,8-1 15,-4-6-15,-5 7 16,-4 5-16,-4-11 15,4 5-15,-22 13 0,0 0 16,0 0-16,0 0 16,0 0-16,0 0 0,0 0 15,22 6-15,-22-6 16,13 7-16,-8 11 16,-14 8-16,-13-1 0,9 6 15,-5 13-15,-4 19 16,4-26-16,1 7 15,-5 6-15,8-6 0,5 0 16,1 0-16,-6-13 16,10 1-16,-5-1 15,9-31-15,0 0 0,0 0 16,0 0-16,0 0 16,0 0-16,0 0 15,-4 25-15,4-6 0,0-19 16,0 0-16,0 0 15,9 6-15,-1-6 16,-8 0-16,14 7 0,3-14 16,5-5-16,5-7 15,-1 0-15,1 0 16,4 13-16,-9 0 0,4-7 16,1 7-16,-1 0 15,-4-1-15,0 1 16,-9-13-16,9 0 0,-4 1 15,0-7-15,-5-1 16,0 1-16,0-6 16,-4-7-16,0 13 0,-5-6 15,5 0-15,-9 31 16,5-25-16,-10-7 16,-4 13-16,9 19 0,-8-12 15,8 12-15,-9-6 16,9 6-16,0 12 15,-5 7-15,1 12 0,4 7 16,4 0-16,5 5 16,-4 1-16,-5 0 15,4 0-15,5 0 16,0-6-16,4-7 0,4-6 16,1-6-16,0 0 15,-1-7-15,1-12 0,4 0 16,0-12-16,0-7 15,-4-6-15,-1 0 16,-3 0-16,3-7 0,-3-12 16,-6 7-16,-3-1 15,4-6-15,-5 13 16,0 0-16,1 5 0,-5 26 16,0 0-16,0 0 15,0 0-15,4-25 16,-4 19-16,0 6 0,0 6 15,0 19-15,0 1 16,0 11-16,0 7 16,0 0-16,5 0 0,3 6 15,-8-12-15,5-7 16,-1 0-16,-4-31 16,0 0-16,0 0 0,0 0 15,0 0-15,0 0 16,5 19-16,-5-19 15,0 6-15,4-18 0,-4-1 16,-4-12-16,4-6 16,4-13-16,-4-12 15,-4 12-15,4 0 0,4 6 16,1 7-16,-5 31 16,0 0-16,0 0 15,0 0-15,0 0 0,17-25 16,-4 12-16,-4 13 15,4 13-15,5 6 16,0 12-16,4 0 0,-5 13 16,-3 0-16,-1-6 15,5 6-15,-1-13 16,10 0-16,-1-12 0,1-6 16,3-7-16,1-6 15,0 0-15,0-6 16,0-13-16,-5-6 0,1 6 15,-1 6-15,-8-18 16,-5-7-16,-4 1 16,4-1-16,-8 7 0,-5-1 15,-5-5-15,1-1 16,4 13-16,-13-6 16,-1 18-16,14 13 0,-17-12 15,-1 18-15,0 0 16,-8 26-16,8-7 15,-4 6-15,9 13 0,0 6 16,8-6-16,5 0 16,5-7-16,4-5 15,4-7-15,0-13 0,0 1 16,5-13-16,8 6 16,-8-12-16,0-7 15,-1 1-15,-3-7 0,3-6 16,-8-19-16,9 6 15,-14 1-15,5-1 16,-9 1-16,0-1 0,0-12 16,4 0-16,-4 25 15,0 6-15,0 19 16,0 0-16,0 0 0,0 0 16,0-7-16,5 7 15,8 7-15,5 5 16,-14 45-16,5-1 0,0-6 15,4 26-15,-4-26 16,-9 0-16,4 25 16,-4 0-16,4 1 0,-4 5 15,-4-5-15,-5-1 16,0-6-16,-8 12 0,-1-31 16,-4 13-16,4-19 15,-8 0-15,-5 12 16,9-30-16,-9-1 15,0-13-15,0 7 0,5-19 16,0-6-16,-5-13 16,4 0-16,-4-19 15,5-12-15,4 13 16,4-1-16,1 0 0,17 38 16</inkml:trace>
  <inkml:trace contextRef="#ctx0" brushRef="#br0" timeOffset="205351.59">26560 10867 0,'0'0'0,"0"0"16,0 0-16,0 0 15,0 0-15,0 0 16,17-19-16,-17 13 16,0-7-16,5 32 0,-5-19 15,0 0-15,0 0 16,0 0-16</inkml:trace>
  <inkml:trace contextRef="#ctx0" brushRef="#br0" timeOffset="207719.57">28359 10654 0,'0'0'16,"9"18"-16,-9-11 15,0-7-15,0 0 16,0 0-16,0 0 0,0 0 16,4 25-16,-4 0 15,-4 0-15,4 0 16,4-6-16,-8 37 0,4 7 16,-5 0-16,5 6 15,5 0-15,-1 6 16,-4-12-16,5 12 0,3-12 15,-3-13-15,4 0 16,-5-6-16,-4-7 16,0-37-16,0 0 0,0 0 15,0 0-15,0 0 16,0 0-16,0 0 16,0 0-16,4 19 0,-4-19 15,5 0-15,-1-19 16,1-12-16,-1 0 15,5-7-15,4-6 0,0 0 16,-4 7-16,13-1 16,-4 0-16,-1 20 15,10-1-15,-5 6 0,4 7 16,1 12-16,4 1 16,-14 11-16,5 1 15,1 19-15,-10-13 0,4 6 16,-12 7-16,-1 0 15,-4 5-15,-4-5 16,-5 0-16,-4-1 0,-9-5 16,-5-1-16,1-6 15,-5-6-15,4-7 16,-3 7-16,3-12 0,1 5 16,-1 1-16,5-7 15,0-6-15,9-6 16,13 6-16,0 0 0,0 0 15,-13-7-15,13 7 16,-9-18-16,9-1 16,0 19-16,0 0 0,4-13 15,5-6-15,4 7 16,1 6-16,-14 6 16,22 0-16,-5 6 0,1 6 15,8 1-15,-8-1 16,0-5-16,-1 5 15,10-12-15,-10-6 0,10 0 16,-1-1-16,-4-5 16,0-1-16,0 1 15,0-13-15,0 6 0,5 6 16,-9-18-16,-1 0 16,1-7-16,0 0 15,8-5-15,-8 11 0,-5-5 16,0-1-16,-13 38 15,0 0-15,0 0 16,0 0-16,0 0 0,13-19 16,1 7-16,-6 12 15,1 12-15,-9 13 16,0 7-16,5 5 0,-1 13 16,0 0-16,1 1 15,-5 5-15,4-18 16,1-7-16,-5-31 0,0 0 15,0 0-15,0 0 16,0 0-16,0 0 16,4 25-16,0-6 0,1-19 15,-10-13-15,5-12 16,-4-6-16,0-7 16,-1-18-16,1-1 0,-1 1 15,5 0-15,-4 12 16,8-6-16,-4-1 15,0 14-15,0 37 0,0 0 16,0 0-16,0 0 16,0-19-16,0 6 15,5 7-15,-5 12 0,17 7 16,1 6-16,-5 6 16,5 6-16,4 7 15,9-13-15,4 6 0,5-12 16,-23 0-16,10 6 15,4-19-15,0-6 16,4 7-16,-13-14 0,0-5 16,4-1-16,-3-6 15,-1-6-15,-9 0 16,-4 0-16,4-13 0,0 7 16,-4 0-16,-18 6 15,0 0-15,5-7 16,-5 13-16,-4 1 0,-5 5 15,-8 13-15,8 6 16,0 13-16,-4 6 16,5 7-16,4 11 0,-1 1 15,1 13-15,9-7 16,-1 6-16,14-5 16,4-1-16,1-6 0,3-7 15,5 1-15,0-13 16,9 0-16,-4-12 15,8-1-15,0-6 0,0 7 16,-4-19-16,0-19 16,0 0-16,0-1 15,-5 8-15,5-33 0,-4 1 16,-5 0-16,-5 13 16,-3 5-16,-1-24 15,-4 6-15,-5-7 0,-22 32 16,1 6-16,-1-6 15,0 0-15,1 6 16,17 19-16,0 0 0,-22 19 16,4 6-16,1 0 15,17-6-15,-5 19 0,1 24 16,-1-11-16,5-1 16,9-19-16,-9 19 15,9 0-15,0 7 0,8-26 16,1-6-16,8 0 15,-3 13-15,-1 0 16,8-26-16,1-6 0,-4-6 16,4 0-16,0-6 15,-5-6-15,5-13 16,-5-13-16,-4 0 0,-4 7 16,0-7-1,-10-6-15,-3 13 0,-5 31 16</inkml:trace>
  <inkml:trace contextRef="#ctx0" brushRef="#br0" timeOffset="208729.01">30030 11136 0,'-9'19'0,"27"0"16,-5-6-16,-13-13 15,0 0-15,0 0 0,18 12 16,-5-6-16,-4-6 16,9 0-16,17 7 15,0-7-15,-8-13 16,3-6-16,-3 1 0,4-8 16,4 8-16,-13 5 15,-4 1-15,-1-1 16,1 7-16,-18 6 0,0 0 15,0 0-15,0 0 16,0 0-16,0 0 0,18-7 16,-10 14-16,-3 5 15,-10 7-15,-12 0 16,-1 12-16,5 1 16,-9 5-16,0 13 0,-5 7 15,-3-7-15,8 0 16,4 0-16,0 1 0,1-1 15,-10-19-15,14 0 16,0 7-16,13-38 16,-9 25-16,9-25 0,0 0 15,-9 25-15,9-25 16,-4 19-16,4-6 16,4-7-16,5 0 0,0-18 15,4 5-15,-4-11 16,-9 18-16,13-13 15,-13 13-15,0 0 0,13-19 16,-13 19-16,0 0 16,13-12-16,5-7 15,-5 6-15,9 13 0,-4 0 16,4 7-16,-4-1 16,4-6-16,0 6 15,0 0-15,4 1 0,1-7 16,-1 6-16,1-6 15,4 0-15,-1-13 16,-3 1-16,-1-1 0,1-12 16,-5 6-16,0-12 15,-9-13-15,0 0 16,-4 0-16,-4 7 0,-1-13 16,-8 6-16,4-7 15,-5 14-15,1-1 16,-1 7-16,-8-1 0,0 7 15,-5 13-15,5 6 16,-5 6-16,5 6 16,-9 13-16,9 12 0,8 0 15,5 1-15,-4 12 16,0 12-16,-1 1 16,5-7-16,5 0 0,-1 0 15,5 6-15,0-12 16,8-12-16,10 5 15,-1-12-15,-4 7 0,5-13 16,-1-7-16,5-6 16,0 7-16,0-19 15,0-1-15,0-11 0,-5-1 16,5-6-16,0-7 16,-14 1-16,-3-7 15,-6 1-15,-3-7 16,-5 44-16,0 0 0</inkml:trace>
  <inkml:trace contextRef="#ctx0" brushRef="#br0" timeOffset="209071.52">31238 11751 0,'-8'-6'0,"8"12"0,0-6 16,0 0-16,0 0 16,0 0-16,0 0 15,0-12-15,8 18 0,-8-6 16,0 0-16,0 0 16,0 0-16</inkml:trace>
  <inkml:trace contextRef="#ctx0" brushRef="#br0" timeOffset="-195735.17">4599 12065 0,'-4'12'0,"4"26"0,4-19 16,-4-19-16,0 0 15,-4 25-15,4-25 16,0 19-16,-4-1 0,4 7 16,-5 19-16,1 7 15,-5 5-15,0 7 16,0-13-16,5 13 0,-1 6 16,-8 6-16,0-12 15,4-1-15,-8-5 16,3-13-16,1 12 0,0-12 15,0 0-15,8-7 16,1-5-16,-1-7 16,5 0-16,5-6 0,-5-19 15,0 0-15,0 0 16,4 12-16,-4-12 16,-4-12-16,-1-1 0,1-6 15,8-6-15,1-12 16,4-13-16,-5-1 15,5-11-15,0 12 0,4-7 16,0 1-16,-8-7 16,3 0-16,-3 13 15,-1 0-15,1-7 0,-1 14 16,9-1-16,-4-7 16,0 8-16,0 11 15,-1 1-15,6-1 0,-14 32 16,0 0-16,13-12 15,0 6-15,5-1 16,-1 14-16,1 5 0,9 7 16,-10 6-16,5 19 15,5-6-15,-5 12 16,-5 6-16,5-12 0,-4 13 16,9-1-16,-5 7 15,0-13-15,-5 6 0,1-12 16,-5-6-16,-4-7 15,0 7-15,-5 0 16,-4-13-16,0-25 0,0 0 16,0 0-16,0 0 15,0 0-15,0 0 16,0 0-16,0 0 0,0 0 16,0 6-16,-9-6 15,1 0-15,-10-6 16,0-7-16,1-12 0,-10-13 15,-4 13-15,-4 0 16,4-6-16,-9 6 16,10 0-16,-19 0 15,9 6-15,-4 0 0,5 0 16,-1 7-16,-4 12 16,9 0-16,-5 6 15,9 6-15,0 7 0,5-6 16,8-1-16,18-12 15,0 0-15,0 0 0,0 0 16,0 0-16</inkml:trace>
  <inkml:trace contextRef="#ctx0" brushRef="#br0" timeOffset="-193955.18">5517 12259 0,'0'0'16,"0"0"-16,0 0 15,0 0-15,0 0 0,0 0 16,0 19-16,0-19 16,0 44-16,0-13 15,-5 13-15,5-6 0,0-1 16,0 1-16,5 43 16,-1 7-16,-4-12 15,4-1-15,1 0 0,-1-6 16,5-6-16,-5-13 15,5-6-15,0-7 16,4-11-16,5-1 0,4-19 16,0 0-16,-4-18 15,4-7-15,4-6 16,-4-7-16,0-5 0,5-7 16,-14-6-16,9-7 15,0 7-15,-9 6 16,1 0-16,-14 44 0,0 0 15,4-31-15,-4 31 16,0 0-16,9-25 16,-9 25-16,0-19 0,0 13 15,-5 6-15,-3 6 16,3 13-16,-4 0 16,0 12-16,5 0 0,0 7 15,8 6-15,-4 6 16,13-6-16,1 0 15,3-13-15,1-6 0,4 0 16,4 7-16,1-13 16,4 6-16,-9-7 15,0-18-15,0 0 0,-5 0 16,-17 0-16,0 0 16,0 0-16,14-12 15,-1-32-15,-4 6 0,-5 1 16,-4-1-16,-4 0 15,-10-12-15,-3-6 16,4 18-16,-5 13 0,-4-12 16,-5 5-16,1-5 15,-5 5-15,9 13 16,0 7-16,9 6 0,13 6 16,0 0-16,0 0 15,0 0-15,-13-7 16,4 7-16,9 7 0,4-1 15,5 6-15,9 1 16,-1 6-16,5-13 16,5 0-16,-1-12 0,5-7 15,-4 7-15,3-19 16,-3 6-16,-1-12 16,5 6-16,-9 0 0,5 6 15,-10 13-15,-17 6 16,0 0-16,0 0 15,18-13-15,0 13 0,-5 6 16,0 19-16,-4 1 16,0-1-16,4 25 15,-9-6-15,-4 6 0,5-6 16,-5 6-16,9-12 16,-5 12-16,0 0 15,-8-19-15,13 1 0,-9-32 16,0 0-16,4 25 15,-4-25-15,5 19 16,-5-19-16,0 0 0,8 6 16,-8-12-16,0-13 15,5-6-15,-1-13 16,1-6-16,4-6 0,-1-6 16,-3 5-16,-1 1 15,5 6-15,0 7 16,0 5-16,-9 32 0,0 0 15,0 0-15,8-31 16,-8 31-16,0 0 16,9-6-16,0 18 0,13 20 15,-13-1-15,0 7 16,0 12-16,8 6 16,5-6-16,-4 7 0,4-13 15,0 0-15,9-7 16,4-5-16,5-7 0,-9-7 15,4 1-15,-4-19 16,9 0-16,-10-19 16,-8 7-16,5-7 15,-5-6-15,0-13 0,0 1 16,-4-7-16,-5 6 16,-4-12-16,4 6 15,-17-6-15,4 0 0,-5 12 16,-12 7-16,-1 6 15,5-7-15,-5 20 16,0 6-16,1 6 0,-1 12 16,5 7-16,-5 12 15,5 1-15,-5 5 16,10 13-16,-6-6 0,10 7 16,8-1-16,5-6 15,4-1-15,5-5 16,4 0-16,4-13 0,5 6 15,0-12-15,0-6 16,0-13-16,4 0 16,1 0-16,-6-7 0,-3 1 15,-27 6-15</inkml:trace>
  <inkml:trace contextRef="#ctx0" brushRef="#br0" timeOffset="-193393.5">7818 12209 0,'-13'6'0,"0"0"15,4 7-15,0 0 16,5-7-16,-5 0 0,0 13 16,-4 6-16,0 6 15,4 13-15,0 0 16,0 6-16,5 7 0,4 12 16,-4 6-16,4 0 15,0 1-15,4 5 16,5 7-16,-5 6 15,5-6-15,-5 12 0,10-12 16,-6 6-16,1 0 16,-9-6-16,0-13 15,0-12-15,-4-7 0,4-12 16,-9-6-16,0-19 16,5-13-16,-5-25 0,0 0 15,0 0-15,1-12 16,8 31-16</inkml:trace>
  <inkml:trace contextRef="#ctx0" brushRef="#br0" timeOffset="-192979.18">7532 12980 0,'39'0'15,"-39"0"-15,0 0 0,0 0 16,36-12-16,-19 12 15,5-13-15,9 7 16,-13 0-16,0 6 16,17-19-16,-9 6 0,1 7 15,4-6-15,-9-1 16,-5 0-16,1 1 0,0-1 16,4 1-16,-22 12 15,0 0-15,22-13 16,-22 13-16,0 0 0,13-6 15,-9 12-15,-4 7 16,5-1-16,-5 13 16,0 1-16,0 17 0,0 1 15,9 6-15,-1-12 16,6 0-16,-1 12 16,0-6-16,0 0 0,1-19 15,-14-25-15,0 0 16,0 0-16,13 12 15,-4-18-15,-5 6 16,5-12-16,-5-14 0,-4 26 16</inkml:trace>
  <inkml:trace contextRef="#ctx0" brushRef="#br0" timeOffset="-192790.28">8017 12623 0,'4'0'15,"-4"12"-15,0 1 16,5-7-16,-1 13 0,1-13 16,3 7-16,-8-13 15,14 12-15,-1 7 16,-4-6-16,-9-13 0,0 0 16,0 0-16,0 0 15</inkml:trace>
  <inkml:trace contextRef="#ctx0" brushRef="#br0" timeOffset="-190816.61">8537 12780 0,'-4'12'16,"-5"-12"-16,9 0 0,0 0 15,-4-6-15,4 6 16,0 0-16,-22 0 15,4 0-15,5 19 0,8 0 16,-21 6-16,-9 12 16,8 1-16,-4 18 15,14-6-15,-1 1 0,9-7 16,-4 6-16,17 6 16,1-18-16,8-13 15,0 0-15,5-12 0,4-1 16,0-12-16,4-19 15,-4 0-15,5-12 16,-10 0-16,1-19 0,0 6 16,-9-7-16,-1 1 15,-3 0-15,4 0 16,-1 0-16,-3 6 0,-5 0 16,4 6-16,-4 38 15,0-25-15,0 25 16,0 0-16,0 0 0,0 0 15,5-12-15,-5 12 16,-9 6-16,0 19 16,5 6-16,4 20 0,8 5 15,1 7-15,0 6 16,0 0-16,9 6 16,-5 0-16,4 1 0,1-1 15,-9 6-15,-5-12 16,1 7-16,-5-7 15,-5-7-15,1 1 0,-5-7 16,-9-5-16,1-14 16,-5 1-16,0-13 15,-5-6-15,5-13 0,-9-6 16,9-13-16,-9 1 16,9-7-16,0-12 15,5-1-15,-1-5 0,9-13 16,0-1-16,9 1 15,5-6-15,4-13 16,8 6-16,5 7 0,0-13 16,9 12-16,0 1 15,4-1-15,5-5 16,-9-1-16,4 6 0,9 1 16,-8 6-16,-1 0 15,-9 0-15,1-1 16,-1 14-16,1-7 0,-10 12 15,-8 1-15,9 0 16,-18 31-16,0 0 16,0 0-16,0 0 0,0 0 15,0 0-15,9-32 16,-1 26-16,-8 6 16,0 0-16,9 13 0,0 18 15,0 0-15,0 1 16,-5 18-16,1 6 15,3 7-15,1-6 0,0-7 16,0-6-16,0-1 16,4-5-16,4-7 15,1-12-15,0 6 0,-5-12 16,5-13-16,-5 0 16,0-6-16,-9-19 15,5 6-15,0-6 0,0-13 16,-9 0-16,4-6 15,1-6-15,4 6 0,-1-6 16,-3 6-16,-5 0 16,4 13-16,-4 31 15,0 0-15,0 0 0,0 0 16,0 0-16,13-12 16,-8 5-16,4 14 15,-5 5-15,5 19 16,-5 7-16,5 6 0,0 0 15,0 0-15,-5 0 16,1-7-16,3-5 16,10-7-16,-5-6 0,5-7 15,4 1-15,-4-1 16,4-18-16,-5 6 16,1-13-16,-9 1 0,0-7 15,-1-6-15,10 0 16,-5-19-16,0 13 15,1-13-15,-10 6 0,1 0 16,-1 7-16,-4 31 16,0 0-16,4-19 15,-4 7-15,0 12 0,-8 12 16,-1 13-16,18 7 16,-9-1-16,4 13 15,-4-6-15,0-1 0,0 1 16,0-38-16,0 0 15,0 0-15,0 0 0,4 25 16,5-19-16,-9-6 16,0 0-16,5-12 15,-5-1-15,0-18 0,0-7 16,0-12-16,-5 0 16,1 0-16,-1-1 15,1 1-15,-5 0 0,5 6 16,4 44-16,0 0 15,0-31-15,0 31 16,0 0-16,-5-13 0,10 7 16,-5 12-16,9 13 15,-1 6-15,6 7 16,-6 5-16,14 1 0,5-13 16,-5 0-16,9-6 15,0-7-15,4-5 16,0 5-16,1-12 15,-1-6-15,-4 0 0,8-1 16,-8-5-16,-4-7 16,-1-6-16,1 0 0,-5-7 15,-9 1-15,0-13 16,-4 7-16,-5 5 16,-4 1-16,0 31 0,0 0 15,-4-25-15,-9 6 16,-1 6-16,-3 13 15,-5 13-15,4 6 0,1 6 16,-1 19-16,5 0 16,13 12-16,0-6 15,4 0-15,5 1 0,-5-1 16,10 0-16,8-12 16,0-1-16,0-5 15,0-1-15,9-6 0,8-6 16,1 0-16,0-13 15,-5 0-15,5 0 16,-10-24-16,1-7 0,9-1 16,-5 1-16,-4 0 15,0 0-15,-9 6 16</inkml:trace>
  <inkml:trace contextRef="#ctx0" brushRef="#br0" timeOffset="-188028.49">11038 12485 0,'-9'0'0,"-9"6"15,9 13-15,0-13 16,-4 0-16,0 1 0,4 5 16,-13 7-16,4 6 15,5-6-15,4 0 16,5 6-16,8 6 0,5-6 16,0 0-16,18 1 15,3-1-15,-3-7 16,-5 8-16,18-8 0,-1 14 15,-8-7-15,4-6 16,-13 12-16,-4-6 16,0 6-16,-1-6 0,-17 1 15,-4-20-15,0 6 16,-10 13-16,-3-6 16,-5 0-16,-9 0 0,-4-7 15,4 1-15,-5 0 16,5 12-16,5-25 15,4 0-15,22 0 0,0 0 16,0 0-16,0 0 16,0 0-16,0 0 15,-18 0-15,10 6 0,8-6 16,4 0-16,9 0 16,5 0-16,4 6 15,9-6-15,-5 0 0,5 0 16,4-6-16,-4 0 15,0-13-15,4 0 16,-4 0-16,0-6 0,-4 0 16,-10-6-16,1-7 15,-5 0-15,9 1 16,-13-13-16,4 6 0,-4 0 16,0-6-16,0-7 15,-1 7-15,1-6 16,-4 5-16,-5 7 0,0 1 15,0 5-15,-5 0 16,-4 1-16,9 37 16,0 0-16,0 0 0,0 0 15,0 0-15,0-19 16,0 19-16,0 0 16,0 12-16,5 20 0,4 12 15,-5 0-15,5 12 16,0 13-16,0-6 15,-1-1-15,1 14 0,-4-14 16,3-5-16,-3 12 16,12-19-16,-8 0 15,0-12-15,4-1 0,5-11 16,4-1-16,-4-19 16,-1-6-16,1-6 15,8-19-15,1-1 0,-5-5 16,-4-13-16,-1 0 15,5 0-15,0 1 16,0-14-16,-8 19 0,-6-5 16,6 5-16,-14 38 15,0 0-15,0 0 16,0 0-16,0 0 0,0 0 16,17-19-16,-8 13 15,-13 6-15,4 19 16,-5-1-16,-4 14 0,5 18 15,8-6-15,-4 6 16,14 0-16,-1-6 0,0-6 16,0-1-16,5-5 15,4-7-15,0 0 16,0-6-16,5-19 0,-5 6 16,4-6-16,1-13 15,-1-5-15,-4-14 16,-4 7-16,-1-6 0,-3-7 15,-6 1-15,-3-14 16,-10 8-16,-3-8 16,-10 14-16,0-7 15,-4 6-15,0 1 0,-9 5 16,0 13-16,5 1 16,-5 5-16,5-6 15,-5 19-15,9 0 0,0 0 16,22 0-16,0 0 15,0 0-15,-14 13 16,10-1-16,4 1 0,9 6 16,4-7-16,5 1 15,8-1-15,1-5 0,-1-1 16,5-12-16,4-1 16,-4-5-16,0-1 15,0 1-15,0-1 0,0 1 16,4 5-16,-9 1 15,-4 0-15,-4-7 16,-18 13-16,0 0 16,0 0-16,0 0 0,0 0 15,0 0-15,0 0 16,0 0-16,0 0 16,13 13-16,-4-7 0,-9-6 15,0 0-15,4 13 16,1 5-16,-5 1 15,0 6-15,0 13 0,0 0 16,4-7-16,-4 0 16,5-6-16,4 32 15,4-20-15,0 1 0,5-13 16,-1 6-16,1-12 16,4 6-16,0-12 0,0-7 15,-4-6-15,-1 6 16,1-6-16,-18 0 15,18 7-15,4-7 0,-22 0 16,0 0-16,13-25 16,-4 0-16,-1-1 15,-3 1-15,-10-19 0,-3-6 16,-6-6-16,-3 12 16,-10 19-16,5-25 15,-4 0-15,-1-1 0,5 20 16,0-7-16,0 13 15,5-6-15,-1 0 16,18 31-16,0 0 0,0 0 16,0 0-16,-13 0 15,13 0-15,-5 0 16,5 0-16,0 0 0,9 0 16,0 6-16,9-6 15,4 19-15,4-1 16,5-5-16,0 0 0,0-13 15,0 6-15,8-6 16,-8 6-16,-4-18 16,3 5-16,1-5 0,0-1 15,-9 7-15,5 6 16,-5 0-16,0-6 16,4 6-16,-8-7 0,-18 7 15,0 0-15,0 0 16,0 0-16,0 0 15,0 0-15,0 0 0,0 0 16,0 0-16,13 0 16,-13 0-16,9 0 15,-9 7-15,0-1 0,-9 0 16,5 7-16,-14 12 16,-4 0-16,4 6 15,5 1-15,-4-1 0,3 7 16,5-1-16,-4 1 15,9-7-15,-1 1 16,5 12-16,0-13 0,5 0 16,-1 1-16,5-7 15,4-7-15,1 1 16,3-6-16,1-13 0,-1-6 16,-3-7-16,-1 0 15,-4-12-15,-5-6 16,1-7-16,3-5 0,-3-8 15,4 1-15,-1 0 16,-3-13-16,4 1 16,-5-1-16,-4-6 0,0 6 15,-4 7-15,-5-13 16,4 12-16,-3 1 16,-6 12-16,14 0 0,-4 6 15,4 38-15,0 0 16,0 0-16,0 0 15,0 0-15,0 0 0,0-12 16,0 12-16,4 12 16,-4 13-16,5 19 15,4 13-15,-1 6 0,-3 12 16,-1 0-16,9 0 16,1 7-16,-5-1 15,8-5-15,-8-1 0,9-6 16,-1 6-16,5-12 15,-4-7-15,4-12 16,4-6-16,5-1 0,5-11 16,-1-14-16,0-6 15,5-12-15,-5-6 16,-4-7-16,-5-13 0,1-12 16,-9 1-16,-5 5 15,-4 0-15,-9 38 16</inkml:trace>
  <inkml:trace contextRef="#ctx0" brushRef="#br0" timeOffset="-187507.75">11351 12623 0,'-9'-6'16,"9"6"-16,0-7 0,0 7 16,0 0-16,0 0 15,9 0-15,-1 0 16,1 0-16,0 0 0,0-12 15,9 5-15,4 1 16,4-6-16,1-1 16,3 1-16,1-7 0,5 0 15,-1 6-15,-4 1 16,0 6-16,-5-7 0,-4 1 16,0 5-16,-22 7 15,0 0-15,0 0 16,0 0-16,0 0 0,0 0 15</inkml:trace>
  <inkml:trace contextRef="#ctx0" brushRef="#br0" timeOffset="-185841.37">14257 12466 0,'0'0'16,"-22"0"-16,13 6 16,0 1-16,-4-7 15,4 0-15,0 6 0,0-6 16,-13 12-16,5 1 16,-5 6-16,8-7 15,14-12-15,-17 19 0,8 0 16,4 0-16,5-7 15,5 13-15,4-6 16,4 0-16,9 6 0,0-6 16,4 0-16,-4 6 15,9 6-15,0-12 16,-4 6-16,-1 6 0,-8 1 16,4-13-16,-5 12 15,-3 0-15,-14-6 16,4-6-16,-4 6 0,-4-6 15,-1 6-15,-12 0 16,-1 0-16,0-12 16,-4 6-16,-9 0 0,1 6 15,3-13-15,1-6 16,-1 1-16,5-7 16,0 0-16,22 0 0,0 0 15,0 0-15,0 0 16,-13-13-16,4 1 15,5-20-15,-1 7 0,5 25 16,0 0-16,0 0 16,0 0-16,0 0 15</inkml:trace>
  <inkml:trace contextRef="#ctx0" brushRef="#br0" timeOffset="-185506.56">14570 12667 0,'-18'31'0,"9"-6"15,9-25-15,0 25 16,0-25-16,-4 25 0,-1 0 15,1 1-15,0-8 16,-5 26-16,9 13 16,4-13-16,-4-1 0,5-5 15,-1 6-15,5-6 16,0 12-16,-1-6 16,1-19-16,-9-25 0,5 12 15,-10-12-15,-4 0 16,5-12-16,-5-1 0,9 13 15</inkml:trace>
  <inkml:trace contextRef="#ctx0" brushRef="#br0" timeOffset="-185292.68">14464 12391 0,'-9'0'0,"0"6"16,14 0-16,-1-6 0,-4 0 16,0 0-16,9-6 15,-9 6-15,0 0 16,4-6-16,-4 6 16,0 0-16,0 0 0,0 0 15</inkml:trace>
  <inkml:trace contextRef="#ctx0" brushRef="#br0" timeOffset="-183814.16">14755 12171 0,'0'0'0,"0"50"0,0-50 16,0 0-16,0 0 16,0 44-16,4-19 15,-4-25-15,0 0 0,0 0 16,9 57-16,-9-26 16,0 1-16,0 12 0,0 24 15,5-5-15,-5 0 16,4 18-16,-4-30 15,4 5-15,1-6 0,-1 0 16,5 1-16,4-8 16,0-5-16,5-13 15,0-6-15,4 6 0,0-6 16,0-13-16,4-12 16,1 0-16,-5-7 15,-4-6-15,-1-6 0,14-6 16,0-7-16,0-6 15,-18-12-15,-4 12 16,4-6-16,0 0 16,-4 6-16,-13 0 0,-1 0 15,1 13-15,-1 5 16,-3 8-16,-1 5 16,-4 1-16,-9 12 0,8 6 15,-8 6-15,9 7 16,-9 6-16,9 7 15,4 12-15,9-7 0,4 7 16,1 0-16,-1-6 16,1 6-16,8-13 15,4 7-15,10-7 0,-9 0 16,4-12-16,0-6 16,13-1-16,0 1 0,5-7 15,-14-12-15,10-1 16,-1 1-16,0-19 15,-4 0-15,-9 0 0,9-6 16,-5-13-16,-4 12 16,-8-5-16,-1-1 15,0 13-15,-13 25 0,0 0 16,0 0-16,0 0 16,0 0-16,13-19 15,-4 13-15,-4 12 0,-5 7 16,-5 12-16,1 12 15,-1 7-15,5 6 16,0-6-16,5 0 0,-5 0 16,4-6-16,-4-38 15,0 0-15,9 25 16,-9-25-16,0 0 0,9 12 16,-9-12-16,9-6 15,-5-6-15,0-20 16,1 1-16,4-19 0,4 0 15,0-13-15,-4 6 16,4 7-16,-4 0 16,4 12-16,0-12 0,-8 13 15,-1 5-15,-4 32 16,0 0-16,5-12 16,-5 5-16,4 14 0,-4 5 15,5 13-15,-1 19 16,0 6-16,1 7 15,-1-7-15,5 6 0,0-12 16,4 25-16,5-19 16,-1-12-16,5 6 15,0-6-15,0-7 0,1 0 16,3-18-16,-4-13 16,0-6-16,-4-1 15,-5-18-15,9-12 0,-9-1 16,9-6-16,-4-6 15,-5-6-15,0-7 16,1 0-16,3-6 0,-12 0 16,8-6-16,-4 6 15,-5 0-15,5 19 16,-9-7-16,0 7 0,0 12 16,0 38-16,0 0 15,0 0-15,9-25 16,-9 25-16,0-12 0,0 24 15,0 7-15,0 19 16,0 6-16,9 18 16,-9 1-16,4 0 0,-4 6 15,0 6-15,4-6 16,5 0-16,4 0 16,1-6-16,3-1 15,1-11-15,4-1 0,4-6 16,1-7-16,-1-5 15,-4-13-15,-4-7 0,8-12 16,1 0-16,-1-12 16,1-14-16,-1 14 15,-4-13-15,-22 25 0,0 0 16,0 0-16</inkml:trace>
  <inkml:trace contextRef="#ctx0" brushRef="#br0" timeOffset="-183566.3">16140 12717 0,'0'0'15,"0"0"-15,26 0 16,-4 0-16,5 0 0,-10-6 15,1-7-15,-1 1 16,1 5-16,26-18 16,-4 6-16,-9 1 0,-5-1 15,1 6-15,-27 13 16,0 0-16</inkml:trace>
  <inkml:trace contextRef="#ctx0" brushRef="#br0" timeOffset="-182658.08">16625 12184 0,'8'31'16,"-8"-31"-16,0 0 15,9 32-15,0-1 0,-9-31 16,9 44-16,-5-13 15,5 7-15,-4-1 16,3 26-16,1 0 0,-4 6 16,12 6-16,-8-12 15,0-13-15,0-6 16,4 6-16,-4 13 0,4-19 16,-4-7-16,-5-12 15,5 0-15,4 1 16,5-1-16,0-32 0,-5-18 15,4 6-15,-3-6 16,-1-6-16,0-19 16,-4 0-16,0 0 0,-5 12 15,5-12-15,0 0 16,0-7-16,-5 13 0,0 13 16,-4 31-16,0 0 15,0 0-15,5-19 16,-5 19-16,0 0 0,-5 19 15,5 12-15,0 26 16,0-1-16,0-6 16,5 0-16,4-12 15,4 6-15,5 0 0,-5 0 16,0-19-16,5 0 16,-1 0-16,10-6 15,-10-13-15,1-6 0,0-6 16,-5-7-16,0-6 15,-4-6-15,4-6 16,-4-7-16,0 1 0,0-7 16,-5 6-16,9-6 15,-4 0-15,0 7 16,0 5-16,-9 32 0,0 0 16,0 0-16,0 0 15,0 0-15,0 0 16,0 0-16,9-18 0,-5 18 15,5 6-15,0 13 16,-5 18-16,5 14 16,0 5-16,-5 13 0,0 0 15,-4 0-15,-4 0 16,0 6-16,4 0 16,-9-12-16,4 6 0,-3-6 15,-1-13-15,0 6 16,-9-12-16,-4 0 15,0-12-15,-4-7 0,-1-6 16,-4-1-16,1-5 16,-6-13-16,5 0 15,5-6-15,-5-26 0,5 1 16,-1-7-16,5 13 16,4 0-16,18 25 0,0 0 15,0 0-15</inkml:trace>
  <inkml:trace contextRef="#ctx0" brushRef="#br0" timeOffset="-179084.47">18106 12560 0,'5'0'0,"-1"0"15,-4 0-15,0 0 0,0 0 16,0 0-16,0 0 16,0 0-16,5 19 15,-1-7-15,0 1 0,1 12 16,-1-6-16,5 25 15,4 0-15,-4 6 16,0 0-16,-5 7 0,1 5 16,-1-18-16,5 6 15,-5 0-15,5-12 16,4 0-16,5-13 0,4 6 16,0-31-16,5 13 15,3-26-15,1 1 16,-4-13-16,-5-7 0,-5 1 15,-3-13-15,3 0 16,-3-6-16,-10 0 16,5 0-16,-5-1 0,1-5 15,3 6-15,-3 18 16,-10 1-16,5 31 16,0 0-16,0-31 0,0 31 15,0 0-15,0-13 16,0 26-16,0 12 15,-4 6-15,0 0 0,8 13 16,0-6-16,1 12 16,-1-12-16,5-13 15,-5 13-15,-4-38 0,5 25 16,-5-25-16,0 0 16,9 12-16,-9-12 15,0 6-15,0-6 0,9-6 16,-1-13-16,1-6 15,-4-6-15,-1 0 16,0-13-16,1 0 0,8 0 16,-13 0-16,4 0 15,1-12-15,4 18 16,-1 7-16,-8 31 0,0 0 16,9-32-16,0 13 15,0 7-15,0 12 16,-5 12-16,5 13 0,-5 1 15,10 11-15,-1 7 16,5 13-16,-10-1 16,1-6-16,0 0 0,4 1 15,9-1-15,-4-6 16,0-1-16,-1-11 16,5-7-16,0 0 0,5-6 15,-1-7-15,-4 1 16,-4-19-16,4 6 15,-9-19-15,0-6 0,1 0 16,-14 6-16,0 19 16,0 0-16,0 0 15,0 0-15</inkml:trace>
  <inkml:trace contextRef="#ctx0" brushRef="#br0" timeOffset="-178823.62">18062 12359 0,'31'-6'16,"-31"6"-16,0 0 0,0 0 15,13-6-15,1 12 16,-6-12-16,-8 6 16,14 6-16,-14-6 0,0 0 15,0 0-15,0 0 16</inkml:trace>
  <inkml:trace contextRef="#ctx0" brushRef="#br0" timeOffset="-177880.34">19707 12679 0,'0'0'0,"-9"7"0,9-7 16,0 0-16,0 0 16,0 0-16,-13-19 15,13 19-15,-9-13 0,-4 7 16,0 0-16,4-1 16,-4 1-16,-9 6 15,0-6-15,0 12 0,-5 7 16,1 12-16,-1 0 15,1 12-15,-5 1 0,9 6 16,9 6-16,8-6 16,10 6-16,-1-6 15,9-6-15,9-1 0,5-12 16,-5 7-16,0-7 16,-5-6-16,1-13 15,4-6-15,-4 0 0,-1-13 16,-3-5-16,3-7 15,1-7-15,0-12 16,-5 7-16,-4-7 0,-1-13 16,1 13-16,0-6 15,-9 0-15,-4 12 16,-1 1-16,5 37 16,0 0-16,0 0 0,0 0 15,0 0-15,-4-25 16,4 0-16,0 18 0,4 14 15,1 18-15,8 6 16,-4 0-16,0 13 16,-1 0-16,6 0 0,-1 0 15,4 6-15,-3-6 16,8-6-16,0-1 16,0-5-16,0-13 0,13 6 15,-4-13-15,-9-6 16,0 1-16,-22-7 15,0 0-15</inkml:trace>
  <inkml:trace contextRef="#ctx0" brushRef="#br0" timeOffset="-175840.36">20615 12585 0,'0'13'0,"0"-7"16,0-6-16,0 0 15,-8 6-15,3-6 16,1 0-16,-5 7 0,0-1 16,-4 6-16,0 1 15,-5 12-15,0 0 16,5 13-16,-9 6 0,9 0 15,0 6-15,4-6 16,0 18-16,9-18 16,0 6-16,-4-18 0,12 5 15,6 1-15,-1-7 16,0-12-16,5-6 16,-1-7-16,10-12 0,-5-7 15,-4-18-15,-5-1 16,0-11-16,-9-1 15,5-13-15,5-5 0,-10-1 16,-4 0-16,4-6 16,-4-6-16,0-7 15,0 13-15,-8 7 0,-6 5 16,5 1-16,1 6 16,-1 18-16,9 32 15,0 0-15,0 0 0,0 0 16,-9-19-16,9 13 15,9 19-15,0 5 16,-1 14-16,6 18 0,-1 13 16,5-7-16,-1 7 15,1 6-15,-5 6 16,0-6-16,1 0 0,-1-12 16,-4-7-16,8 0 15,1-13-15,-1-5 16,1-7-16,0-6 0,4-7 15,4-12-15,-4 0 16,0-6-16,-4-19 16,4 0-16,-4 6 0,-5 0 15,5-18-15,-1-7 16,5 6-16,-9 0 16,-4 13-16,5 0 0,-6 0 15,-8 25-15,0 0 16,0 0-16,0 0 15,9-25-15,-9 25 0,0 0 16,9-12-16,-9 37 16,0 0-16,9 0 15,0-6-15,-5 18 0,5 13 16,-5 1-16,9-1 16,5-19-16,4 7 15,-9 6-15,9-7 0,1-5 16,3-20-16,-4 1 15,4-1-15,-3-12 16,-6-6-16,1-7 0,-18 13 16,17-12-16,-3-13 15,-6 6-15,-8-12 16,-8-7-16,-6 7 0,1-7 16,0 0-16,-5-5 15,-4-14-15,-4 26 16,4-1-16,0 7 0,4 6 15,-8 1-15,-1 5 16,5 7-16,0 6 16,9 0-16,13 0 0,0 0 15,0 0-15,0 0 16,-18 0-16,14 0 16,4 0-16,4-6 0,5 6 15,4 0-15,14 0 16,4 0-16,8 0 15,-8 6-15,0-6 0,4 0 16,1-6-16,-1-7 16,-4 7-16,-5-7 15,-4 1-15,-22 12 0,0 0 16,18-7-16,-18 7 16,17-12-16,-17 12 15,0 0-15,0 0 0,9 0 16,-4 12-16,-10 7 15,-4 6-15,-4 7 16,4 5-16,5 13 0,-5-6 16,14 7-16,-1-1 15,5-6-15,8-1 16,1 1-16,4-6 0,-9-7 16,14-6-16,-5 1 15,-4-8-15,4-11 16,0-1-16,0 0 0,0-6 15,-5-6-15,1-7 16,0 1-16,-1-13 0,-8-7 16,0-5-16,-9-13 15,-4 6-15,-1-7 16,-4 1-16,0-6 0,-8 12 16,4 0-16,-5 6 15,-4 7-15,4 0 16,-8 12-16,-1 6 0,-3 7 15,3 6-15,-4 13 16,9-1-16,0 7 16,4 6-16,5 0 15,0 7-15,13-32 0,-4 25 16,21-7-16,-4 8 16,1-14-16,12 7 15,9 0-15,5-19 0,-5 0 16,9-7-16,-8-5 15,3-1-15,-3 7 16,-1-13-16,-4 0 0,0 7 16,0-1-16,-9 1 15,-5-7-15,-17 19 0,0 0 16,0 0-16,0 0 16,14-13-16,-14 13 15,13 0-15,-4 7 0,-1 18 16,-8-6-16,5 12 15,-1 0-15,1 26 16,-1-7-16,0-6 0,5 0 16,-4-13-16,3 7 15,1-1-15,0-12 16,-9-25-16,0 0 16,0 0-16,5 13 0,-5-7 15,0-6-15,0-12 16,-5-1-16,1-18 15,-5-7-15,0-6 0,0 0 16,5 7-16,-1-13 16,10 6-16,-5-6 0,9 6 15,4 6-15,0-6 16,9 13-16,5-7 16,-5 13-16,4-13 0,1 20 15,-1 5-15,5-6 16,-5 13-16,1 6 15,-5 6-15,0 0 0,-4 7 16,-18-13 0,0 0-16,0 0 0,0 0 15</inkml:trace>
  <inkml:trace contextRef="#ctx0" brushRef="#br0" timeOffset="-173686.35">22525 12623 0,'-5'0'15,"-12"-25"-15,17 44 16,0-19-16,0 0 0,0 6 16,0-6-16,0 0 15,0 0-15,0 0 0,0 0 16,4 6-16,-4 7 16,5-1-16,-1 13 15,5 0-15,9 19 16,-5-12-16,0-1 0,-4 13 15,4-6-15,-4-7 16,0 13-16,-5-7 16,0-12-16,-4-25 0,0 0 15,9 26-15,-9-26 16,0 0-16,14 25 16,-1-7-16,4-18 0,5 0 15,-4-12-15,-5-1 16,1-12-16,-1 0 15,-9-12-15,1-7 0,-1 6 16,0 7-16,1-1 16,-5 32-16,0 0 15,0 0-15,0-25 0,4 13 16,-4 5-16,0 14 16,5 12-16,8 6 15,4 12-15,-8-5 0,9 18 16,-5-13-16,9 7 15,-4 0-15,0-6 16,-10-7-16,1-6 0,4 0 16,1-6-16,-14-19 15,0 0-15,13 6 16,-13-6-16,9-12 0,8-13 16,-3-7-16,-6-5 15,1-7-15,0-6 16,0-7-16,-5-12 0,9 25 15,-8-6-15,8 0 16,0 0-16,1 12 16,3 1-16,1 12 0,4-1 15,-4 14-15,4-1 16,-5 1-16,1 12 16,-18 0-16,0 0 0,0 0 15,17-6-15,-17 6 16,0 0-16,0 0 15,0 0-15,14 0 0,-14 0 16,9 0-16,-9 0 16,0 12-16,-9 13 15,0 0-15,-9 7 0,1-1 16,3 13-16,-8 6 16,5 0-16,3-18 15,1-1-15,0 7 0,13 6 16,0-1-16,0-11 15,9-7-15,0 0 16,-1 0-16,10-6 0,-18-19 16,13 6-16,1 7 15,3-13-15,1 6 16,4-31-16,-4-7 0,-10 14 16,10-7-16,-9-13 15,4-12-15,-9-7 16,-4 7-16,5 13 0,-1-14 15,1 1-15,-1 0 16,0 6-16,-4 44 16,0 0-16,0 0 0,0 0 15,0 0-15,0-25 16,5 0-16,-5 12 16,0 26-16,0 12 0,0 0 15,4 38-15,1-13 16,8 0-16,0 13 15,9-7-15,-9 1 0,5-7 16,0 0-16,-1-25 16,5 7-16,-4-7 0,-5-7 15,5-18-15,0 0 16,-1-6-16,5-6 16,-4-7-16,-14-6 15,18-13-15,-4 0 0,-9-5 16,4-1-16,-4-6 15,-9 6-15,0-7 16,9 8-16,-18 5 0,0 0 16,5-6-16,4 44 15,0 0-15,0 0 0,-5-25 16,5 25-16,-4 0 16,4 0-16,0 13 15,9 12-15,-1 19 0,1-7 16,4 1-16,-4 12 15,0-12-15,9 0 16,-5-13-16,5 6 16,-1-6-16,1-12 0,0 5 15,-18-18-15,0 0 16,17 0-16,1-12 16,-9-1-16,-1-5 0,6-8 15,-5-5-15,-5-13 16,5 0-16,0 7 15,-1-7-15,1 0 0,0-6 16,0 12-16,-9 38 16,0 0-16,0 0 0,0 0 15,0 0-15,4-31 16,1 18-16,-5 13 16,4 6-16,5 7 15,-5 25-15,5 18 0,-4-6 16,3 7-16,-3 5 15,4 1-15,-1 6 0,-3 6 16,4 1-16,-9-7 16,4 18-16,-4-18 15,0-6-15,-9 12 0,-4-18 16,0-7-16,-5 0 16,-4-6-16,0-6 15,-4-13-15,4 6 0,-5-12 16,1 0-16,-1-13 15,1-12-15,-1-7 16,5-6-16,0-6 0,4-6 16,-4-7-16,5 7 15,4 6-15,13 25 16,0 0-16,0 0 0</inkml:trace>
  <inkml:trace contextRef="#ctx0" brushRef="#br0" timeOffset="-160775.35">24606 13068 0,'-9'0'0,"5"0"16,8 25-16,-8-6 0,4-19 16,0 0-16,0 0 15,0 0-15,0 0 16,0 0-16,0 0 15,0 0-15,-4 13 0,-1 5 16,1-5-16,-5 25 16,0 12-16,-4-6 15,0-7-15,-5 13 0,0 1 16,-4-1-16,5 12 16,-1-24-16,5 0 15,13-38-15,0 0 0,0 0 16</inkml:trace>
  <inkml:trace contextRef="#ctx0" brushRef="#br0" timeOffset="-159925.26">24963 12573 0,'9'25'0,"-9"-25"0,0 0 15,0 0-15,0 0 16,0 0-16,9 25 16,-5 6-16,1 1 0,4-7 15,-5 0-15,-4 0 16,9 31-16,0-6 15,-9-6-15,4 7 0,-4-14 16,0-6-16,0 7 16,0-13-16,5 0 15,-5-6-15,4-13 0,0-6 16,-4 0-16,14-6 16,-6 0-16,1-13 15,9-19-15,-5 1 0,5-7 16,-9 6-16,4-12 15,-9 6-15,5 7 16,-5-1-16,-4 38 0,0 0 16,0 0-16,0-25 15,0 6-15,5 19 16,-1 6-16,1 7 0,-1 18 16,9 1-16,-4 5 15,0 7-15,9-6 16,-5-7-16,0 0 0,5 1 15,-1-7-15,-8 0 16,-9-25-16,18 19 16,-1 0-16,-3-7 0,-14-12 15,0 0-15,0 0 16,4-6-16,14-13 16,-1-6-16,-3 6 0,-1-31 15,-4 0-15,-1-7 16,1 13-16,5 7 15,-14-13-15,8-1 0,-3-5 16,8 25-16,0 6 16,-13 25-16,13-26 15,9 8-15,-4-7 0,-18 25 16,0 0-16,0 0 16,0 0-16</inkml:trace>
  <inkml:trace contextRef="#ctx0" brushRef="#br0" timeOffset="-159331.04">25867 12573 0,'9'18'16,"0"-5"-16,-9-13 0,0 0 16,-9 6-16,9-6 15,0 0-15,-9 0 16,-4 7-16,4-1 0,1 6 15,-14 20-15,4-7 16,-9 19-16,1-7 16,8 20-16,-4 6 0,5-7 15,8 0-15,4 1 16,1-1-16,8-18 16,5 0-16,0-1 0,4-18 15,5-6-15,-5-1 16,5-6-16,-5-12 15,5-6-15,-5-7 0,5-6 16,-1-13-16,-4 0 16,1-6-16,-6-6 15,-8-6-15,0-1 0,-4 1 16,0 0-16,-5 5 16,0-5-16,0 12 15,0 0-15,9 6 0,0 38 16,0 0-16,0 0 15,0 0-15,0-12 16,0 6-16,0 12 0,9 0 16,-4 19-16,8 13 15,-4 18-15,-1-5 16,-3-1-16,4 6 0,-5-12 16,9 25-16,1-13 15,-1-5-15,9-7 16,-5-1-16,5-17 0,1 5 15,-1-12-15,4-19 16,-4-7-16,0-5 16,-4-1-16,-18 13 0,0 0 15,0 0-15</inkml:trace>
  <inkml:trace contextRef="#ctx0" brushRef="#br0" timeOffset="-158996.25">26260 12259 0,'4'31'16,"-4"-31"-16,0 0 15,0 0-15,0 0 0,0 0 16,5 32-16,-1-13 16,1-1-16,-10 14 15,5-1-15,0 1 0,0 18 16,5 12-16,-5-5 15,4 18-15,0-6 16,1-6-16,4 6 0,-1-6 16,1-13-16,0 0 15,0 0-15,0-12 16,8-7-16,-3-12 0,3 0 16,1-19-16,-5-7 15,0-11-15,-4-20 0,0 0 16,-9 7-1,0 0-15,0 31 0,0 0 16</inkml:trace>
  <inkml:trace contextRef="#ctx0" brushRef="#br0" timeOffset="-158802.34">26207 12805 0,'0'0'15,"0"0"-15,0 0 16,0 0-16,44-7 15,-26 14-15,-1-1 0,1-12 16,0-1-16,-5 1 16,5 6-16,17-12 15,-4-1-15,4 7 0,-4 0 16,-5-1-16,1 7 16,-27 0-16</inkml:trace>
  <inkml:trace contextRef="#ctx0" brushRef="#br0" timeOffset="-155959.93">26846 12623 0,'0'6'15,"0"7"-15,-4-7 0,4-6 16,-4 6-16,4 7 16,-5-1-16,-4 1 15,-4 12-15,4 6 0,-4 1 16,0 5-16,4-5 15,-4 12-15,4 6 16,5 0-16,4-13 0,4 7 16,0-6-16,10 0 15,-1-7-15,4-12 16,6-7-16,-1-5 0,0-14 16,4-11-16,5-1 15,-9-13-15,0 1 16,0-7-16,-9-12 0,9 0 15,-8-6-15,-6-7 16,-8 0-16,0 7 16,0-13-16,-4 6 0,0 7 15,-1-1-15,-4 13 16,-4 7-16,9-1 16,-1 13-16,5 25 0,0 0 15,0-19-15,0 19 16,0 13-16,0 5 15,0 26-15,0 7 0,5-1 16,-1 19-16,1 0 16,3 18-16,-3-11 15,-1-7-15,9 0 0,1-7 16,-6-11-16,6-1 16,3-13-16,1-5 15,-5-7-15,5 0 0,-5-19 16,0 7-16,-4-20 15,4-5-15,-4-13 16,4 0-16,1-7 0,3-12 16,-4 1-16,1-8 15,-5 8-15,-5-14 16,5 19-16,0-5 0,-14-1 16,5 44-16,0 0 15,0 0-15,0 0 16,0 0-16,0 0 0,0-7 15,5 1-15,-1 12 16,-4 7-16,4 12 16,-4 19-16,9 0 0,0 6 15,4-6-15,1-7 16,-1 1-16,13-7 16,-8-5-16,4-8 0,-4 1 15,4-13-15,0-6 16,-5 0-16,-4-6 15,-13 6-15,0 0 0,18-25 16,-5-6-16,1 6 16,-6-7-16,-8 32 15,0 0-15,14-44 0,-1 1 16,-4-14-16,0 19 16,-5 7-16,5 6 15,-9 25-15,0 0 0,0 0 16,0 0-16,0 0 15,0 0-15,9-19 16,-9 19-16,0 0 0,0 0 16,0 0-16,0 0 15,0 0-15,0 0 16,0 0-16,0 0 0,0 0 16,0 0-16,0 0 15,0 0-15,0 0 16,0 0-16,0 0 0,0 0 15,8-25-15,-8 25 16,0 0-16,0 0 16,0 0-16,0 0 0,0 0 15,0 0-15,0 0 16,0 0-16,0 0 16,0 0-16,0 0 0,0 0 15,0 0-15,0 0 16,0 0-16,0 0 15,0 0-15,0 0 0,0 0 16,0 0-16,0 0 16,0 0-16,0 0 15,0 0-15,0 0 0,0 0 16,0 0-16,0 0 16,0 0-16,0 0 15,0 0-15,0 0 0,0 0 16,0 0-16,0 0 15,0 0-15,0 0 16,0 0-16,0 0 0,0 0 16,0 0-16,0 0 15,0 0-15,0 0 16,0 0-16,0 0 0,0 0 16,0 0-16,0 0 15,0 0-15,0 0 16,0 0-16,0 0 0,0 0 15,0 0-15,0 0 16,0 0-16,0 0 16,0 0-16,0 0 0,0 0 15,0 0-15,0 0 16,0 0-16,0 0 0,0 0 16,0 0-16,0 0 15,0 0-15,0 0 16,0 0-16,0 0 0,0 0 15,0 0-15,0 0 16,0 0-16,0 0 16,-8 6-16,8-6 15,4 19-15,-4 6 0,0 7 16,0-7-16,0-25 16,0 0-16,4 31 15,-4 19-15,0 0 0,9-12 16,-9-13-16,5 0 15,-5-25-15,8 19 16,1 25-16,0-19 0,4-12 16,5 5-16,8-5 15,-4-7-15,0-6 0,1 0 16,-1-19-16,0-6 16,0-6-16,4 0 15,1-13-15,-10 12 16,1-5-16,-5-1 0,0 0 15,-4 1-15,-4-1 16,-5 7-16,0 31 16,0 0-16,-5-32 0,5 32 15,0 0-15,0 0 16,0 0-16,0 0 16,0-12-16,0 6 0,0 6 15,0 6-15,5 6 16,-5 14-16,0 5 15,0 13-15,4-7 0,-4-5 16,0-7-16,0-25 16,4 25-16,-4-25 15,0 0-15,0 31 0,5-6 16,-5-25-16,0 0 16,0 0-16,0 0 15,9 13-15,-9-13 0,0 0 16,0 0-16,0 0 15,0-19-15,-5 0 16,5-12-16,-4-7 0,4 1 16,9-7-16,-5 0 15,5 0-15,0 13 16,-1 6-16,-8 25 0,0 0 16,0 0-16,9-26 15,0 8-15,9 18 0,-9 6 16,-1 13-16,6 6 15,-6 0-15,6 13 16,-1-1-16,0 7 0,5-6 16,4-1-16,-5-5 15,6-1-15,3-6 16,9 0-16,-8-12 0,4-7 16,-5 0-16,0-12 15,5 0-15,-4-7 16,-1-12-16,-8 6 15,0-12-15,-1 6 0,-12-13 16,8 1-16,0 12 16,-9-19-16,-4 12 15,5 1-15,-5 31 0,-5-25 16,1 0-16,-5 6 16,-4 6-16,0 13 15,-5 13-15,0 6 0,1 0 16,4 12-16,-1 0 15,1 13-15,4-6 0,9-1 16,0 1-16,0-38 16,0 31-16,0-6 15,9-6-15,-9-19 16,0 0-16,18 7 0,-1-1 16,1-19-16,0 1 15,-5-7-15,5-12 0,-5-1 16,0-12-16,-4 13 15,-5-13-15,5 13 16,0-13-16,-5 6 0,5 7 16,-9 31-16,0 0 15,0 0-15,0 0 16,0 0-16,9-25 0,-5 0 16,1 25-16,-1 0 15,5 25-15,0 6 16,4 7-16,-4 12 0,0 6 15,0 7-15,-5 0 16,0 12-16,-4-6 16,-4 6-16,0 7 0,-1-13 15,1 6-15,-10 0 16,1 1-16,-4-7 16,-5-7-16,0-12 0,-9 7 15,4-13-15,-4 0 16,-4-7-16,-5-12 15,-4-18-15,5-7 0,3-7 16,-3-11-16,3-7 16,5-7-16,5 1 15,26 31-15</inkml:trace>
  <inkml:trace contextRef="#ctx0" brushRef="#br0" timeOffset="-155704.08">27592 12347 0,'4'107'15,"-4"-76"-15,0-19 16,0-12-16,0 0 0,4 7 15,-4-32-15,5 12 16,-1 1-16,-4 12 16,0 0-16,0 0 0,0 0 15,0 0-15</inkml:trace>
  <inkml:trace contextRef="#ctx0" brushRef="#br0" timeOffset="-155284.3">29259 13143 0,'8'13'16,"-12"12"-16,4-25 0,0 31 15,-4-18-15,4 12 16,0-6-16,0 6 16,-5 13-16,1 5 0,-1 8 15,5-1-15,-4 6 16,4-6-16,-13-6 16,-1 0-16,6-12 15,8-32-15,0 0 0</inkml:trace>
  <inkml:trace contextRef="#ctx0" brushRef="#br0" timeOffset="-154480.25">29444 12767 0,'39'-6'0,"-30"0"15,0 12-15,-5 6 16,-4-12-16,9 13 0,-9-7 15,9 0-15,13 20 16,-13-1-16,0 12 16,-5-12-16,5 26 0,-5-14 15,1 13-15,-1 0 16,-4-12-16,5 6 16,3 0-16,6-6 0,-1-13 15,-9 0-15,-4-25 16,9 12-16,4-12 0,1 0 15,3-12-15,-8-13 16,0 0-16,0-1 16,0-30-16,-5 6 0,0 12 15,-4 1-15,0 11 16,0 1-16,0 25 16,0 0-16,0 0 15,0 0-15,0 0 0,0 0 16,0 0-16,0 0 15,5-25-15,4 0 16,4 50-16,0 0 0,5 7 16,4-7-16,0 12 15,0 1-15,-5 0 16,14 6-16,-13-32 0,4 1 16,-4-7-16,-18-6 15,13 13-15,-13-13 0,22 0 16,-22 0-16,13-13 15,-4 0-15,0-12 16,-9-6-16,0-7 0,0 1 16,0-13-16,-5-1 15,5 1-15,-4 0 16,4-6-16,4 5 16,1 14-16,-1-1 0,1 1 15,3 5-15,-3 7 16,12 0-16,1 12 15,-5 1-15,-13 12 16,0 0-16,0 0 0,0 0 16</inkml:trace>
  <inkml:trace contextRef="#ctx0" brushRef="#br0" timeOffset="-153316.22">30520 12560 0,'13'19'15,"-13"-19"-15,0 0 0,0 0 16,0 0-16,0 6 16,-4-6-16,-5 0 15,0 6-15,0 7 0,0 0 16,-4 18-16,0 0 16,-9 7-16,4 6 15,5 6-15,-5 6 0,5-18 16,9 19-16,4-14 15,0 1-15,4-6 16,5-7-16,0 1 0,-9-32 16,17 12-16,-17-12 15,13 6-15,5 1 16,-9-14-16,0-11 0,8-7 16,5-13-16,-4-12 15,-9 0-15,4 6 16,-8-6-16,-1-1 0,5-5 15,-14 6-15,1 12 16,4 38-16,0 0 16,0 0-16,0 0 0,0 0 15,0 0-15,0 0 16,-4-25-16,4 19 16,0 6-16,4 6 0,0 19 15,1 19-15,-1 0 16,1 0-16,12 12 15,-4-18-15,5 18 0,-5-12 16,5-6-16,0-7 16,-1 1-16,1-7 15,-18-25-15,13 18 0,-4-11 16,9-14-16,-5 1 16,-13 6-16,17-19 15,1 1-15,0-20 0,-5 0 16,-4-6-16,4 1 15,-13-14-15,4 13 16,-8 0-16,4 7 0,-4 12 16,4 25-16,0 0 15,0 0-15,0 0 16,0 0-16,0 0 0,0-26 16,0 8-16,0 18 15,4 18-15,0 1 16,1 6-16,-5 7 0,4 12 15,5 0-15,4-1 16,-8-11-16,4 12 16,8 0-16,5-13 0,-4 0 15,8-18-15,-26-13 16,0 0-16,22 12 16,-8-12-16,3-6 0,-17 6 15,27-25-15,-10-6 16,-8-13-16,9-6 15,-1-13-15,-3 6 0,3-5 16,-3-7-16,-10 6 16,0-6-16,5 6 15,-9 13-15,0 6 0,0 0 16,0-6-16,0 13 16,0 37-16,0 0 15,0 0-15,0 0 0,0-26 16,0 20-16,0 6 15,0 6-15,0 13 16,0 19-16,5 12 0,-5 13 16,8-7-16,1 7 15,9 6-15,-9 12 16,4-18-16,0 0 0,0 0 16,5-1-16,-9-12 15,0 1-15,-1-7 16,10-7-16,0 1 0,-1-7 15,5-12-15,-4-13 16,0-12-16,13-7 16,-5-12-16,-4-19 0,0 1 15,-4 5-15,-9 0 16,-9 38-16</inkml:trace>
  <inkml:trace contextRef="#ctx0" brushRef="#br0" timeOffset="-153056.35">31150 12667 0,'9'12'0,"-13"1"0,4-13 16,0 0-16,9 6 16,8-6-16,-4 6 15,-4 1-15,4-1 0,14 0 16,-5-6-16,9-6 15,4 0-15,-4-1 16,-5-5-16,-4-7 0,-4-12 16,-18 31-16,0 0 15,0 0-15,0 0 16,0 0-16,0 0 0,0 0 16</inkml:trace>
  <inkml:trace contextRef="#ctx0" brushRef="#br0" timeOffset="-152848.47">30864 12359 0,'-14'32'0,"14"-32"16,0 0-16,0 0 0,0 0 15,0 0-15,14 19 16,-14-19-16,0 0 0,0-13 15,0 13-15,0 0 16,0 0-16,0 0 16,0 0-16</inkml:trace>
  <inkml:trace contextRef="#ctx0" brushRef="#br0" timeOffset="-151484.01">31569 12667 0,'13'19'0,"-13"-19"16,0 0-16,-8 31 15,3-6-15,5-6 16,5 0-16,-5-7 0,0 7 15,0 19-15,0 6 16,0-19-16,4 12 16,9-5-16,-4-1 0,9 0 15,4 1-15,-5-14 16,5 1-16,-22-19 0,27 13 16,-9-13-16,-5-6 15,-4-1-15,8-18 16,1 0-16,-5 0 15,5 0-15,-9-25 0,4 6 16,0 13-16,-4-7 16,-9 13-16,0 0 15,0 25-15,0 0 0,0 0 16,0 0-16,0 0 16,0-25-16,0 25 15,0-25-15,0 50 0,0 0 16,0 0-16,0 12 15,4 7-15,-4 13 16,5-7-16,-1 0 0,-4-50 16,0 0-16,0 0 15,0 0-15,0 0 0,0 0 16,0 0-16,0 0 16,0 0-16,0 25 15,0-6-15,0-19 0,0-19 16,0-6-16,-4-25 15,4 0-15,-5-7 16,10 13-16,-1-18 0,0 12 16,1-1-16,-1-5 15,1 31-15,-5 25 16,0 0-16,9-25 0,-9 25 16,13 0-16,-4 0 15,-1 25-15,6 0 16,-1 31-16,0-5 15,0-1-15,-4 12 0,9-24 16,-1 25-16,5-13 16,5 0-16,-5-25 0,9 7 15,4-1-15,0-12 16,-8-13-16,-5-12 16,0-1-16,13-5 15,-4-1-15,-9-5 0,-4-14 16,-1-12-16,-3 7 15,8-1-15,-13 0 0,-9-5 16,4-8-16,-4 7 16,0 7-16,-4 12 15,-5 0-15,-13 0 0,8 18 16,-8 7-16,0 19 16,5 0-16,-1 6 15,-4 13-15,4-1 0,5 1 16,4 6-16,14-7 15,-5 1-15,0 0 16,4-7-16,1-12 0,-5-19 16,0 0-16,22 19 15,-5-7-15,1-12 16,-1 0-16,1-6 0,0-19 16,-5 0-16,5-13 15,-10 7-15,6-1 16,-5-5-16,-9-7 0,4 0 15,-4 6-15,4 7 16,-4 31-16,0 0 16,0 0-16,0 0 0,0 0 15,0-19-15,0 7 16,0 12-16,0 12 16,0 13-16,-4 19 0,4 6 15,0 13-15,0 12 16,4-6-16,-4 0 15,5 7-15,-1 18 0,-4-19 16,0 6-16,-4 7 16,-5-6-16,-4-13 15,-1 6-15,-3-6 0,-5-6 16,4-7-16,-8-6 16,4 0-16,-5-12 15,1 0-15,-5-13 0,0-19 16,0-6-16,0-19 15,0 0-15,5-6 16,-1 0-16,10-6 0</inkml:trace>
  <inkml:trace contextRef="#ctx0" brushRef="#br0" timeOffset="-151208.16">31455 12171 0,'17'19'16,"-8"-13"-16,-9-6 0,0 0 15,0 0-15,0 0 16,0 0-16,0 0 15,9 13-15,-9-13 0,17 12 16,-3-5-16,-14-7 16,0 0-16,0 0 15,0 0-15</inkml:trace>
  <inkml:trace contextRef="#ctx0" brushRef="#br0" timeOffset="-150813.39">32857 13081 0,'0'12'0,"0"-12"16,0 0-16,0 0 15,0 0-15,0 0 0,0 0 16,0 0-16,0 0 16,0 0-16,0-12 15,0 12-15,0 0 0,0 0 16,0 0-16</inkml:trace>
  <inkml:trace contextRef="#ctx0" brushRef="#br0" timeOffset="-115867.91">4295 13576 0,'0'38'15,"0"-38"-15,0 0 0,0 0 16,0 0-16,0 0 15,0 0-15,0 0 16,0 0-16,0 0 0,0 25 16,0-6-16,0-1 15,4 8-15,-4-8 16,0 1-16,5 25 16,-1-13-16,5 7 0,-9 0 15,9-7-15,-5-6 16,-4-25-16,0 0 15,0 0-15,0 0 0,0 0 16</inkml:trace>
  <inkml:trace contextRef="#ctx0" brushRef="#br0" timeOffset="-115473.14">4591 13614 0,'0'25'0,"0"-25"15,0 0-15,0 0 16,0 0-16,0 6 16,0-6-16,0 0 0,0 0 15,0 0-15,8 19 16,-3 0-16,-1 0 0,-4-1 16,5 1-16,-1 19 15,-4-7-15,0 13 16,0 0-16,-4-6 0,4-7 15,-5-6-15,5-25 16,0 0-16,0 0 16,0 0-16</inkml:trace>
  <inkml:trace contextRef="#ctx0" brushRef="#br0" timeOffset="-109653.07">5018 13639 0,'5'19'0,"-5"-19"15,0 0-15,0 0 16,4 6-16,-4-6 15,13 0-15,-4 0 0,0 0 16,0 0-16,4 0 16,0 0-16,9 0 15,-4 0-15,4-6 0,0-7 16,0 7-16,5 0 16,-5-1-16,4 1 15,-4 0-15,5-1 0,-1 7 16,0 0-16,1 0 15,-9 0-15,4 0 16,-5 0-16,-17 0 0,27-6 16,-10 6-16,1 0 15,-5-6-15,0 0 16,-4-7-16,-4 7 0,-1 6 16,-4 0-16,0 0 15,0 0-15,0 0 16</inkml:trace>
  <inkml:trace contextRef="#ctx0" brushRef="#br0" timeOffset="-109285.28">5353 13526 0,'9'31'0,"-9"-12"15,0-19-15,0 0 16,9 13-16,-5-1 15,1 7-15,-1-6 0,1 5 16,4 20-16,-5 0 16,-4-1-16,4 7 15,-8 6-15,0 7 0,-5 6 16,9-1-16,0-5 16,0-1-16,0 1 15,0-1-15,9 7 0,-5-7 16,0-6-16,-4 1 15,0-8-15,0 14 16,-4-26-16,4 7 0,0-1 16,0-5-16,0-7 15,0-25-15,0 0 16,0 0-16,0 19 0,0-19 16,0 0-16,0 0 15,0 0-15</inkml:trace>
  <inkml:trace contextRef="#ctx0" brushRef="#br0" timeOffset="-108931.48">5120 14573 0,'9'13'16,"-14"-7"-16,5 0 0,27-6 15,-10 0-15,-4 0 16,-4 0-16,9 7 16,0-1-16,8-6 0,9 0 15,-22 0-15,5 0 16,9-6-16,3 6 16,15-7-16,-10 1 0,0-13 15,-8 13-15,8-7 16,0 13-16,-8-6 15,-5 0-15,-22 6 16,22 0-16,0-6 0,-22 6 16,0 0-16,0 0 15,13 6-15,-13-6 16,0 0-16,0 0 0,0 0 16</inkml:trace>
  <inkml:trace contextRef="#ctx0" brushRef="#br0" timeOffset="-105619.23">6143 14097 0,'0'0'0,"0"0"0,0 0 16,0 0-16,0 50 16,0-50-16,0 0 15,4 31-15,-4 26 0,0-26 16,5-12-16,-14 31 16,9-19-16,-5 32 15,19-13-15,-6-6 16,6-19-16,-1 13 0,0-19 15,-13-19-15,0 0 16,18 6-16,4-6 0,4-6 16,-17 6-16,4-7 15,0-5-15,1-20 16,-1 7-16,0-6 0,-8 6 16,3-6-16,-3-1 15,-5 1-15,0 0 16,0 31-16,0 0 0,0 0 15,0 0-15,0 0 16,0 0-16,4-19 16,-4 19-16,5 0 15,-1 6-15,0 13 0,5 12 16,0 7-16,-4 6 16,12 0-16,5-13 15,-4 13-15,4-19 0,-9 0 16,-13-25-16,0 0 15,22 25-15,5-12 16,-1-1-16,-26-12 0,18 0 16,-1-6-16,1 0 15,-5-13-15,0-6 0,-13-7 16,5 1-16,-5-19 16,-5 6-16,-3-6 15,-1 0-15,-4-1 0,4 1 16,4 0-16,-3 6 15,-1 19-15,4-6 16,5 31-16,0 0 0,0 0 16,0 0-16,0 0 15,0 0-15,-4-32 16,4 14-16,4 5 0,5 7 16,0 6-16,-9 0 15,18 0-15,-1 6 16,5 0-16,0-6 0,0 7 15,9-7-15,-4 6 16,-5 0-16,0 0 16,4-6-16,1 7 0,-5-7 15,-5 6-15,1 0 16,-18-6-16,0 0 16,18 0-16,-18 0 0,0 0 15,13 0-15,-13 0 16,13 0-16,-13 0 15,0 0-15,0 0 0,0 13 16,-4-1-16,-1 1 16,-4 6-16,-4-1 15,0 8-15,4 17 0,5-5 16,-1 12-16,-3-12 16,3 6-16,10 6 15,3-12-15,6 12 0,-6-13 16,6-5-16,-6-1 15,6-6-15,12-6 16,-26-19-16,0 0 0,0 0 16,18 13-16,-1-7 15,1-12-15,0-1 16,-1-12-16,1-6 0,4-12 16,-9 5-16,-8-12 15,-5-6-15,0 0 16,-5 0-16,1-6 0,-5-7 15,-4 13-15,-5-1 16,1 14-16,-1 5 16,0 1-16,-4 6 0,0 12 15,22 13-15,-17-6 16,-1 0-16,18 6 16,-18 6-16,-4 0 0,22-6 15,0 0-15,-13 7 16,4 5-16,5 1 15,4 6-15,0-19 0,0 0 16,9 25-16,4 0 16,4-6-16,10-7 15,-1 1-15,5-7 0,-4 0 16,8-6-16,-4-12 16,-5-1-16,5 7 15,0 0-15,0-13 0,-5 6 16,1 1-16,-5 5 15,-22 7-15,18-12 16,-18 12-16,0 0 0,0 0 16,22-13-16,-5 1 15,-17 12-15,0 0 16,9 12-16,-9-12 0,18 25 16,-10 1-16,-3 5 15,-5 0-15,4 13 16,-4 0-16,0 13 0,0-20 15,0 1-15,0-7 16,0-31-16,0 0 16,5 32-16,-1-7 0,-4-25 15,0 0-15,5 12 16,-5-12-16,0 0 16,4 6-16,0-12 0,1-6 15,-1-13-15,5-7 16,-5-5-16,1-14 15,4 7-15,-5-6 0,0 13 16,1-1-16,4 13 16,-9 25-16,0 0 15,0 0-15,0 0 0,8-25 16,-8 25-16,5-19 16,-1 19-16,5 6 15,0 13-15,0 0 0,0 12 16,-1 13-16,1 13 15,4-7-15,1-13 16,3 7-16,1 0 0,-5 0 16,5-13-16,-5 7 15,5-25-15,13 5 16,-5-5-16,-4-7 0,-4-12 16,8 0-16,5-13 15,9 6-15,-9-18 16,-5 0-16,5-7 0,0 7 15,0-1-15,-5-5 16,-8-1-16,-5-6 16,-4 7-16,-9 37 0,0 0 15,9-26-15,-9 26 16,-5-18-16,1 5 0,-1-6 16,-8 19-16,4 13 15,-13 6-15,5 6 16,-1 6-16,0 13 0,1-6 15,8 6-15,5-1 16,-1-5-16,10 0 16,-1-1-16,0-5 0,1-7 15,4 0-15,-9-25 16,0 19-16,0-19 16,17 0-16,1-7 15,-1 1-15,1-6 0,0-7 16,4-13-16,-5-12 15,5 1-15,-17 5 16,-1-12-16,1 0 0,-5-7 16,0-24-16,0 30 15,-5 1-15,5-19 16,-4 0-16,-1 13 0,1-7 16,4 13-16,-9 19 15,9 31-15,0 0 16,0 0-16,0 0 0,-4-32 15,4 32-15,-5-25 16,5 25-16,0 6 0,0 26 16,5 5-16,-5 7 15,4 7-15,5 5 16,0 25-16,-5-5 0,1-14 16,8 1-16,-4 12 15,8-12-15,1-6 16,-5-7-16,0-13 0,1 1 15,8 6-15,0-19 16,9-12-16,-14-7 16,1-6-16,0 0 0,8-19 15,1 0-15,-10 0 16,-4-18-16,1-1 16,-1 1-16,-4-7 15,-1-7-15,1 1 0,-4 0 16,-5 0-16,0 12 15,-5 7-15,1-7 16,-9 7-16,8 6 0,-8 6 16,-5 0-16,1 25 15,4 1-15,4 5 0,-5 13 16,6 0-16,-1 13 16,4 0-16,1 6 15,0-13-15,8 25 0,-4-5 16,9-1-16,-5-6 15,5-7-15,4 7 16,14 6-16,-5-18 0,0-1 16,-9-6-16,14-6 15,8-6-15,-4-1 16,-5-18-16,-4 0 0,18-7 16,-9-12-16,4-6 15,-9-1-15,1 7 16,-5-13-16,4-5 0,5-1 15,-17 0-15,-1 6 16,0 7-16,-13 31 16,0 0-16,0 0 0,0 0 15,0 0-15,0 0 16,0 0-16,0 0 16,13-19-16,-8 13 0,3 12 15,1 19-15,-4 0 16,-1 19-16,1 0 15,-1 6-15,0-6 0,1-6 16,8-7-16,-4 0 16,-9-31-16,0 0 15,0 0-15,0 0 0,0 0 16,0 0-16,0 0 16,0 19-16,0-19 15,9-6-15,-1-13 0,6-6 16,-6-13-16,-3 7 15,-5-19-15,13 0 16,0 0-16,-4-1 0,0 7 16,4-12-16,5 18 15,-1-6-15,6 26 16,-1-7-16,0 6 0,4 6 16,-4 7-16,5 6 15,-5 6-15,0 0 16,-5 1-16,-17-7 15,0 0-15,0 0 0,0 0 16</inkml:trace>
  <inkml:trace contextRef="#ctx0" brushRef="#br0" timeOffset="-100007.44">9900 14134 0,'0'0'0,"0"0"16,13 38-16,-13-38 15,0 0-15,0 0 16,0 0-16,0 0 0,0 0 15,0 12-15,0 1 16,0 6-16,0-7 16,4 1-16,-4 6 0,5 25 15,-1-13-15,1 0 16,4 7-16,-5-7 16,0 7-16,1 0 0,-5-7 15,4 0-15,-4-31 16,9 25-16,9-6 15,-5 0-15,4-6 0,1-13 16,-18 0-16,18 0 16,-1-13-16,10 0 15,-18-5-15,-1 5 0,1-25 16,-4 7-16,4-6 16,-1-1-16,-3-6 15,4-6-15,-1 0 0,-3-13 16,-1 6-16,5 7 15,4-6-15,-8-1 16,8 7-16,0 6 0,0 0 16,5 13-16,0 0 15,-5 12-15,0-12 16,5-7-16,-9 7 0,-1 5 16,1 1-16,-9 25 15,0 0-15,0 0 16,0 0-16,0 0 0,0 0 15,0 0-15,0 0 16,0 0-16,0 0 0,0 0 16,0 0-16,0 0 15,0 0-15,0 0 16,0 0-16,0 0 0,0 0 16,0 0-16,0 0 15,0 0-15,0 0 16,0 0-16,0 0 0,0 0 15,0 0-15,0 0 16,0 0-16,0 0 16,0 0-16,0 0 0,0 0 15,0 0-15,0 0 16,0-25-16,0-6 16,0 31-16,0 0 0,-4-25 15,-5 37-15,5 13 16,-5 7-16,0-7 15,0 0-15,0 25 16,5 0-16,-5 7 0,0-13 16,9 6-16,-4 0 15,8 6-15,1 13 16,-1-12-16,9-1 0,1 20 16,8-14-16,-9 14 15,0-1-15,0 6 16,0 1-16,5-7 0,-9 0 15,0 13-15,0-12 16,-5-20-16,0 32 16,1-26-16,-14 1 0,-4 12 15,-5-6-15,0-31 16,5 12-16,-9 0 0,0-12 16,0-7-16,4-24 15,1-7-15,17 0 16,0 0-16,0 0 0,0 0 15</inkml:trace>
  <inkml:trace contextRef="#ctx0" brushRef="#br0" timeOffset="-99732.95">10239 14486 0,'0'-19'16,"9"19"-16,-4 6 15,-5-6-15,0 0 0,0 0 16,4-19-16,5 7 16,0-1-16,-1 7 15,10-7-15,9 7 0,-5-7 16,4 1-16,9 6 16,1-13-16,-1 6 15,5-12-15,-10 0 0,-3-6 16,-5 6-16,0 0 15,-22 25-15,0 0 16,0 0-16,0 0 0</inkml:trace>
  <inkml:trace contextRef="#ctx0" brushRef="#br0" timeOffset="-99445.13">9917 13840 0,'0'0'0,"0"0"0,0 0 16,0 0-16,0 0 15,0-13-15,0 7 0,0 6 16,0-13-16,0 13 16,9-6-16,-9 6 15,0 0-15,0 0 0,0 0 16</inkml:trace>
  <inkml:trace contextRef="#ctx0" brushRef="#br0" timeOffset="-98909.81">11333 13702 0,'4'12'0,"-4"-12"15,0 0-15,0 13 16,0-13-16,0 0 15,0 0-15,0 0 0,0 25 16,0-6-16,0-1 16,0 7-16,0 7 15,5 18-15,-5 0 0,4 13 16,1 0-16,-1-1 16,0-5-16,5 5 15,0 7-15,0-18 0,4 5 16,5-6-16,-1-6 15,1 0-15,0-13 16,-5-6-16,-13-25 0,26 13 16,-4-7-16,0-18 15,-13-7-15,5 0 16,8-25-16,-5 7 0,1-1 16,-18 38-16,0 0 15,0 0-15</inkml:trace>
  <inkml:trace contextRef="#ctx0" brushRef="#br0" timeOffset="-97351.13">11210 14072 0,'0'37'0,"0"-37"15,0 0-15,0 0 16,17 0-16,-4 6 15,5-12-15,0 6 0,-1-12 16,1 5-16,17 1 16,0-13-16,1-6 15,-1-12-15,5 12 0,-1-13 16,-3 7-16,-5-1 16,-1 1-16,-3-1 15,4 14-15,-14-7 0,1 6 16,-18 19-16,0 0 15,0 0-15,0 0 16,0 0-16,0 0 0,0 0 16,0 0-16,18-13 15,-9 13-15,-5 13 16,5 6-16,-5 12 0,1 13 16,-5 0-16,4 18 15,-4-5-15,4 6 16,1-13-16,4 0 0,-5-6 15,5-7-15,-5 1 16,5 0-16,-9-38 16,0 0-16,0 0 0,0 0 15,0 0-15,0 25 16,9-19-16,-9-6 16,0 0-16,9 0 0,-5-19 15,9 0-15,-4-18 16,0-7-16,9 0 15,-1 13-15,-4-7 0,-8 7 16,-5 31-16,0 0 16,13-19-16,-8 13 15,3 6-15,6 12 0,-1 7 16,-4 12-16,4 1 16,4 12-16,1-1 15,0 14-15,4-13 0,0 0 16,0-7-16,4-5 15,-4-1-15,5-12 16,8-7-16,0 1 0,-4-7 16,0-12-16,-9-7 15,9-5-15,-4-1 16,-5-6-16,-5-7 0,1-12 16,0-6-16,-5 13 15,-4-7-15,-1-6 16,-8 6-16,0-7 0,-4 8 15,-5 17-15,9 26 16,0 0-16,-13-31 16,-5 6-16,1 6 0,-5 32 15,4 6-15,-4 18 16,4-5-16,5 11 0,4 8 16,0-7-16,14 18 15,-1 1-15,5-13 16,4 0-16,9-6 0,0-12 15,5-7-15,-5-7 16,9-5-16,4-7 16,-4 7-16,-5-7 0,5-6 15,0-6-15,0-13 16,-5 0-16,-8-6 16,4-6-16,0-1 0,0-11 15,-9-8-15,-4 7 16,0 1-16,-5 11 15,1 1-15,-5 31 16,0 0-16,0 0 0,0 0 16,0 0-16,0-25 15,0 25-15,0 0 0,0-19 16,4 25-16,1 7 16,-5 12-16,9 0 15,-1 13-15,6 12 0,-1-6 16,4 6-16,-8-13 15,4-5-15,5-1 16,9-12-16,-5 0 0,-5-13 16,5-6-16,-4-6 15,4-1-15,0-5 16,-9-13-16,1 6 0,-6-19 16,6 1-16,-10 5 15,5-11-15,-5-14 16,1 13-16,-5 0 0,0 7 15,0 5-15,0 32 16,0 0-16,0 0 16,0 0-16,0 0 0,4-25 15,0 6-15,5 19 16,-4 19-16,-5 6 16,8 7-16,6 12 0,-1 12 15,-9 19-15,1 1 16,-5-7-16,4 6 15,5 6-15,-5 1 0,-4-1 16,0 7-16,5-13 16,-10-6-16,5 0 15,-8 0-15,-6-6 0,-3-13 16,-1-6-16,0-6 16,-4-13-16,0 0 15,0-19-15,0-12 0,5-19 16,-1 0-16,5-19 15,0 0-15,4-6 16,4 0-16,1 12 0,4 38 16</inkml:trace>
  <inkml:trace contextRef="#ctx0" brushRef="#br0" timeOffset="-95899.38">13935 14178 0,'26'-37'16,"-26"37"-16,0 0 15,0 0-15,0 0 0,0-19 16,0 0-16,-4 13 16,4 6-16,-9-13 15,0 7-15,0 6 0,0-13 16,-13 13-16,5 7 16,-1 18-16,1 6 15,3 7-15,5-1 0,1 13 16,3 19-16,1-6 15,4-6-15,-5-7 16,19 0-16,-1 0 0,5-19 16,-1 1-16,1-20 15,-18-12-15,13 13 16,13-19-16,10-1 0,-23-5 16,0-7-16,5-6 15,0 0-15,-1-19 16,5 6-16,-13-6 0,-9-6 15,4 0-15,-4 0 16,-4-7-16,0 7 16,4 13-16,0 37 0,0 0 15,0 0-15,0 0 16,0 0-16,0-25 16,0 12-16,4 13 0,5 13 15,0 18-15,8 0 16,-8 19-16,9 13 15,-5-19-15,5 6 0,-5 0 16,0 1-16,-4-14 16,22-12-16,-5 0 15,-4-6-15,-4-6 0,0-13 16,8-19-16,0 6 16,1-12-16,-9-6 15,-5-7-15,-4-6 0,4 1 16,0 5-16,-9 0 15,5-12-15,-9 12 16,5 1-16,-5 37 0,0 0 16,0 0-16,0 0 15,0-13-15,4 13 16,1 13-16,-10 6 0,5 12 16,5 19-16,-1 0 15,0 7-15,1-13 16,-1-7-16,-4-37 0,0 0 15,0 0-15,0 0 16,0 0-16,0 0 16,0 0-16,0 0 0,0 25 15,5-12-15,-5-13 16,-5-13-16,1-12 16,-1-19-16,-3 7 0,-1-13 15,0-1-15,0 1 16,5 6-16,-1 7 15,1 12-15,4 25 0,-5-25 16,5 25-16,0 0 16,5-13-16,-5 13 15,13-6-15,0 12 0,5 13 16,0 6-16,4 0 16,0 13-16,9-7 15,-5 7-15,0-20 0,1 8 16,8-14-16,-4 1 15,4-13-15,1 0 16,-10-13-16,5 7 0,0-13 16,-5 0-16,-8-12 15,0 6-15,-5 0 16,0-13-16,-9 7 0,5-7 16,-9 7-16,-4-1 15,-1 7-15,-3-6 16,8 31-16,0 0 0,-14-25 15,-3 12-15,-1 7 16,-4 6-16,4 6 16,1 19-16,-1 13 0,5-13 15,8 6-15,1 20 16,4-8-16,4 1 16,5 13-16,0-13 0,9 6 15,-5-6-15,5 6 16,-1-25-16,10 6 0,-1 7 15,1-7-15,-10-12 16,1-13-16,0 7 16,17-7-16,-4 1 0,-5-14 15,-8-5-15,8-13 16,1-7-16,-1 1 16,5-19-16,-22 6 15,0 0-15,0 6 0,-9 38 16</inkml:trace>
  <inkml:trace contextRef="#ctx0" brushRef="#br0" timeOffset="-94635.38">16364 13739 0,'5'-19'0,"-5"19"15,0 0-15,0-18 16,4 5-16,1 0 0,-5 1 16,4-7-16,-4 19 15,0-19-15,-4-6 16,-5-6-16,4 6 0,-3 6 16,8 19-16,-14-25 15,1 12-15,0-5 16,13 18-16,0 0 0,-13-7 15,0 14-15,13-7 16,-9 18-16,-5 7 16,1 13-16,4 6 0,1 6 15,-1 7-15,4 12 16,1 0-16,4 6 16,4 0-16,1 7 0,-1 5 15,1-11-15,3 18 16,1-6-16,0-1 15,0 1-15,0 0 0,4-7 16,-4-5-16,4 12 16,-9-13-16,1-13 15,-1 7-15,-4-6 0,-4-13 16,-1-6-16,-3 0 16,-6-12-16,6-20 15,-6 1-15,14-13 0,0 0 16,0 0-16,0 0 15</inkml:trace>
  <inkml:trace contextRef="#ctx0" brushRef="#br0" timeOffset="-93692.19">16069 14486 0,'-4'0'0,"8"0"15,-4 0-15,0 0 16,0 0-16,9 6 0,0-12 15,4 6-15,-4 0 16,4 0-16,9-7 0,4 1 16,10-7-16,-10-5 15,9-7-15,-4-1 16,9 1-16,-9 0 16,4 0-16,-4-12 0,4 5 15,-4 1-15,-4 6 16,-5 6-16,0 0 15,-22 19-15,22-19 0,-5 7 16,-3 5-16,-1 14 16,-4-1-16,-5 13 15,5 6-15,-5-6 0,-4 18 16,-4 14-16,4-1 16,0-6-16,-4 6 15,4-6-15,-5-7 0,5 1 16,-4 6-16,4-25 15,0-19-15,0 0 16,0 0-16,0 0 0,0 18 16,-5-11-16,5-7 15,0-7-15,5 1 16,-10-13-16,10-12 0,-5-13 16,0-6-16,0 0 15,-5 0-15,1-1 16,-5-5-16,9 6 0,-4 12 15,-1 13-15,1-6 16,4 31-16,0 0 16,0 0-16,0 0 0,0-19 15,4 6-15,5 13 16,0 0-16,4 7 16,5 5-16,-1 1 0,5-1 15,5 1-15,-5-7 16,0 0-16,4 1 15,-3-1-15,3-6 0,-4 0 16,-4 0-16,4 0 16,-22 0-16,0 0 15,0 0-15,17-13 0,-3 1 16,-14 12-16,13 0 16,-13 0-16,13-6 15,-9 6-15,-4 0 0,0 0 16,0 0-16,9 6 15,0 19-15,-5-6 16,-4 18-16,5 7 0,4 13 16,-5-1-16,5-6 15,0-12-15,0-13 16,-1 13-16,-3-1 0,12 7 16,-8-19-16,4-6 15,-13-19-15,18 19 16,-5-7-16,5 1 0,0-13 15,-1-13-15,-8-5 16,-9 18-16,18-38 0,-9 0 16,-9-12-16,0 6 15,0 13-15,0 31 16,0 0-16</inkml:trace>
  <inkml:trace contextRef="#ctx0" brushRef="#br0" timeOffset="-93504.3">17030 13814 0,'-13'57'0,"13"-57"16,0 0-16,5 19 0,-5-19 15,0 0-15,8 6 16,-8-6-16,0 0 16,0 0-16,14 0 0,-6-6 15,-8 6 1,0 0-16,0 0 0,0 0 15,0 0-15</inkml:trace>
  <inkml:trace contextRef="#ctx0" brushRef="#br0" timeOffset="-91444.32">17277 14348 0,'18'25'0,"-14"0"16,5-13-16,0-5 0,4-1 16,0-6-16,1 0 15,8 12-15,4-18 16,1-6-16,4-7 16,-5 0-16,-4 0 0,4-6 15,-3 0-15,3-6 16,-8-1-16,-5 7 15,4-6-15,-8 12 0,-9 19 16,9-31-16,-4-1 16,-1 1-16,-26 6 0,13-7 15,-9 7-15,5 13 16,-9-1-16,0 13 16,-4 7-16,-1 5 0,14 1 15,-9 24-15,4 1 16,5-1-16,4 1 15,5 0-15,-1 12 0,14 0 16,-4 7-16,8-14 16,0-5-16,5-7 15,-1 1-15,10-7 0,-1 0 16,1-13-16,4-5 16,-1-1-16,6-6 15,-10-6-15,9-7 0,-8-6 16,-1 1-16,-8-20 15,4 7-15,-9-7 16,5 0-16,-5 1 0,-4-20 16,-5 20-16,5-7 15,-9 19-15,0 25 16,0 0-16,0 0 0,0 0 16,5-25-16,-5 12 15,0 13-15,-5 6 16,5 19-16,-4-12 0,4 37 15,0-6-15,4 12 16,-4-5-16,5-14 16,-1 7-16,0 0 0,1-6 15,-1-13-15,-4-25 16,0 0-16,0 0 16,0 0-16,5 31 0,-5-25 15,4-6-15,-4-6 16,5-25-16,-5-7 15,4 1-15,0-20 0,-4 13 16,5-6-16,-5-6 16,9 5-16,-5 1 15,0 25-15,5-6 0,0 12 16,-9 19-16,0 0 16,13-19-16,-8 7 15,17 18-15,-9 6 0,0 13 16,0 1-16,1 5 15,-1 13-15,-4 6 16,4 6-16,5 1 0,-5-7 16,0-6-16,0 0 15,-4-7-15,9 7 16,8-31-16,-4 6 0,0-13 16,-4 0-16,8-12 15,1-7-15,8-12 16,0 0-16,-13-12 0,0 5 15,5-12-15,-5 1 16,0 5-16,-9-6 16,0 0-16,-4 0 0,-4 7 15,-1 5-15,-4 32 16,0 0-16,0-19 16,0 19-16,0 0 0,-9-12 15,-4 6-15,0 18 16,0 7-16,-5 6 15,0 13-15,1 6 0,-1 18 16,5-18-16,-5 13 16,9-13-16,-4-7 15,13 7-15,-4-13 0,8-6 16,-4-25-16,13 19 16,1-6-16,3-7 15,1-6-15,0-6 0,-5-13 16,0-6-16,5 0 15,-10-19-15,-3 0 16,8-6-16,-4-7 0,-5-5 16,1 5-16,-1-5 15,-8-1-15,4 0 16,-5 0-16,1 1 0,-1 12 16,-3-1-16,-1 1 15,0 13-15,5 5 16,4 32-16,0 0 0,0 0 15,0 0-15,-5-19 16,1 13-16,-1 12 16,5 7-16,5 12 0,-1 13 15,5 12-15,0 6 16,0 7-16,4 6 16,0-6-16,5 6 0,-5-7 15,0 14-15,0-20 16,-4 7-16,0-13 15,4-6-15,5 0 0,-5-7 16,-4-24-16,-9-13 16,0 0-16,18 19 15,-5-7-15,18-18 0,-5-7 16,-4-5-16,0-20 16,5 0-16,-1 7 15,1-19-15,-1 0 0,-13 0 16,9-13-16,-4 25 15,-5 1-15,0-7 16,-4-7-16,0 14 0,-4 12 16,-5 25-16,8-32 15,-8 32-15,0 0 16,0-18-16,0 18 0,0 0 16,-8-25-16,3 12 15,-8 13-15,4 13 16,-4 12-16,0 6 0,4-6 15,0 0-15,9-25 16,0 0-16,0 0 16,-4 25-16,4 0 0,4 19 15,5-6-15,4-13 16,0-6-16,9 12 16,-4 0-16,0 1 0,-1-7 15,10-25-15,-27 0 16,17 0-16,1 6 15,0 13-15,-5-6 0,0 5 16,-4 7-16,-5 1 16,-4-1-16,-4-7 0,-9 1 15,-5-6-15,0 12 16,1-13-16,-1 1 16,-4-1-16,0 14 0,9-1 15,-5 0-15,0 0 16,1-13-16,-5-12 15,4-6-15,5-6 16,4-14-16,0 1 0,14-6 16,4 0-16,-1-7 15,-8 38-15,0 0 0,0 0 16</inkml:trace>
  <inkml:trace contextRef="#ctx0" brushRef="#br0" timeOffset="-90441.27">19734 14097 0,'4'12'0,"-4"-12"16,0 0-16,0 0 16,-4 38-16,-1-19 0,-4-1 15,5 8-15,4-8 16,0 7-16,0 32 16,4-7-16,1-12 15,-1 12-15,5-12 0,17-1 16,1-6-16,-1 7 15,-4-25-15,14-1 16,-1 7-16,0-19 0,0 0 16,-12-13-16,-6-5 15,10 5-15,-5-25 0,-18 13 16,0-12-16,1-7 16,-10 0-16,1 6 15,-5-6-15,-13-6 0,5 13 16,-10-1-16,1 13 15,-5-6-15,0 12 16,0 0-16,0 6 0,5 13 16,-1-6-16,10 12 15,17-6-15,0 0 16,-18 19-16,9 0 0,9-6 16,5 5-16,8-5 15,4 6-15,1 0 16,13-7-16,-5-12 0,5 0 15,-4 6-15,4-12 16,-1-6-16,1-7 16,0 0-16,-9 6 0,5-5 15,-10-1-15,-17 19 16,18-25-16,-18 25 16,0 0-16,0 0 0,0 0 15,0 0-15,0 0 16,0 0-16,0 0 15,22 6-15,0 0 0,-13 19 16,4-6-16,0 12 16,-4 13-16,0 7 15,-5 5-15,1-12 0,-1 0 16,5-7-16,-5 1 16,1-13-16,-5-25 15,0 0-15,0 0 0,0 0 16,0 0-16,-5 31 15,-3-18-15,3 6 16,5-38-16,0 19 0,-4-19 16,-1-6-16,1-12 15,0-1-15,4-19 16,0 7-16,4-6 0,-8 6 16,8 12-16,0 7 15,5-7-15,4 0 16,9 13-16,-8 0 0,12-6 15,-4 18-15,-4 1 16,8-1-16,1 20 16,-5-7-16,-22 0 0,0 0 15,0 0-15,0 0 16,0 0-16</inkml:trace>
  <inkml:trace contextRef="#ctx0" brushRef="#br0" timeOffset="-89845.02">21290 13551 0,'0'19'16,"-9"-13"-16,9-6 15,0 0-15,0 0 16,0 0-16,-13-6 0,13 6 15,0 0-15,0 0 16,-9 0-16,9 0 16,-22 0-16,13-6 0,9 6 15,-13 25-15,-4 6 16,-1-12-16,0 6 16,9 25-16,-4 0 15,9 26-15,-1-1 0,1-25 16,4 31-16,0-5 15,9 18-15,0-19 0,-1 32 16,1-38-16,-4 31 16,3 0-16,-3 7 15,-5 0-15,0-20 0,-5 7 16,1-12-16,4-7 16,-4-12-16,-1 0 15,5-26-15,-4-5 0,4-32 16,0 0-16,-9 0 15,-4-7-15,-5-24 16,5 6-16,0-13 0,-1 7 16,14 31-16</inkml:trace>
  <inkml:trace contextRef="#ctx0" brushRef="#br0" timeOffset="-88588.16">20911 14486 0,'13'-19'0,"-13"19"16,13-7-16,-13 7 0,0 0 15,9-6-15,4 6 16,5-12-16,-5-1 16,5 7-16,8-7 0,5 1 15,-4-1-15,8 1 16,-4-7-16,-9 6 16,9-12-16,0 0 0,0 0 15,-1 0-15,-3 6 16,-5-6-16,0 12 15,-4 1-15,-18 12 0,0 0 16,0 0-16,0 0 16,0 0-16,13-6 0,-9 6 15,1 0-15,-5 6 16,4 6-16,-8 14 16,-1 5-16,1 13 15,13 6-15,-5 0 0,5 0 16,0 7-16,-1-13 15,1 6-15,9-19 16,-5 1-16,9-7 0,-4-13 16,4 7-16,-4-13 15,-1-6-15,14 0 16,-4-6-16,-1-7 0,-17 1 16,4-13-16,-4 0 15,0 0-15,-1-13 16,-12 0-16,-9-12 0,-5 0 15,1 6-15,-1 0 16,-9-6-16,-3 6 16,3 7-16,1 5 0,-1 13 15,-4-6-15,9 6 16,0 7-16,22 12 0,0 0 16,0 0-16,0 0 15,-9-6-15,5-1 16,4 7-16,4 0 0,10 0 15,8 7-15,0-1 16,13 0-16,-4-6 16,0 0-16,8-6 0,-3 6 15,3 0-15,-3 0 16,-1 0-16,0-6 16,-4 6-16,-4-13 0,3 7 15,-7-7-15,-1 1 16,-22 12-16,13-19 15,-13 19-15,13-25 0,-17 6 16,-1-6-16,1 0 16,-9 12-16,-9 1 15,4-1-15,0 7 16,-4 12-16,9 7 0,-5 6 16,5 6-16,-5 0 15,10 12-15,-1 7 0,0 0 16,9 0-16,4-6 15,1 6-15,-1 6 16,9 6-16,1-18 0,3 0 16,1-7-16,0 0 15,-5-6-15,13-6 16,1 0-16,-5-13 0,9 0 16,-9-6-16,4-6 15,1 6-15,3-19 16,-7 7-16,-1-13 0,0-13 15,0 7-15,0-7 16,-5 1-16,1-20 16,4 13-16,0 0 15,-9 7-15,9-1 0,5 0 16,-10 7-16,10-7 16,-5 20-16,0 5 15,-4-6-15,8 13 0,-8 6 16,-18 0-16,22 6 15,-5 13-15,-8 0 0,5 12 16,-6 1-16,1-1 16,-4 13-16,-5-7 15,0 1-15,-5-7 0,-4 7 16,1 0-16,-1-1 16,0-12-16,-9 1 15,1 5-15,-1 0 0,-9-6 16,5 0-16,0-6 15,5-13-15,-1-6 16,5-12-16,0-13 0,8 0 16,5 0-16,0 25 15</inkml:trace>
  <inkml:trace contextRef="#ctx0" brushRef="#br0" timeOffset="-84541.16">22953 14486 0,'0'0'0,"0"0"16,-14 25-16,14-25 16,0 0-16,0 0 15,0 0-15,-8 37 0,-1-18 16,4 0-16,1-7 15,4 1-15,-4-1 16,-1 20-16,5-32 0,0 0 16,-4 31-16,4 1 15,-5-7-15,5 0 16,0-25-16,0 0 0,0 0 16,0 0-16,0 0 15</inkml:trace>
  <inkml:trace contextRef="#ctx0" brushRef="#br0" timeOffset="-84133.83">23257 13470 0,'13'37'0,"-13"-37"15,0 0-15,0 0 0,9 19 16,-9-7-16,0-12 15,0 0-15,0 0 16,0 44-16,4-12 0,-4-13 16,0-1-16,5 14 15,-5-1-15,0 13 16,-5 0-16,5-25 0,0 0 16,0-19-16,0 0 15,5 6-15,-5-6 16,0 0-16,0 0 0,0 0 15</inkml:trace>
  <inkml:trace contextRef="#ctx0" brushRef="#br0" timeOffset="-83917.96">23424 13551 0,'0'6'16,"0"-6"-16,0 0 0,5 0 15,-5 0-15,0 0 16,4 25-16,-4-25 15,0 0-15,0 38 0,-4-13 16,-1 13-16,1-7 16,4 26-16,-4-7 15,-1 12-15,-4-5 0,9-7 16,0 0-16,0-18 16,0-32-16,0 0 15</inkml:trace>
  <inkml:trace contextRef="#ctx0" brushRef="#br0" timeOffset="-80413.08">23896 14084 0,'5'-6'0,"-5"6"16,4-6-16,1 12 15,-1-6-15,-4 0 16,0 0-16,0 0 0,0 0 15,0 0-15,0 0 16,0 0-16,0 0 16,0 12-16,0 7 0,4 6 15,1 7-15,-5 5 16,0 7-16,0 13 16,0-1-16,-5-6 0,5 0 15,0-6-15,14-6 16,-1-7-16,0-6 15,0-6-15,-13-19 0,0 0 16,0 0-16,0 0 16,18 13-16,0-20 15,4-5-15,4-1 0,-22-18 16,5 6-16,-4-19 16,3 6-16,1 1 15,-4-7-15,-5 6 0,0 7 16,0 31-16,0 0 15,0-38-15,0 38 16,0 0-16,4-25 0,-4 19 16,5 6-16,-1 12 15,-4 20-15,4 5 16,5 1-16,4 0 0,-13 18 16,0-6-16,9-18 15,-4-1-15,12 0 16,5-12-16,-4-6 0,4-1 15,4-18-15,-3 6 16,-23 0-16,0 0 0,0 0 16,0 0-16,22-13 15,-5-5-15,-4-1 16,-8-13-16,-1-5 0,-4-7 16,0-6-16,5 0 15,-10 12-15,5-18 16,0 12-16,0 6 0,-4 7 15,4-7-15,0 38 16,0 0-16,0 0 16,-5-31-16,1-1 0,4 32 15,0 0-15,0-25 16,0 25-16,0 0 16,0 0-16,0 0 15,0 0-15</inkml:trace>
  <inkml:trace contextRef="#ctx0" brushRef="#br0" timeOffset="-78876.31">24606 13777 0,'-17'-25'15,"8"25"-15,9 0 16,0 0-16,0 0 0,0 0 16,0 0-16,0 0 15,0 0-15,4 25 16,-4-13-16,5 13 0,-10 13 16,10 12-16,-5 7 15,0 5-15,0 20 16,0-13-16,-5 0 0,5 6 15,0-12-15,0-7 16,5 1-16,-1-7 16,0-6-16,-4-19 0,0-25 15,0 0-15,0 0 16,5 25-16,-5-19 16,4-6-16,1-6 0,-1-13 15,0 0-15,5-25 16,0 1-16,0-8 15,0 8-15,0-8 0,-5 1 16,0 0-16,1 6 16,-1 6-16,-4 38 15,0 0-15,0 0 0,0 0 16,5-18-16,-5 5 16,4 7-16,0 18 15,1 1-15,-1 18 0,5 7 16,0 6-16,0 6 15,0 0-15,-5-12 16,5 6-16,0-13 0,13 0 16,-9 1-16,0-7 15,-4-13-15,-9-12 16,22 7-16,4-14 0,1 1 16,-5-19-16,-9 0 15,5-6-15,-1-7 16,10-12-16,-14 12 0,0 7 15,-4-1-15,4-18 16,-8 13-16,4 5 16,-5 7-16,-4 25 0,0 0 15,0 0-15,0 0 16,0 0-16,0-12 16,0-1-16,0 13 0,0 13 15,0-1-15,-4 26 16,4-1-16,4 14 15,0-1-15,5-13 0,-4 7 16,8 0-16,5 0 16,-1-13-16,-8 1 15,4-13-15,-4-1 0,-9-18 16,9 19-16,4-12 16,-13-14-16,9 1 15,4-7-15,-4-5 0,13-1 16,0-25-16,0 13 15,0-13-15,5-13 16,-5 7-16,0 6 0,0-6 16,-5 19-16,1-13 15,4 0-15,0 0 16,-4 19-16,-5 6 0,5-6 16,-5-6-16,0 6 15,0 25-15,-4 12 16,9 7-16,-18-19 0,0 0 15,0 0-15,9 31 16,4-12-16,0 6 16,0 0-16,-13-25 0,0 0 15,0 0-15,0 0 16,0 0-16,0 0 16,0 0-16,0 0 0,5 25 15,-5-25-15,9 13 16,-9-13-16,-5 12 15,1-12-15,-1-12 0,-4-1 16,9 13-16,-17-25 16,-1-6-16,-8 6 15,8-7-15,0 7 0,-4 38 16,0-7-16,0 13 16,5 12-16,-1-6 15,5 0-15,13-25 0,0 0 16,0 0-16,-13 38 15,13 6-15,0-19 16,0 6-16,13-5 0,0 5 16,5-6-16,4 0 15,0-12-15,4-13 16,-4 18-16,-4-5 0,8 0 16,-4 5-16,-4 7 15,0 1-15,-5-1 16,-13-25-16,0 37 0,0-18 15,0 6-15,-9 0 16,0 7-16,0-7 16,1 0-16,-10 0 0,9-13 15,-13 1-15,5-1 16,-1 1-16,-9-13 16,-8 0-16,0-6 0,8-7 15,1 1-15,8-13 16,1-1-16,-1 8 15,18 18-15,0 0 0</inkml:trace>
  <inkml:trace contextRef="#ctx0" brushRef="#br0" timeOffset="-78653.75">25131 13877 0,'0'6'0,"0"1"16,0-7-16,0 0 16,0 0-16,0 0 15,0 0-15,0 6 0,0-6 16,0-6-16,4 25 16,-4-19-16,0 0 15,0 0-15,0 0 0</inkml:trace>
  <inkml:trace contextRef="#ctx0" brushRef="#br0" timeOffset="-76138.93">25823 14228 0,'9'25'16,"-9"-12"-16,0-13 15,0 0-15,5 25 0,-1 13 16,0-13-16,-4 6 16,5 1-16,4 24 15,-5 7-15,5 6 0,-5-7 16,1 7-16,-1 7 15,5-1-15,-5-6 16,1-6-16,-1-1 0,1-5 16,-1-7-16,0-12 15,-4-7-15,0-12 16,0-19-16,0 0 0,0 0 16,0 0-16,-4 12 15,0-24-15,-5-7 16,0-12-16,0-7 0,0-12 15,-4-19-15,0 6 16,4-12-16,0 6 0,0-13 16,5 7-16,0 0 15,-1-1-15,5 8 16,5-1-16,-1 12 0,0-12 16,10 19-16,3 0 15,5 18-15,0 1 16,5 6-16,8 12 0,-9 7 15,1 12-15,-1 7 16,-8 6-16,0 0 16,-1 12-16,-8-6 0,0 19 15,-9-6-15,0 12 16,-4-13-16,-5 1 16,-4 6-16,-1-13 0,1 7 15,-13-7-15,-1-6 16,5 0-16,0-6 15,0-6-15,22-13 16,-22 6-16,22-6 0,0 0 16,0 0-16,-18 6 15,18-6-15,0 0 0,-17-6 16,17 6-16,8 0 16,6-13-16,3 7 15,10-6-15,-1 5 0,1-5 16,12-7-16,1 6 15,-5 1-15,1-1 16,3-5-16,1 5 0,0-6 16,-1 0-16,-3 1 15,-1-7-15,-4 6 16,-5-6-16,-4-7 0,-4 7 16,-5-12-16,0-1 15,-13 7-15,0-1 16,-4 7-16,-5-6 0,-4-1 15,0 7-15,4 13 16,9 12-16,-18-7 16,5-5-16,-5 18 0,1 7 15,4 6-15,4 6 16,0 12-16,5 1 16,-1 0-16,10 18 0,3 0 15,1 1-15,0-7 16,4 0-16,5-12 15,-5-1-15,0 1 0,5-25 16,8 5-16,-4-5 16,0 0-16,-4-13 15,9-7-15,-1 1 0,0 0 16,-26 6-16,14-19 16,8 0-16,-9-12 15,5 12-15,-5-6 0,-9 0 16,-4 25-16,0 0 15,0 0-15,9-38 16,0-6-16,-5 19 0,1 0 16,-5-13-16,4-5 15,1 11-15,-5 32 16,0 0-16,0 0 0,0 0 16,0 0-16,0 0 15,0 0-15,0 0 16,0 0-16,0 0 0,0 0 15,0 0-15,0 0 16,0 0-16,4-19 16,-4 19-16,0 0 0,0 0 15,0 13-15,4-1 16,1 1-16,-1 25 16,-4 6-16,5-7 0,-1-12 15,-4-25-15,0 38 16,0-13-16,-4 0 15,4-25-15,0 0 0,0 0 16,0 0-16,0 0 16,0 13-16,0-7 15,0-6-15,0 0 0,0-19 16,0 7-16,0-1 16,0-18-16,0-13 15,0-6-15,-5 6 0,5-13 16,-4 20-16,-1-1 15,5 38-15,0 0 16,-4-31-16,4 31 0,0 0 16,0-26-16,0 26 15,0-18-15,0 5 16,0 13-16,9-6 0,0 18 16,-1 1-16,6-7 15,3 19-15,10-6 16,-1 0-16,-4-7 0,9 14 15,0-20-15,0 6 16,0-5-16,4-7 16,-4-7-16,-9 1 0,13-13 15,-13 0-15,5 1 16,-10-7-16,1-1 16,-5 8-16,-4-14 0,0 1 15,-9 0-15,0 6 16,-13-1-16,-1 1 15,14 25-15,0 0 0,-17 0 16,-1-6-16,-4 25 16,0 0-16,0 12 15,4 13-15,1 0 0,3 6 16,10-6-16,4-6 16,0 12-16,9 0 15,4-6-15,0-7 0,5-5 16,4-1-16,4-12 15,5 0-15,-4-7 16,8-12-16,-4 0 0,4-6 16,5-6-16,0-7 15,-10 0-15,1 0 16,0-25-16,-4 7 0,-1-1 16,-4-6-16,-9 19 15,-13 25-15,18-25 16,-14 0-16,-4 6 0,0 19 15,0 0-15,-4 0 16,-14 0-16,1 0 16,-1 0-16,-4 12 0,0 14 15,0-1-15,4 6 16,5 13-16,9 6 16,-1 0-16,5 0 0,0-12 15,5-7-15,-5-31 16,13 19-16,9 0 15,0 0-15,-9-19 0,5 0 16,-18 0-16,26 0 16,1-38-16,4 13 0,-14 0 15,-3-13-15,3-12 16,-4 6-16,1-18 16,-10-26-16,-4 44 0,0-13 15,0-18-15,-4 6 16,-5 13-16,0 6 15,5-1-15,-1 1 0,1 0 16,4 12-16,-5 13 16,5 25-16,0 0 15,0-25-15,0 25 16,5-12-16,-1 12 0,1 12 16,-5 13-16,8 26 15,-3-1-15,4 12 16,-5 14-16,5-7 0,0-7 15,-5 20-15,5 6 16,4-26-16,0 20 0,5-19 16,4-13-16,-4 13 15,-5-13-15,5-13 16,17-12-16,-9 1 16,1-20-16,-5-6 0,13-6 15,0-7-15,1 0 16,-1 1-16,-13-1 0</inkml:trace>
  <inkml:trace contextRef="#ctx0" brushRef="#br0" timeOffset="-75249.79">28809 13639 0,'0'0'0,"0"12"15,0-12-15,0 0 16,0 0-16,0 0 0,0 0 16,13 7-16,-13-7 15,0 0-15,0 25 16,4-6-16,5-7 0,-4 7 16,3 19-16,-3-1 15,8 13-15,-9 1 16,5-1-16,0 6 0,-4 13 15,-1-19-15,0-6 16,5 6-16,-4 1 16,-5 5-16,4-18 0,0-1 15,1 1-15,-1 0 16,1-7-16,-5-31 0,0 12 16,0-12-16,0 0 15,4-12-15,9-1 16,-4 7-16,0-19 15,0 0-15,-9 25 0</inkml:trace>
  <inkml:trace contextRef="#ctx0" brushRef="#br0" timeOffset="-71991.36">29157 13576 0,'22'6'0,"-22"26"15,0-32-15,0 0 0,5 12 16,-5 1-16,0-13 15,0 0-15,-5 25 16,-4 0-16,0-6 0,5 18 16,-9 7-16,-5-6 15,-4 12-15,0 0 16,0-12-16,4 12 0,-4-6 16,5 0-16,-1 0 15,5-19-15,13-25 16,-9 31-16,5-6 0,4-25 15,0 0-15,0 0 16,0 0-16,-5 25 16,1-6-16,8-6 0,-4-7 15,5 7-15,-1-13 16,-4 0-16,0 0 16,13 6-16,1 0 0,3-6 15,-4 0-15,5 0 16,0 13-16,-1-1 15,5 7-15,-4-6 0,-5-1 16,5 7-16,-1 0 16,10 0-16,-9-1 15,4-11-15,-5 5 0,5 1 16,5-7-16,-1-12 16,1 6-16,4-13 15,-1-6-15,-3-6 0,8 0 16,-8-19-16,4 19 15,-1-12-15,-12-7 16,8 0-16,1 0 0,-9 13 16,-10-13-16,6 19 15,-10-13-15,-4 38 16,0 0-16,4-31 0,-4 31 16,0 0-16,0 0 15,0-25-15,-17 6 16,-5 19-16,9 6 0,-10 0 15,1 13-15,-4 6 16,-5 13-16,18 6 16,0-7-16,-1 13 0,6 7 15,3-7-15,1 7 16,4-20-16,4 1 16,1-13-16,3 0 0,6-12 15,-14-13-15,13 12 16,0-12-16,9-6 15,-4-7-15,-1-6 0,-3 1 16,3-7-16,-3-13 16,-6-6-16,1-6 15,0 6-15,-5-6 0,1 6 16,-1-6-16,-4 6 16,0 44-16,0 0 15,0 0-15,0 0 0,0 0 16,0 0-16,0 0 15,5-32-15,-5 32 0,4 0 16,0 13-16,-4-1 16,5 14-16,4 24 15,-1 0-15,6-6 16,-5 6-16,-1-25 0,6 25 16,-6 0-16,14 1 15,-4-26-15,-5 0 0,5 0 16,-18-25-16,13 31 15,-13-31-15,9 19 16,9-32-16,-5-12 16,-4 0-16,4-12 0,-4-1 15,8-12-15,1-7 16,0-5-16,4 12 16,-5 6-16,5-13 0,0 13 15,0-12-15,1 18 16,-6 7-16,5 6 0,-9 6 15,10 0-15,-6 13 16,-4 6-16,-4 6 16,0-6-16,4 13 15,-8-1-15,-1 7 0,0 6 16,-4-25-16,0 0 16,5 19-16,-5 6 15,0-25-15,0 0 0,0 0 16,0 19-16,0-19 15,0 0-15,4 6 16,-4-6-16,0-6 0,-4-7 16,-1 1-16,1-7 15,-14-6-15,10 0 16,8 25-16,0 0 0,-18-19 16,0 6-16,1 13 15,-5 7-15,0-1 0,0 7 16,8-1-16,-3 13 15,3 0-15,1-6 16,0 12-16,4 1 0,5-7 16,4 0-16,0 0 15,0-25-15,0 0 16,9 13-16,-1 5 0,6-5 16,8 6-16,4-7 15,1 1-15,-1-1 16,1-5-16,-1 5 0,0-6 15,1 1-15,-1-1 16,-4-6-16,-4 6 16,-5 1-16,0 5 0,-13-12 15,0 0-15,9 31 16,-9-5-16,0-1 16,-4 0-16,-5 6 15,0-6-15,-4 7 0,0-1 16,-9-19-16,-5 1 15,5 6-15,5 6 0,17-25 16,-18 12-16,18-12 16,0 0-16,-18 0 15,18 0-15,0 0 0,0 0 16,0 0-16,0 0 16,0 0-16,0 0 15,0 0-15,0 0 0,-13 7 16,13-7-16,0 0 15,0 0-15,13 6 16,1-12-16,3-1 0,5-5 16,0-7-16,14 6 15,-6-5-15,-8 5 16,-4-6-16,4 7 0,5-13 16,-10 0-16,1 0 15,-5 6-15,-4-6 16,0-7-16,-5 1 0,1-7 15,-5 7-15,0 6 16,0 25-16,-5-25 16,5 25-16,0 0 0,0 0 15,0 0-15,0 0 16,0-19-16,5 13 16,-1 6-16,0 6 0,5 19 15,-4 13-15,3 6 16,6 25-16,-1 0 15,-4 0-15,0 12 0,-1 1 16,1-1-16,0 1 16,0 5-16,-5-11 15,1-14-15,-1 1 0,0-6 16,-4-14-16,5 1 16,-5-12-16,0-32 15,0 0-15,-5 19 0,5-13 16,-4 6-16,-5-24 15,0-7-15,1 0 16,-1-18-16,0-20 0,-4 13 16,4-25-16,-4 7 15,-1-7-15,1 6 16,9-19-16,-5 7 0,5 6 16,4 0-16,0-6 15,8 12-15,1-6 16,4 13-16,-4-7 0,5 19 15,3 6-15,1 1 16,4 12-16,0 0 16,4 18-16,-4-5 0,5 18 15,-10 0-15,6 7 16,-6 12-16,-4 0 16,-4 13-16,-4-1 0,-1 7 15,-4-6-15,-9 18 16,0-12-16,1 0 15,-19 6-15,5-12 0,4-7 16,-8 7-16,8-13 16,-4-6-16,9 0 15,13-19-15,0 0 0,0 0 16,-18 12-16,18-12 16,0 0-16,0 6 15,0-6-15,9-6 0,9 0 16,4-7-16,-4 1 15,8-7-15,0 6 16,14-18-16,0 6 0,-5 0 16,-4-6-16,4-1 15,1 7-15,-6-6 16,-8-1-16,5 14 0,-27 18 16,13-32-16,0-5 15,-4 11-15,-4-11 16,-5-1-16,-9 13 0,-4-19 15,4 7-15,-4 11 16,13 26-16,-27-31 16,9 12-16,-4 19 0,0-6 15,5 19-15,3 5 16,6 14-16,-6-1 16,10 7-16,4-1 0,4 7 15,5 6-15,0 7 16,9-7-16,-1 0 15,5-6-15,-4-6 0,0-1 16,17-18-16,-9 0 16,1 0-16,-10-13 15,1-6-15,0-6 0,8-7 16,1 1-16,-10-1 16,1 1-16,0-13 15,-5-7-15,0 1 0,-4 0 16,0-7-16,-5 7 15,-8-1-15,4-5 16,0 37-16,0 0 0,0 0 16,0 0-16,4-19 15,-4 19-15,0-13 16,0 19-16,9-6 0,-5 19 16,5 13-16,0-1 15,-5 13-15,-4 0 16,14 0-16,-6-7 0,1 7 15,0-6-15,0-19 16,-9-19-16,0 0 16,0 0-16,0 0 0,0 0 15,0 25-15,0-19 16,0-6-16,0 0 16,0 0-16,-13-19 0,8 0 15,1-18-15,-5-1 16,0-12-16,14 6 15,-1-6-15,-4 0 0,0 6 16,0-6-16,4 12 16,5 0-16,9 1 0,-14-1 15,14 7-15,0-1 16,-1 14-16,-4 5 16,5 1-16,0 5 0,-1 14 15,1 5-15,-9 1 16,0-1-16,-9-12 15,0 0-15,0 0 0,0 0 16</inkml:trace>
  <inkml:trace contextRef="#ctx0" brushRef="#br0" timeOffset="-71689.75">31693 14473 0,'0'13'0,"13"12"16,-13-25-16,0 0 0,0 0 15,0 0-15,0 0 16,0 0-16,0 0 16,0 0-16,0 0 0,0 0 15,0 0-15,0 0 16,0 0-16</inkml:trace>
  <inkml:trace contextRef="#ctx0" brushRef="#br0" timeOffset="-68231.84">4251 14968 0,'4'7'0,"1"12"16,-5-1-16,0-18 0,0 0 16,4 7-16,1 11 15,-5-5-15,4 6 16,0 18-16,1 7 0,-1-12 16,1 5-16,-5 1 15,4-7-15,0 7 16,-4-13-16,5-6 0,8-7 15,-13-12-15,0 0 16,0 0-16,0 0 16</inkml:trace>
  <inkml:trace contextRef="#ctx0" brushRef="#br0" timeOffset="-67891.04">4538 15062 0,'-5'13'0,"1"-13"0,4 0 16,0 0-16,0 0 15,0 0-15,0 0 16,4 6-16,1 1 0,-5 11 16,-5 7-16,5-6 15,-4 13-15,4-1 16,4 13-16,-8 0 0,-1 0 16,5 0-16,5 6 15,-1-19-15,1 7 16,-5-38-16,0 0 0</inkml:trace>
  <inkml:trace contextRef="#ctx0" brushRef="#br0" timeOffset="-1743.89">5129 15169 0,'0'19'16,"-9"-13"-16,9 7 0,0-13 15,0 0-15,0 0 16,0 12-16,4 1 0,1 12 15,-5-6-15,4 18 16,-4 14-16,0 11 16,4-12-16,1 19 0,-10 7 15,5-1-15,5-6 16,-5 0-16,4-19 16,5 0-16,-5 7 0,-4-26 15,5 0-15,-5-31 16,0 0-16,0 0 15,4 19-15,-4-19 0,0 0 16,0 0-16,-4-6 16,-1-19-16,1 0 15,-5-13-15,5-18 0,-5 6 16,0-7-16,0-6 16,9-6-16,-4 7 15,4-7-15,4 0 0,1 19 16,4-13-16,8 0 15,1 13-15,-5 0 16,9 0-16,5 6 0,-5 0 16,4 12-16,-4 7 15,5 0-15,-1 6 16,0 7-16,1 6 0,-1-1 16,1 14-16,-5-7 15,0 6-15,-4 0 16,-18-6-16,0 0 15,0 0-15,0 0 0,0 0 16</inkml:trace>
  <inkml:trace contextRef="#ctx0" brushRef="#br0" timeOffset="-1449.06">5120 15677 0,'0'6'0,"0"-6"16,0 0-16,0 0 16,22 0-16,-22 0 15,31-18-15,-1 11 0,-3 1 16,-5-7-16,4 1 15,19-7-15,7-6 16,-3-6-16,-9 12 0,4-12 16,0-1-16,-9 13 15,-8 7-15,-5-1 16</inkml:trace>
  <inkml:trace contextRef="#ctx0" brushRef="#br0" timeOffset="-652.94">5768 15621 0,'0'0'16,"-4"6"-16,4-6 0,4 6 15,5 19-15,-5 7 16,1-14-16,-5 1 15,4 0-15,0 19 0,5 6 16,-4-7-16,-5-18 16,0-19-16,0 0 15,0 0-15,-5 25 0,5-25 16,0 13-16,0-1 16,0-24-16,0-1 15,-4-12-15,-1 6 0,5-25 16,0 0-16,0 1 15,-4-8-15,4 1 16,0 0-16,0 0 0,0 0 16,0 18-16,0 32 15,0 0-15,0 0 16,0 0-16,0 0 0,4-25 16,-4 25-16,0-19 15,9 1-15,0 18 16,-9 0-16,9 0 0,8 0 15,6 6-15,3 6 16,5-5-16,-5-7 16,10-7-16,-1 7 0,-4 0 15,4-12-15,-4-7 16,0-6-16,-5 0 16,-4 6-16,-9-6 0,5 0 15,-18 25-15,0 0 16,0 0-16,0 0 15,0 0-15,9-25 0,0 12 16,-9 32-16,0-6 16,0 5-16,0 8 15,-5-1-15,1 19 0,0 6 16,8-19-16,0 13 16,1 6-16,-1 0 15,1 0-15,-1 7 0,5-19 16,0 5-16,-1 1 15,1-6-15,4-19 16,1 6-16,-1 0 0,0-6 16,0-7-16,-13-12 15,22-6-15,-4 0 16,4-19-16,-4 6 0,4-19 16,4 7-16,-8-7 15,-5 7-15,-13 31 16</inkml:trace>
  <inkml:trace contextRef="#ctx0" brushRef="#br0" timeOffset="-432.08">6275 14994 0,'0'0'15,"9"12"-15,-9-12 16,0 0-16,0 0 15,0 0-15,0-6 0,0 6 16,0 0-16,0 0 16,0 0-16,9-6 15,-1 6-15,-8 0 16,0 0-16,0 0 0,0 0 16</inkml:trace>
  <inkml:trace contextRef="#ctx0" brushRef="#br0" timeOffset="1553.99">6584 15596 0,'13'25'0,"-9"-13"16,1 1-16,8-1 0,-13-12 15,0 0-15,22 0 16,-4 7-16,-5-14 16,18 14-16,-5-7 0,1-7 15,4-12-15,-9 1 16,-9-7-16,9 6 16,-13-6-16,0 0 0,-5-13 15,0 0-15,-4 20 16,0-20-16,-4 13 15,4 25-15,-9-32 0,-4 7 16,-9 7-16,9 11 16,-5 7-16,0 0 0,-4 19 15,0 6-15,0 13 16,5 12-16,-1 0 16,5 7-16,4 5 0,0 1 15,5 0-15,12-7 16,1-6-16,9-12 15,4-19-15,0 6 0,4-13 16,5 1-16,5-13 16,3-6-16,-3-7 15,3-6-15,1-6 16,-5 0-16,-4-12 0,0-7 16,-5 0-16,-4-6 15,-4 6-15,-5 6 0,-13 38 16,5-31-16,-5 31 15,0 0-15,0 0 16,0 0-16,4-25 16,1 12-16,-10 13 0,1 6 15,-5 19-15,5 13 16,-1-7-16,1 32 0,4-13 16,0-6-16,4 6 15,5-6-15,-5-12 16,-4-32-16,9 25 0,-9-25 15,5 31-15,-5-31 16,0 0-16,8-6 16,1-13-16,0 6 0,-5-12 15,1-19-15,8-12 16,-4-7-16,0-18 16,0 24-16,4 1 0,-4-7 15,-1 7-15,1 12 16,-9 44-16,0 0 15,9-38-15,-9 38 0,9-6 16,-5 6-16,1 12 16,-1 20-16,1 18 15,3-6-15,1 12 0,4 7 16,1-7-16,3 13 16,1-12-16,4-7 15,9-12-15,4-13 0,0 0 16,5-13-16,4 1 15,-4-13-15,0-6 16,-1-13-16,-4 0 0,1 0 16,-5-12-16,-9-7 15,0 1-15,0-7 16,-5-6-16,-3 12 0,-19-6 16,5 13-16,-4-1 15,-1 1-15,5 31 16,-17-13-16,-5 1 0,4 18 15,-4 7-15,4 12 16,5 6-16,-4 7 16,3 12-16,10 6 0,-1-5 15,14-8-15,-4 1 16,-1-12-16,5-13 16,4 6-16,5-19 0,-18-6 15,17 0-15,1-6 16,-5-19-16,5 12 15,4-18-15,-9-7 0,-4-6 16,4-12-16,-4-7 16,-9 0-16,5 1 15,-5 5-15,-9-18 0,4 18 16,1 1-16,-9 6 16,4 0-16,4 18 15,5 32-15,0 0 0,0 0 16,-4-37-16,4 37 15,0 0-15,-4-7 16,-1 7-16,5 13 0,0 24 16,0 1-16,5 19 15,-5 5-15,4 14 16,-4-1-16,9-6 0,-5 0 16,5 0-16,9 12 15,-5-18-15,5-7 16,4-18-16,0 0 0,0-1 15,4-12-15,1-12 16,3-13-16,-7-13 16,7 7-16,1-19 0,-4-13 15,4 1-15,4-7 16,-4-6-16,-5-7 16,9-5-16,-8-1 0,-1 6 15,1 1-15,-10 12 16,6 6-16,-6-12 15,1 19-15,-18 31 0,0 0 16,0 0-16,0 0 16,0 0-16,0 0 15,9-25-15,-1 6 0,-8 19 16,0-6-16,0 6 16,-4-7-16,-5 14 15,-8 5-15,-1 1 0,-4 6 16,4-7-16,-4 7 15,5 0-15,-5 0 16,8 6-16,14-25 0,-13 25 16,4-6-16,0 6 15,5 0-15,8 0 16,5-6-16,9-1 0,0-5 16,4-7-16,8 1 15,-3-1-15,13 6 16,-5 1-16,0-1 0,0 1 15,5 0-15,-13-1 16,-10 1-16,5 5 16,-9 8-16,-4-8 0,-9 7 15,-4-6-15,-1 6 16,-8 7-16,-4-13 16,-1 6-16,-8-7 0,-1 1 15,-8 6-15,8-12 16,-4-1-16,9-5 15,0 5-15,5-12 0,3-6 16,10 6-16,4-13 16,9-5-16,0-1 15,0-6-15,-9 25 0,0 0 16</inkml:trace>
  <inkml:trace contextRef="#ctx0" brushRef="#br0" timeOffset="1908.79">9476 15062 0,'0'7'15,"0"-7"-15,0 0 16,0 0-16,0 19 0,5 6 15,-5 12-15,-5-12 16,5 7-16,0 5 16,0 26-16,-4 12 0,4 7 15,-4-1-15,4 7 16,0 6-16,0-6 16,4-19-16,0 19 0,1-19 15,-1-6-15,5-13 16,0-6-16,0 0 0,-5-26 15,1-11-15,-1-7 16,-4 0-16,0 0 16,0 0-16,0 0 0</inkml:trace>
  <inkml:trace contextRef="#ctx0" brushRef="#br0" timeOffset="2190.17">9305 15037 0,'4'25'0,"-4"-25"0,0 0 16,0 0-16,9 7 15,4-1-15,5-6 0,4 0 16,-9 0-16,0 0 16,18 6-16,4-6 15,5 7-15,-5-1 0,5 0 16,0 0-16,-1 1 15,5 18-15,5-19 16,-14 7-16,-4-7 16,-4-6-16,-27 0 0,0 0 15,0 0-15,0 0 16,0 0-16,0 0 0</inkml:trace>
  <inkml:trace contextRef="#ctx0" brushRef="#br0" timeOffset="2417.05">9406 16129 0,'18'31'0,"-1"-18"16,1-1-16,-1-6 0,6 1 15,-1-1-15,0-12 16,26 6-16,-4-7 15,5-5-15,4-13 0,-5 0 16,-8-7-16,-5 7 16,-4 6-16,-9 1 15,-22 18-15</inkml:trace>
  <inkml:trace contextRef="#ctx0" brushRef="#br0" timeOffset="4530.75">10672 14906 0,'0'0'0,"0"0"16,0 0-16,0 0 0,4 31 15,0-18-15,5 5 16,-9 8-16,0-1 16,0 6-16,0 0 0,5 38 15,-10 0-15,1 7 16,-1 11-16,-3 1 15,3-6-15,-4 5 0,0 1 16,1-12-16,3-20 16,1-12-16,4-44 15,0 0-15,0 0 0,0 44 16,0-44-16,9 12 16,-5-12-16,0-25 15,5-6-15,0-13 0,0-6 16,4-7-16,0-5 15,-8-1-15,8 6 16,-4 14-16,0 11 0,4 7 16,0 6-16,-4 13 15,-9 6-15,13 6 16,-4 7-16,13 12 0,-9 6 16,1 7-16,3 6 15,-4 6-15,9 13 16,-8-19-16,8 0 0,0-7 15,4-12-15,1 0 16,4-6-16,-5-6 16,5-13-16,0 0 0,0-13 15,4-6-15,-9-6 16,-4 0-16,0-6 16,0-13-16,-4-6 0,0-7 15,-5 7-15,0 6 16,-4 13-16,-9 31 15,0 0-15,0 0 0,4-38 16,-4 26-16,0 12 16,0 6-16,0 13 15,-4 12-15,0 19 0,-1 0 16,10 7-16,3 6 16,6-7-16,-1-12 15,9-6-15,0 12 0,4-19 16,1-6-16,-1-6 15,5-6-15,-4-13 16,-1-7-16,1-11 0,-10-1 16,-4-19-16,1-6 15,-5 7-15,-1-7 16,-8-13-16,-8 1 0,-1-1 16,-5 1-16,1-1 15,-9 14-15,-9-1 16,-4 12-16,0-5 0,4 12 15,-4 6-15,8 12 16,1 1-16,26 6 16,-18 13-16,5-1 0,4 7 15,9-6-15,13 12 16,0 0-16,10-19 0,3 13 16,9-13-16,1-6 15,8 6-15,-9 1 16,9-1-16,-9-6 15,1 0-15,-1 0 0,-4-6 16,0-1-16,-9 1 16,0 0-16,-22 6 15,0 0-15,0 0 0,0 0 16,0 0-16,0 0 16,13 0-16,-4 6 15,0 7-15,-5 12 0,-4 25 16,0 6-16,4 26 15,-4-1-15,9 7 16,-4 13-16,3-7 0,1 0 16,4 0-16,-4-13 15,0 1-15,4-7 16,-4-12-16,-4-7 0,3-6 16,-3-6-16,-1-19 15,-4-25-15,5 19 16,-5-12-16,-5-7 0,1-13 15,-1-6-15,1-18 16,-5-7-16,-4-13 16,0-5-16,-1-14 0,1 1 15,4 0-15,-4-13 16,0 0-16,0-6 16,13 0-16,4 12 0,1 1 15,12-1-15,1 1 16,4 18-16,-4 0 15,4 20-15,8-8 0,1 26 16,0 0-16,0 6 16,0 19-16,-9 0 15,9 19-15,-9 6 0,-9 0 16,-4 19-16,0-12 16,-14 12-16,1-1 15,-5 1-15,-9-6 0,-4 12 16,5-12-16,-10-1 15,-8-5-15,13-7 0,-4-6 16,-1-7-16,1 1 16,26-13-16,-22 0 15,22 0-15,0 0 16,0 0-16,-14 6 0,10-6 16,8-6-16,5-1 15,4 1-15,9 6 16,0-6-16,9 6 0,0 0 15,5 0-15,-1 0 16,0 0-16,5 0 16,4 0-16,-4-6 0,-5-1 15,5 1-15,-10 0 16,10-13-16,-9 0 16,-5-6-16,5 0 0,-9 6 15,0-25-15,0 0 16,-4-6-16,-14 6 15,1 0-15,4 1 0,-9-14 16,0 7-16,0 12 16,-9 7-16,-4 6 0,13 25 15,0 0-15,-9-19 16,-13 13-16,0 31 16,4-6-16,0 6 0,5 19 15,-4 6-15,12 6 16,1 13-16,4-6 15,9-13-15,4 19 0,0 0 16,9-19-16,0 0 16,5-6-16,8-19 15,0 7-15,0-1 0,1-18 16,-1-7-16,5-12 16,-5-7-16,-4 1 15,4-20-15,-8-12 0,-5 0 16,0-6-16,-5-12 15,1 5-15,-5 1 16,-4 5-16,-5 8 16,-4 43-16</inkml:trace>
  <inkml:trace contextRef="#ctx0" brushRef="#br0" timeOffset="9240.84">13582 15803 0,'0'25'16,"0"6"-16,0-31 15,0 0-15,0 0 0,0 0 16,0 25-16,0 6 16,-4 1-16,4-7 15,0-6-15,-5 37 0,5-6 16,-9-12-16,5 6 16,-5 0-16,5-13 15,4-31-15,0 0 16,0 0-16,0 0 0,0 0 15</inkml:trace>
  <inkml:trace contextRef="#ctx0" brushRef="#br0" timeOffset="10318.2">14023 15025 0,'0'19'16,"0"-7"-16,0-12 0,0 0 16,0 0-16,0 0 15,0 0-15,0 0 16,0 0-16,0 0 0,0 0 16,-4 19-16,4-19 15,0 25-15,-5 13 16,5-7-16,0-12 0,-4 25 15,4 0-15,4 6 16,-4-6-16,5-7 16,-5-37-16,0 0 15,8 13-15,-8-13 0,0 0 16,0 0-16,0 0 16</inkml:trace>
  <inkml:trace contextRef="#ctx0" brushRef="#br0" timeOffset="10579.05">14195 14956 0,'9'12'0,"-9"1"0,0-13 16,0 0-16,4 19 15,-4-13-15,5 0 16,-5 1-16,4 5 0,0 13 15,-8 0-15,4 7 16,-4 12-16,4-7 16,-5 13-16,-4 1 0,5-1 15,-1-6-15,5 0 16,0-44-16,0 0 16,0 0-16,0 0 0</inkml:trace>
  <inkml:trace contextRef="#ctx0" brushRef="#br0" timeOffset="27289.76">15191 15075 0,'0'6'0,"0"1"16,0-7-16,0 0 15,0 0-15,-8 0 16,8 0-16,-5 0 0,1-7 16,-5 7-16,-9 7 15,-4-7-15,-9 12 16,1 1-16,-6 5 0,1 20 16,0 6-16,0-6 15,8-1-15,5-5 16,0-1-16,22-31 0,0 0 15,-9 25-15,0 6 16,14-12-16,-1-6 16,9-1-16,5 7 0,0-6 15,8 6-15,1-7 16,3 7-16,1-13 16,0 0-16,4 1 0,-4 5 15,0 1-15,-9 6 16,9-1-16,-13 1 15,4 13-15,-9-1 0,0 0 16,-8 1-16,-5-1 16,4-6-16,-13 6 15,-4-5-15,-5-1 0,-4 0 16,-4 0-16,-1 0 16,-8-6-16,0 0 15,4-13-15,-4 0 0,4-6 16,4 0-16,5-6 15,0 0-15,22 6 16,0 0-16,-22-7 0,22 7 16,0 0-16,0 0 15,0 0-15,0 0 16,0 0-16,0 0 0,0 0 16,0 0-16,0 0 15,0 0-15,0 0 16,0 0-16,0 0 0,0 0 15,0 0-15,0 0 16,0 0-16,0 0 0,0 0 16,0 0-16,0 0 15</inkml:trace>
  <inkml:trace contextRef="#ctx0" brushRef="#br0" timeOffset="27784.24">15341 15470 0,'-4'25'0,"4"-25"15,0 0-15,0 0 0,0 0 16,0 0-16,0 0 15,4 7-15,1 5 16,-1 1-16,-4 12 0,0-7 16,0 8-16,5 17 15,-1 8-15,-4-1 16,0 6-16,0 1 16,0-13-16,4 12 0,-4-12 15,5-6-15,-5-38 16,0 0-16,-5 31 0,5-6 15,0-25-15,0 0 16,0 0-16,0 0 16,0 0-16,0 0 15</inkml:trace>
  <inkml:trace contextRef="#ctx0" brushRef="#br0" timeOffset="27979.14">15236 15157 0,'13'12'16,"-13"-12"-16,0 0 0,0 0 16,0 0-16,0 0 15,0 0-15,0 0 16,4 0-16,-4 0 0,-9 6 16,9-6-16,0 0 15,0 0-15,0 0 16,0 0-16</inkml:trace>
  <inkml:trace contextRef="#ctx0" brushRef="#br0" timeOffset="28639.75">15796 15182 0,'8'31'15,"-8"-31"-15,0 0 0,0 0 16,0 0-16,0 0 16,0 0-16,0 0 0,-22 6 15,9-6-15,-4 7 16,3 11-16,1-5 16,-5 6-16,-8 18 0,-5 1 15,9 18-15,4-12 16,5 13-16,0-1 15,9 1-15,8-1 0,0-18 16,5-1-16,4-5 16,1-13-16,-14-19 15,17 6-15,1-12 0,0 6 16,-5-26-16,4 1 16,-8-12-16,4-20 15,-8 1-15,-5 6 0,-5-13 16,1 7-16,0-1 15,-1 7-15,-4 6 16,9 44-16,0 0 0,0 0 16,0 0-16,-8-31 15,8 31-15,4-19 16,0 19-16,5 12 0,4 13 16,-4 7-16,5 12 15,-1 25-15,0-7 16,-4 14-16,0-7 0,-5 31 15,0-18-15,-4 12 16,0 0-16,0 6 16,-13 0-16,0 1 0,0-13 15,-5-1-15,0 1 16,5-13-16,-9-6 16,-4-25-16,13 6 0,-5-24 15,0-8-15,1-11 16,-1-20-16,0-18 15,5-13-15,0 12 0,4 7 16,9 25-16</inkml:trace>
  <inkml:trace contextRef="#ctx0" brushRef="#br0" timeOffset="29395.88">16016 14981 0,'5'6'0,"-5"-6"15,0 0-15,-5 32 16,10-7-16,-1 6 0,0 7 16,-4-1-16,0-5 15,5 30-15,-5 14 16,0-1-16,0-6 0,-5-13 15,5 7-15,0-7 16,0 1-16,0-7 16,0-19-16,0-31 0,0 0 15,0 0-15,5 19 16,4-6-16,-9-13 16,4 0-16,9-13 0,-4-12 15,0-6-15,4-13 16,0-6-16,1 6 15,-1 6-15,0 7 0,-13 31 16,0 0-16,4-19 16,-4 19-16,0 0 15,14 0-15,-1 13 0,-4 24 16,-5-5-16,5 11 16,13 14-16,-4-7 15,4 0-15,0-18 0,0-1 16,13-25-16,0 7 15,5-7-15,0-6 16,-1-6-16,1-7 0,4-12 16,-4-12-16,-9-1 15,0 0-15,-5-12 16,-4-13-16,-4 7 0,-1 12 16,-12 6-16,-1 7 15,-8 12-15,4 19 16,-9-31-16,-4 18 0,-9 20 15,0-1-15,0 13 16,-5-7-16,5 7 16,4 6-16,5 13 0,0-1 15,4 1-15,5 6 16,-1 6-16,10 0 16,-1-12-16,9 6 0,1 0 15,8-32-15,4 13 16,5-31-16,4-6 15,1 5-15,-1-12 0,-4-6 16,-9 0-16,-22 25 16</inkml:trace>
  <inkml:trace contextRef="#ctx0" brushRef="#br0" timeOffset="29985.18">17207 15395 0,'-18'0'0,"9"31"0,5-12 16,-5-19-16,5 19 15,-1-13-15,-4 7 16,-8 12-16,4 0 0,13-25 16,-14 37-16,-3 1 15,3-7-15,-3 20 16,8 5-16,0-6 0,9 0 16,0-12-16,9-7 15,4 7-15,5-13 16,-1-6-16,6-13 0,3-6 15,-8 0-15,8-12 16,1-7-16,-10-6 0,1-19 16,4 0-16,-4-12 15,-1-13-15,1-7 16,-9 1-16,-5-6 16,0-1-16,-4-6 0,0 7 15,0-1-15,0 7 16,-4 6-16,-5 19 15,0 0-15,5 12 0,4 38 16,0 0-16,0 0 16,0 0-16,0-25 15,0 19-15,0 12 0,-4 19 16,4 6-16,4 26 16,0-1-16,10 19 15,-10 7-15,5 6 0,-5-7 16,9 7-16,-4-13 15,5 1-15,-1 5 16,0-18-16,0-7 0,0-6 16,5-12-16,4 0 15,0-7-15,0-18 16,5-13-16,-1-13 0,5-18 16,0-13-16,0 0 15,-5-6-15,-4 0 16,0 12-16,-8-6 0</inkml:trace>
  <inkml:trace contextRef="#ctx0" brushRef="#br0" timeOffset="48997.23">18777 14994 0,'-5'-51'0,"-4"39"0,5 6 16,-5 6-16,5 6 16,-1 0-16,1 0 0,-14-12 15,5 19-15,4-7 16,-4-6-16,-5 6 15,5-6-15,-9-6 0,0 0 16,4 6-16,-8 6 16,4-6-16,-5 12 15,1 1-15,0 6 0,-1 0 16,1-1-16,-1 1 16,-4 13-16,9 5 15,0-5-15,5-7 0,-1 0 16,5 0-16,13-25 15,-9 25-15,9-25 16,-5 25-16,5 0 0,5-6 16,8 0-16,5 0 15,-1-7-15,10 7 16,4 0-16,4-7 0,0-5 16,5-1-16,-5 0 15,5 7-15,-5-1 16,5 7-16,-9-6 0,0 12 15,-5-7-15,5 7 16,-5 1-16,-4-1 16,-4 0-16,-5 6 0,-4 0 15,-4-5-15,-5-1 16,-9 0-16,0 0 16,-13 0-16,4-6 0,-4 0 15,-13-1-15,4 1 16,0 6-16,0-6 15,0-6-15,1-1 0,-1-6 16,4 1-16,1-14 16,4 7-16,0 0 0,22 0 15,-22-12-15,4-13 16,5 0-16,-5-7 16,9 7-16,5 6 0,4-18 15,-5-7-15,10 6 16,-5 7-16,0 31 15,0 0-15</inkml:trace>
  <inkml:trace contextRef="#ctx0" brushRef="#br0" timeOffset="50382.02">18953 14956 0,'0'12'0,"0"-12"15,0 0-15,0 0 16,0 0-16,0 0 15,0 0-15,0 0 0,0 0 16,0 0-16,0 0 16,0 32-16,0-13 15,4 6-15,-4 12 0,-4 20 16,8-7-16,-4 13 16,5 18-16,4-31 15,-5 13-15,0 0 0,1-7 16,-1-6-16,1 1 15,-5 5-15,0-18 16,0-1-16,-5 7 0,5-19 16,0 7-16,0-7 15,0-25-15,0 0 0,0 0 16,0 25-16,0-50 16,5 12-16,-5 1 15,8-13-15,1-7 16,0-18-16,-4 0 0,3 12 15,1-12-15,-4 12 16,8 7-16,-13 31 16,4-50-16,1 12 0,-5 38 15,0 0-15,4-6 16,-4 6-16,18 0 16,-9 0-16,-1 25 0,1-12 15,-9-13-15,5 18 16,-1 26-16,5 0 15,0 0-15,-5-19 0,5 0 16,0 0-16,4 7 16,0-7-16,0-6 15,5-7-15,-9 7 0,8-13 16,1 7-16,0-7 16,-1-6-16,1 0 0,4-19 15,-4 0-15,4-6 16,0 0-16,-5-12 15,5-1-15,1-6 0,-10-6 16,0 12-16,0 13 16,-13 25-16,5-31 15,-5 31-15,0 0 0,0 0 16,0 0-16,4-31 16,-4 12-16,0 19 15,-9-7-15,0 1 0,5 12 16,0 13-16,-1 0 15,1 12-15,8 7 16,-4 0-16,5 6 0,3 12 16,-3-12-16,4-6 15,-1-7-15,6-6 16,-6 0-16,10-6 0,4-7 16,-4-5-16,4 5 15,-5-12-15,10 0 16,-9-6-16,4-7 15,-5-5-15,-3-7 0,-1-1 16,0-11-16,5 5 16,-14-11-16,5-8 0,-5 7 15,1-6-15,-1 13 16,5 5-16,-9 32 16,0 0-16,0 0 0,0 0 15,0 0-15,0 0 16,0 0-16,0 0 15,-9-18-15,9 5 0,0 13 16,0 13-16,9 5 16,-5 14-16,1 18 15,-1 6-15,1 13 16,3 0-16,-3 0 0,-1-12 16,1 18-16,-1-12 15,5-7-15,0 7 16,-9 6-16,-5-19 0,-8 0 15,4-6-15,-4 6 16,0-6-16,-14 6 0,1-12 16,4-13-16,0 0 15,4 0-15,-4-12 16,0-7-16,0-19 16,9-5-16,4-14 0,0-12 15,-4-6-15,8-19 16,5-12-16,5 5 0,4 1 15,-9 19-15,0-1 16</inkml:trace>
  <inkml:trace contextRef="#ctx0" brushRef="#br0" timeOffset="50755.8">20064 14931 0,'-4'-6'0,"4"6"15,0 0-15,0 0 0,0 0 16,0 0-16,0 18 16,0-18-16,0 32 15,-5-1-15,1 0 0,0 1 16,-1-1-16,5 38 15,0 0-15,0 6 16,0-6-16,0 7 0,9-7 16,-5 0-16,5 12 15,0-12-15,-5 6 16,5-18-16,0-1 0,0 1 16,0-13-16,0-13 15,-9-31-15,13 19 16,-4-19-16,4-7 15,-13 7-15,0 0 0,0 0 16</inkml:trace>
  <inkml:trace contextRef="#ctx0" brushRef="#br0" timeOffset="51204.12">20329 15395 0,'4'0'0,"-13"38"16,9-38-16,-4 12 15,4-12-15,0 0 0,4 31 16,-4 1-16,5-7 16,-10 6-16,5 32 15,-4 6-15,4-6 0,4-1 16,-4-11-16,5 5 16,4 0-16,4-12 15,0-6-15,0-7 0,14-12 16,-5-6-16,4-13 15,1 0-15,-5-13 16,0-6-16,4 0 0,5-12 16,-18 0-16,1-7 15,-6-6-15,1 0 16,0 7-16,-13-7 0,-1-6 16,-4 6-16,-8-13 15,4 13-15,-5 0 16,-4 7-16,-9 6 0,9-1 15,-4 13-15,3 13 16,-3-6-16,0 12 16,-1 6-16,5 0 0,-4 0 15,8 13-15,0 0 16,18-19-16,0 0 16,0 0-16,0 0 0</inkml:trace>
  <inkml:trace contextRef="#ctx0" brushRef="#br0" timeOffset="54240.83">21475 14994 0,'-8'0'16,"-1"0"-16,9 12 15,-5-12-15,5 6 0,0-6 16,0 0-16,0 0 16,0 0-16,0 0 0,0 0 15,0 0-15,5 7 16,-5-1-16,0 13 15,9 6-15,-5 6 0,5 0 16,-5 7-16,5-7 16,-5 7-16,5-7 15,-4 7-15,-1 0 0,0-7 16,5 0-16,-9-31 16,0 13-16,0-13 15,-4 6-15,4-6 0,0 0 16,0 0-16,0 0 15</inkml:trace>
  <inkml:trace contextRef="#ctx0" brushRef="#br0" timeOffset="54521.21">21630 14918 0,'4'32'0,"1"-26"15,-5-6-15,0 0 16,0 0-16,8 25 16,-8-6-16,5-7 0,-1 1 15,1 6-15,-1 18 16,0 7-16,1-6 16,-1-1-16,1 1 0,-5 6 15,4-6-15,-4-1 16,4-5-16,1-7 15,-5-25-15,0 0 0,0 0 16,0 0-16,0 0 16</inkml:trace>
  <inkml:trace contextRef="#ctx0" brushRef="#br0" timeOffset="55418.7">22190 14994 0,'-44'-13'0,"44"13"16,0 0-16,-5 0 0,5 0 15,0 0-15,0 0 16,0 0-16,0 0 16,0 0-16,0 0 0,0 0 15,9 0-15,0 6 16,0-6-16,-1 0 15,6 0-15,17 0 0,-9 0 16,9 0-16,-5 0 16,9-6-16,-8 6 15,4 0-15,-5 0 0,0 6 16,1-6-16,-5 0 16,0 0-16,-22 0 15,0 0-15,0 0 0,18-6 16,-5 0-16,-4-7 15,-9 1-15,-5-1 16,-8 1-16,0-1 0,13 13 16,0 0-16,0 0 15,0 0-15</inkml:trace>
  <inkml:trace contextRef="#ctx0" brushRef="#br0" timeOffset="55705.4">22318 14918 0,'0'0'15,"0"32"-15,0-26 16,0-6-16,0 0 0,0 0 15,4 25-15,-4-25 16,9 19-16,-9-19 16,0 0-16,13 19 0,-9-1 15,1 1-15,4 13 16,0 11-16,-1 8 16,6 5-16,-10-6 0,0 7 15,1 12-15,4-13 16,-5 19-16,5-6 0,-9 0 15,4-12-15,1 6 16,-5-13-16,4-6 16,-8 12-16,4-18 0,-5-1 15,5-37-15,0 0 16,0 0-16,0 0 16,0 0-16,0 0 15</inkml:trace>
  <inkml:trace contextRef="#ctx0" brushRef="#br0" timeOffset="56029.21">22216 15853 0,'5'37'0,"-5"-30"15,0 5-15,0-12 16,0 0-16,0 0 0,4 13 15,5-1-15,-5 1 16,-4-13-16,18 12 16,0 1-16,4-1 0,4-5 15,5-1-15,0-6 16,0 0-16,4 0 16,0-6-16,5-1 0,-5 1 15,5 6-15,-9-19 16,4 7-16,-4-7 15,-9-6-15,-9 6 0,-13 19 16,0 0-16,0 0 16</inkml:trace>
  <inkml:trace contextRef="#ctx0" brushRef="#br0" timeOffset="57819.71">23424 15414 0,'9'31'16,"-9"-18"-16,0-13 0,0 0 15,-4 6-15,4-6 16,-9-19-16,0 13 16,-13 0-16,9-1 0,-9 7 15,-9-12-15,0 12 16,0 12-16,0 7 16,1 6-16,-1 19 0,4-6 15,1 12-15,8 6 16,5-12-16,4-6 15,9-1-15,0 1 0,18-7 16,-1-5-16,10-1 16,4-7-16,4 14 15,0-32-15,5 0 0,-5-19 16,9 0-16,0-6 16,9-6-16,-13-7 0,4-6 15,0 7-15,-9-1 16,-4-6-16,0 6 15,-9 1-15,-4 5 0,-5 14 16,-13 18-16,0 0 16,9-19-16,-9 19 15,9-19-15,-9 6 0,0 1 16,-9 12-16,0-6 16,0 6-16,-8 6 15,-1 0-15,-4 7 0,0 6 16,0 6-16,4 0 15,1 12-15,-1 1 16,5 0-16,4-1 0,0 1 16,5-7-16,4 1 15,0-1-15,0-6 16,4-12-16,1 5 16,-5-18-16,13 19 0,0-13 15,0-6-15,5 0 16,-1-6-16,10-13 0,-5 1 15,0-8-15,-9-5 16,5 6-16,-5-13 16,-8 1-16,-1-1 0,-4-12 15,-4 12-15,-5 7 16,4 0-16,1-1 16,4 32-16,0 0 0,0 0 15,0 0-15,0 0 16,0 0-16,-5-19 15,1 7-15,4 12 0,4 12 16,1 14-16,-1 11 16,5 1-16,0 18 15,9 1-15,-1-7 0,1 0 16,-5-6-16,0-13 16,5 1-16,0-14 15,4-5-15,-5-7 0,10 7 16,-10-32-16,5 6 15,0 1-15,-4-13 16,-5-7-16,1-5 0,3-7 16,-12-6-16,3-7 15,-3 7-15,-1 0 16,5 12-16,-9 38 0,0 0 16,0 0-16,0 0 15,4-37-15,-4 24 16,5 13-16,4 6 0,-5 13 15,-4 13-15,0 5 16,0 7-16,-4 6 16,4 7-16,-5-13 0,1-7 15,4-5-15,0-1 16,0-31-16,0 0 16,0 0-16,0 0 0,0 13 15,0-13-15,9 6 16,0-12-16,-5-1 15,9-18-15,5-12 0,-9-1 16,4-12-16,0-13 16,-4 19-16,0-6 15,4 6-15,-9 13 0,1-1 16,-5 32-16,0 0 16,0 0-16,0 0 15,9-6-15,-9-6 0,8 18 16,-3 0-16,-1 19 15,1 7-15,3 11 16,1 14-16,0-1 0,4 13 16,-4-19-16,9 13 15,-1-19-15,-3 19 16,8-26-16,4-5 0,1-13 16,4-7-16,-1-6 15,6-18-15,-10-13 16,5-7-16,-5-5 0,-4-13 15,1-1-15,-1 1 16,0-12-16,-9-14 16,9 7-16,-9-6 0,-4 6 15,4-6-15,-4 0 16,-9 6-16,0 12 16,0-6-16,-4 13 0,4 13 15,0 37-15,0 0 16,0 0-16,-5-7 15,1-5-15,8 24 0,-4 7 16,5 19-16,-1 18 16,0 13-16,5 6 15,0 1-15,0 5 0,4-12 16,0 6-16,1-6 16,8 13-16,-5-26 15,1-5-15,0-14 0,4 7 16,0 0-16,4-19 15,-4-6-15,0 0 16,9-19-16,-9-6 0,0-1 16,0-12-16,-4-12 15,-5-7-15,-4 7 16,-9 31-16,0 0 0,0 0 16</inkml:trace>
  <inkml:trace contextRef="#ctx0" brushRef="#br0" timeOffset="58048.16">24791 15545 0,'0'25'0,"9"-6"15,-4-12-15,-5-7 16,0 0-16,13 0 16,0 6-16,0-6 0,9 0 15,0 6-15,5-12 16,4-7-16,4 1 15,-4-1-15,4-6 0,-8-6 16,-1 0-16,-4 0 16,0 0-16,-22 25 15,0 0-15</inkml:trace>
  <inkml:trace contextRef="#ctx0" brushRef="#br0" timeOffset="58335.99">24500 15006 0,'5'31'0,"-5"-31"15,0 0-15,0 0 16,0 0-16,0 0 0,0 0 15,4 13-15,-4-13 16,0 0-16,5 38 16,-1-13-16,-4 12 0,-4-12 15,4 7-15,0 12 16,4 0-16,-4-7 16,0-37-16,0 0 0,0 0 15</inkml:trace>
  <inkml:trace contextRef="#ctx0" brushRef="#br0" timeOffset="60569.88">25576 15508 0,'0'0'0,"0"0"15,-8 50-15,8-50 16,0 0-16,0 0 0,0 0 16,0 0-16,0 0 15,13 12-15,-9 20 16,-4-32-16,0 0 0,18 37 16,-5-11-16,-4 5 15,0-6-15,8 25 16,5-18-16,-8 5 0,-1-12 15,-4-6-15,4 0 16,-4-7-16,0-12 16,-5 0-16,-4 0 15,0 0-15,13-12 0,-4-1 16,4-12-16,-4-6 16,-5-7-16,1 1 0,-1-7 15,1-6-15,-1 18 16,-4 1-16,0 31 15,0 0-15,0 0 0,5-13 16,3 13-16,1 7 16,4 5-16,5 19 15,-9 13-15,4 0 0,0 6 16,1-12-16,-1 0 16,4-7-16,-3 0 15,-1 1-15,-13-32 0,0 0 16,0 0-16,17 6 15,1-6-15,-18 0 16,9-6-16,0-13 16,0-6-16,-1-13 0,-8 7 15,9-19-15,-9 6 16,9 0-16,0-6 0,4 12 16,-4 13-16,13 0 15,0 0-15,4 6 16,-3 13-16,3-7 0,0 1 15,1 5-15,-1-5 16,1 6-16,-1 6 16,-12-7-16,3 1 0,-17 6 15,0 0-15,0 0 16,0 0-16,9 0 16,-9 0-16,0 0 0,4 6 15,-4 7-15,0-7 16,-13 7-16,0-1 15,-9 1-15,4 12 0,-8 0 16,13 0-16,-5 0 16,0 19-16,5 6 15,4-12-15,5 12 0,4-12 16,4-1-16,1-5 16,3-1-16,6-6 15,3-6-15,1-13 0,4-6 16,4-6-16,-3-7 15,-1 1-15,0-20 16,8-5-16,-7-1 0,-1-6 16,-5-6-16,-4-6 15,1-1-15,-6 7 16,1-6-16,-9 5 0,0 20 16,0 31-16,0-38 15,-4 1-15,4 37 16,0 0-16,0 0 0,0-19 15,-5 6-15,5 13 16,0 19-16,0 6 16,5 13-16,4 0 0,0 18 15,4 0-15,-4 13 16,8-6-16,1 6 16,4-12-16,-4-13 0,4-7 15,0 1-15,0-13 16,4-6-16,-4-7 15,0-24-15,0 5 0,0-11 16,0-1-16,0-19 16,-4 1-16,-5-1 15,1-19-15,-6-5 0,-8-14 16,0 14-16,0-13 16,-4 12-16,-5-12 15,5 6-15,-1 12 0,-4 1 16,1 12-16,3-6 15,5 50-15,0 0 16,0 0-16,-9-26 0,9 26 16,-8-18-16,-1 18 15,4 6-15,5 13 16,5 12-16,-1 26 0,5-1 16,9 7-16,-5 18 15,0-5-15,5-7 16,-1 6-16,5 0 0,-4-6 15,4-6-15,0-7 16,0-12-16,0-6 16,0 6-16,5-26 0,-10-18 15,5 0-15,5-12 16,-5-13-16,0-25 16,-4 12-16,-5-18 0,5-1 15,-5 1-15,-9-26 16,-4 7-16,0 0 15,-4-1-15,-5 1 0,9 0 16,-4 6-16,-10-6 16,10 24-16,-1 14 15,5 37-15,0 0 0,0 0 16,0 0-16,0-32 16,-4 20-16,8 18 15,-4 19-15,5 7 0,4 24 16,4 13-16,0 6 15,-4 7-15,9-1 16,-10-5-16,1-7 0,5-7 16,-6 1-16,-3-7 15,-1-12-15,5-6 0,-9-38 16,0 0-16,0 0 16,0 0-16,0 13 15,0-7-15,0-6 16,0-13-16,4-12 0,1-12 15,-1-14-15,1-11 16,-1-1-16,5 0 16,4 13-16,0-13 0,-4 13 15,0 19-15,0-7 16,-9 38-16,0 0 16,0 0-16,4-12 0,1-1 15,-5 26-15,-5-1 16,-4 20-16,1 11 15,-1 1-15,4 13 0,-8-20 16,4 7-16,5-6 16,4 12-16,4-12 15,1-1-15,-1-12 0,5 1 16,0-1-16,8-13 16,1 1-16,4-7 15,-9-6-15,9 0 0,5 0 16,4 0-16,4 0 15,-4 0-15,4 6 16,9-6-16,-9 7 0,5-14 16,-5 1-16,-4-13 15,-4-6-15,-5 0 16,-5 6-16,-17 19 0,0 0 16</inkml:trace>
  <inkml:trace contextRef="#ctx0" brushRef="#br0" timeOffset="62496.07">28588 15395 0,'-31'0'0,"23"12"0,8-12 16,0 0-16,0 0 16,0 0-16,-18-18 0,0 11 15,5 1-15,-5 0 16,1 6-16,-19 0 15,6 12-15,-1 1 0,0 18 16,4-6-16,5 13 16,5 6-16,4 6 15,4 0-15,4 7 0,10-7 16,-1-6-16,1-7 16,3-5-16,6-7 15,-1 0-15,0-6 0,0-7 16,-4-12-16,9-6 15,-1 0-15,5-7 16,-8 1-16,-1-20 16,0 7-16,-4-12 0,4-14 15,-8 1-15,3-6 16,-8 6-16,0-1 16,0 14-16,-8-1 0,8 38 15,0-25-15,0 25 16,0 0-16,0 0 0,-9-19 15,9 19-15,4-6 16,-4 6-16,5 19 16,3 0-16,1 12 0,0 13 15,4 12-15,5-6 16,-5 7-16,0-13 16,1-7-16,3-5 0,-8 5 15,9-18-15,-5-19 16,5 7-16,-1-7 15,5 0-15,-9-7 0,1-5 16,8-26-16,-5 7 16,1-1-16,-5-12 15,0-6-15,-4 0 0,4 0 16,1 12-16,-1 7 16,-13 31-16,0 0 15,0 0-15,0 0 0,0 0 16,4-19-16,-4 19 15,0 0-15,9 0 16,0 25-16,-5 0 0,5 7 16,-4 12-16,-1 6 15,0 0-15,1 0 16,-5-12-16,0-7 0,0-6 16,0-25-16,0 25 15,0-25-15,0 0 16,4 0-16,-4 0 0,5-12 15,4-7-15,-5-19 16,0-6-16,5-6 16,0-13-16,0-6 0,-5 26 15,5-1-15,4 6 16,-4 13-16,-9 25 16,0 0-16,0 0 0,9-25 15,4 12-15,-4 20 16,4 18-16,0 0 15,1 6-15,-6 13 0,6 6 16,-1 7-16,0 5 16,-4-11-16,9-8 15,-5 8-15,4-14 0,5-18 16,5 6-16,4-19 16,-5-6-16,5 0 15,-9-12-15,9-7 0,-4-12 16,-5-1-16,0 1 15,-5-13-15,1 6 16,-5-12-16,-4 6 0,0 7 16,-5 5-16,1 7 15,-5 25-15,0 0 16,0 0-16,0 0 0,0-25 16,-5 25-16,1 7 15,-1 11-15,5 14 16,0 12-16,0-1 0,0 20 15,5-6-15,8-1 16,0-12-16,5-13 16,0 7-16,4-7 0,-5-12 15,-17-19-15,22 13 16,-4-7-16,-18-6 16,13-13-16,0-12 0,-4-6 15,0 6-15,-5-13 16,5-12-16,-13 0 15,-1-7-15,-3-5 0,-6 12 16,1-1-16,-9-5 16,0 18-16,-9 7 15,0-13-15,0 13 0,1 18 16,3 1-16,5 5 16,0 1-16,22 6 15,-18 0-15,18 0 0,-8 13 16,3 5-16,5 1 15,9 0-15,4-6 16,9-7-16,0 13 0,5-19 16,8-7-16,0-5 15,5-1-15,-5-24 16,-4 12-16,0 0 0,4-1 16,-4 1-16,-4-12 15,-1-13-15,-4 6 16,0 25-16,-4-6 0,-18 25 15,0 0-15,0 0 16,0 0-16,0 0 16,0 0-16,0 0 0,9-25 15,-9 25-15,4-13 16,0 13-16,-4 13 0,0 37 16,0 6-16,0 1 15,0 18-15,0 0 16,9 7-16,4-7 15,1 0-15,3-12 0,1 6 16,0 0-16,4-19 16,4 0-16,-4-6 15,-4-6-15,4-7 0,4-12 16,-4-6-16,0-13 16,5-13-16,-5-12 15,0-6-15,-4-20 0,-1 8 16,-8 5-16,0 0 15,-9 38-15</inkml:trace>
  <inkml:trace contextRef="#ctx0" brushRef="#br0" timeOffset="63847.92">29761 15382 0,'0'0'15,"5"0"-15,-1 38 16,0-19-16,1-13 16,8-6-16,0 13 0,-4-7 15,13 6-15,5-12 16,-1-6-16,9-6 16,-4-1-16,0-6 0,-4-18 15,-1 5-15,5 1 16,0 12-16,0-12 15,-9-1-15,0 1 0,0 12 16,-22 19-16,0 0 16,17-12-16,-17 12 0,0 0 15,14-7-15,-6 14 16,-8 5-16,0 20 16,-4 11-16,4 8 15,0 18-15,-4 0 0,4-7 16,4 1-16,5 12 15,-5-6-15,1-12 0,8-1 16,-4-18-16,4-1 16,-4 1-16,-9-38 15,9 19-15,-9-19 0,0 0 16,8 6-16,1-6 16,0-6-16,4-19 15,-8-13-15,4 1 0,-5 5 16,5-18-16,0 0 15,4 0-15,0-1 16,-4 14-16,4 12 0,0 0 16,1 0-16,-1 12 15,0 13-15,0 0 16,-4 6-16,4 7 0,1 6 16,-1 6-16,4 6 15,1 0-15,0 13 16,8-6-16,-4 0 0,-4-1 15,8-5-15,-8-1 16,13-18-16,0 5 16,-5-11-16,5-7 0,0 0 15,9-13-15,-14-6 16,5 13-16,0-25 16,-9-7-16,4 0 0,-8 1 15,-1-20-15,-8 1 16,-4 6-16,-5-13 15,-5 13-15,-4 18 0,5-11 16,-9 17-16,-5 1 16,1 13-16,-1-1 15,0 26-15,-4-1 0,5 7 16,-5 6-16,8 7 16,-3 18-16,8 0 15,0 6-15,5 1 16,8-1-16,-4 7 0,9-7 15,0-5-15,8-14 16,1 1-16,4-13 0,4 0 16,14-6-16,-9-13 15,0-6-15,4-12 16,-4-7-16,4-13 0,-4 1 16,-4 0-16,-5-13 15,4-6-15,1-1 16,-10-5-16,1 6 0,-5 12 15,-4 1-15,-9 37 16,0 0-16,0 0 16,0 0-16,0 0 0,9-32 15,-9 32-15,0-19 16,0 19-16,0 13 16,0 18-16,0 1 0,4 12 15,-4 6-15,9 12 16,-5-11-16,1-14 15,4-5-15,-9-32 0,0 0 16,0 0-16,0 0 16,8 18-16,6 1 15,-5-19-15,-5-19 0,0 1 16,1-14-16,-1 1 16,-8-26-16,4 1 15,0 6-15,4-7 0,-4 7 16,9 0-16,4 12 15,0-18-15,5 31 16,0-6-16,-1-1 0,5 7 16,0 6-16,-4 7 15,0-1-15,-5 19 16,5-6-16,-23 13 0,1 0 16,-5 5-16,9-18 15,0 0-15,0 0 16</inkml:trace>
  <inkml:trace contextRef="#ctx0" brushRef="#br0" timeOffset="65907.67">5402 16442 0,'0'0'0,"0"13"0,0-13 15,-22 0-15,9 6 16,-5 0-16,5 1 16,-5-1-16,-4 13 0,-9-7 15,-4 7-15,4 0 16,-4-7-16,8 7 16,-4 6-16,5 0 0,4-6 15,4 13-15,1-7 16,8-13-16,13 26 15,-4-1-15,13-11 0,10 5 16,-1 7-16,4-7 16,5 0-16,0 7 15,8-7-15,-3 7 0,-1-1 16,-4-5-16,0-13 16,-5 12-16,10 7 15,-14-7-15,-5 0 0,-12 1 16,-1 5-16,-4-5 15,-13-1-15,0 0 16,-18 1-16,0-7 0,0 0 16,4-6-16,-3-7 15,-6-5-15,5-1 16,-4-12-16,9 6 0,-1-7 16,27 7-16,0 0 15,-17-18-15,-5-8 16,13 8-16,0-20 0,9 0 15,13 1-15,0-13 16,5-7-16,0 19 16,-1 1-16,1-1 0</inkml:trace>
  <inkml:trace contextRef="#ctx0" brushRef="#br0" timeOffset="66289.07">5666 16273 0,'9'19'0,"-9"-19"0,0 0 16,0 0-16,0 0 16,0 0-16,0 0 15,0 0-15,0 31 0,5-6 16,-5 7-16,-5-7 15,5 12-15,-4 1 16,-1 31-16,1 12 0,0-5 16,-1 5-16,1 1 15,4-1-15,4-5 16,5-1-16,0-13 0,9-11 16,-5-1-16,4-6 15,5 0-15,5-19 16,-9 0-16,8-6 0,-8-13 15,4-6-15,4-31 16,-4-1-16,-9 1 16,1-13-16,3 13 0,-17 31 15</inkml:trace>
  <inkml:trace contextRef="#ctx0" brushRef="#br0" timeOffset="66522.92">5596 16938 0,'0'0'0,"0"0"15,0 0-15,0 0 0,9 0 16,0-13-16,-9 13 16,13 0-16,0-6 15,0 0-15,0 6 0,1-13 16,8 7-16,4-13 15,-4 6-15,5 1 16,-27 12-16,0 0 0,0 0 16</inkml:trace>
  <inkml:trace contextRef="#ctx0" brushRef="#br0" timeOffset="67646.89">6059 16975 0,'13'25'15,"-13"-25"-15,0 0 16,0 0-16,0 0 16,31 0-16,0 0 0,-13-12 15,-1 12-15,1-13 16,-1-5-16,14 5 15,5-18-15,-14 12 0,-5-13 16,5-5-16,-8-1 16,-1 1-16,-4 5 15,-1 13-15,1-12 0,-4-7 16,-1 7-16,-13 12 16,9 19-16,0 0 15,-17-12-15,-1 5 0,-4 1 16,-9 12-16,-4 7 15,0 25-15,-5 5 16,13 1-16,5 13 0,-4 12 16,13 6-16,8 0 15,5 13-15,0-25 16,0-7-16,13 1 0,5-7 16,4-6-16,9-19 15,0-6-15,4-13 0,14-6 16,-1 0-16,-8-19 15,4-6-15,0-13 16,0-5-16,-9-1 0,1-7 16,-14 14-16,-5-13 15,1-7-15,-5 13 16,-8 13-16,-5 31 0,0 0 16,0-44-16,0 13 15,-5 12-15,1 6 16,-1 7-16,-3 6 0,3 6 15,1 7-15,-5 25 16,9 5-16,-4 14 16,4 12-16,0 6 15,4-6-15,0 25 0,1 0 16,4-18-16,-1 5 16,6-6-16,-5-12 15,4-7-15,0-5 0,-4-14 16,-9-37-16,0 0 15,0 0-15,0 0 0,4 38 16,-4-38-16,-4 19 16,-1-7-16,1-24 15,0-7-15,-5-12 0,0-1 16,-4-18-16,8-6 16,5-13-16,-4 0 15,-1 6-15,5-12 16,0-1-16,5-18 0,-1 19 15,5 6-15,0-12 16,4 5-16,0 7 16,5 13-16,4-1 0,0 1 15,-4 25-15,8-7 16,-4 13-16,14 6 16,-10 6-16,-4 7 0,0 19 15,-4-1-15,4 7 16,-9 12-16,0 7 0,-13 0 15,0 12-15,-4-6 16,-5 0-16,-9 0 16,5-7-16,-9 1 0,4-7 15,-4 1-15,0-14 16,-4 1-16,-1-6 16,5-7-16,0-6 0,0-6 15,5-1-15,-1-11 16,9-7-16,0-7 15,14 7-15,-5-6 0,4 6 16,-4 25-16,0 0 16</inkml:trace>
  <inkml:trace contextRef="#ctx0" brushRef="#br0" timeOffset="69098.75">7488 16248 0,'0'0'16,"0"0"-16,0 0 15,0 0-15,0 0 0,0 0 16,0 0-16,0 0 16,0 0-16,13 31 15,-4-18-15,-5 12 16,1 0-16,-5 0 0,4 0 15,-8 6-15,4 32 16,0 0-16,-5 0 0,5-1 16,-4-5-16,-1 18 15,1-12-15,8-7 16,1-6-16,-5-6 16,4 6-16,-4-12 0,5-7 15,-5-31-15,0 0 16</inkml:trace>
  <inkml:trace contextRef="#ctx0" brushRef="#br0" timeOffset="69780.17">8070 16223 0,'17'0'16,"-17"0"-16,0 0 15,0 0-15,0 0 0,0 0 16,0 0-16,0 0 16,0 0-16,5 6 15,-1 38-15,-4-19 16,0-6-16,0 6 0,5 13 16,-5 12-16,0 0 15,-5 13-15,-4-13 0,1 0 16,-1 0-16,4-19 15,-3 1-15,8-32 16,0 0-16,0 0 0,0 0 16,0 0-16</inkml:trace>
  <inkml:trace contextRef="#ctx0" brushRef="#br0" timeOffset="70596.7">8211 16191 0,'0'0'0,"0"-6"0,0 6 16,0 0-16,0 0 16,9 38-16,-9-38 15,0 0-15,0 0 0,0 0 16,0 0-16,9 44 15,-9-7-15,-9-5 16,4 5-16,1-12 0,-1 26 16,5 24-16,-8-13 15,-1-11-15,4-14 16,5 1-16,0-38 0,-8 44 16,-6 12-16,6-6 15,-1-6-15,-4-19 16</inkml:trace>
  <inkml:trace contextRef="#ctx0" brushRef="#br0" timeOffset="71059.13">7589 17226 0,'-4'13'0,"4"-13"0,0 0 16,0 0-16,0 0 15,0 0-15,0 0 16,0 0-16,-5 0 0,5 0 15,-4 6-15,4-6 16,0 0-16,0 0 0,-5 0 16,1-6-16,4 6 15,0 0-15,0 0 16,0 0-16</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03-20T23:47:12.245"/>
    </inkml:context>
    <inkml:brush xml:id="br0">
      <inkml:brushProperty name="width" value="0.05292" units="cm"/>
      <inkml:brushProperty name="height" value="0.05292" units="cm"/>
      <inkml:brushProperty name="color" value="#7030A0"/>
    </inkml:brush>
  </inkml:definitions>
  <inkml:trace contextRef="#ctx0" brushRef="#br0">27076 7267 0,'0'-17'172,"17"17"-110,1-18-46,0 18 0,17 0-1,-17-18 1,52 18-1,-17 0 1,-35 0 0,52 0-1,-17 0 1,-35 0 0,70 0-1,-18 0 1,-17 0-1,-17 0 1,-1 0 0,53 0-1,18 0 1,-71 0 0,53 0-1,1-17 1,-36 17-1,35 0 1,-18 0 0,-17 0-1,0 0 1,0 0 0,-18 0-1,18 17 1,0-17 15,-18 18 0,18-18-15,-17 0 0,-1 0-1,0 18 1,-17-18-1,35 0 1,-18 0 0,-17 0-1,17 0 1,-17 17 0,17-17-1,-17 0 1,-1 18-1,1-18 1,-1 0 15,19 0 516,17 0-531,-18 0-1,18 0 1,0 0-16,-36 0 16,89 0-1,-35 0 1,-54 0 0,54 0-1,-36 0 1,-17 0 15,35 0-15,-18 0-1,-17 0 1,35 0 0,-18 0-1,-17 0 1,34 17-1,-16-17 1,34 18 0,-34-18-1,16 18 1,-16-18 0,52 0-1,-17 0 1,-19 0-1,54 17 1,-18-17 15,-35 0-15,-17 0-16,17 0 16,35 0-1,-35 0 1,17 18-1,36-18 1,-88 0 0,70 0-1,-53 0 1,-17 0 0,52 18-1,-17-18 1,0 0-1,-35 0 1,35 0 15,-18 0-15,0 0 0,1 0-1,-1 0 1,0 0-1,-17 0 1,17 0 0,0 0 15,-17 0-15,0 0 15,-1 0-16,1 0 48,0 0-16,-1 0-16,1 0 16,-1 0-31,1 0 15,0 0-16,17 0 17,-17 0-17,-1 0 1,1 0 0,0 0-16,-1 0 31,1-18-16,-1 18 1,1 0 0,0-18-1,-1 18 1</inkml:trace>
  <inkml:trace contextRef="#ctx0" brushRef="#br0" timeOffset="3128.4">26723 6385 0,'0'18'188,"0"0"-173,0 17 1,-18-18 0,18 19-1,0-19 17,0 1-32,0 0 31,0-1-31,0 1 15,0 0 1,0-1 15,0 1-15,0-1 0,0 1-1,0 0 1,0-1-1,0 1 17,0 0-17,0-1 32,18-17-47,-18 18 16,0 0-1,18-18 17,-1 0-17,-17 17 1,18-17 0,-1 0-1,1 18 1,0-18 15,-1 0-31,1 0 31,0 0-15,-1 0 0,1 0-1,0 0 1,-1-18-1,1 18 1,-1 0 15,-17-17-15,18 17-16</inkml:trace>
  <inkml:trace contextRef="#ctx0" brushRef="#br0" timeOffset="4461.41">26652 6597 0,'18'0'219,"0"0"-188,-1 0-16,1 0 1,0 0 15,-1 0-15,1 0 62</inkml:trace>
  <inkml:trace contextRef="#ctx0" brushRef="#br0" timeOffset="6637.59">27129 6562 0,'0'17'218,"0"1"-202,0 0 0,0-1 15,0 1-15,0-1 15,0 1 0,0 0 16,0-1 0,0 1 0,0 0 0,0-36 140,0 0-171,0 1 15,0-1-15,0 0 15,0 1-16,0-1 17,0 1-1,0-1 0,0 0 16,0 1-31,0-1 31,17 18-32,1 0 16,-18-18 16,18 18-31,-18-17 31,17 17 0,1 0-32,-1 0 48,1 0-16</inkml:trace>
  <inkml:trace contextRef="#ctx0" brushRef="#br0" timeOffset="9211.44">27393 6509 0,'0'17'172,"0"1"-125,0 0-31,0-1 15,0 1 0,0 0 1,0-1 14,0 1-30,0-1 15,18-17-15,-1 0 15,-17 18 16,18-18 0,0 0 0,-1 0 0,1 0 46,0 0-61,-18-18 15,0 1-32,17 17 1,-17-18-1,18 18 17,-18-17-32,18-1 31,-18 0-15,0 1 15,0-1 0,0 0 47,0 36 219,0 0-266,0-1 1,0 1-1,0 0-16,0-1 17,0 1-1,0-1-15,17 1 62,-17 0-47,18-18 141</inkml:trace>
  <inkml:trace contextRef="#ctx0" brushRef="#br0" timeOffset="12575.63">27905 6491 0,'0'-18'78,"-18"18"-47,0 0 47,1 0-62,-1 0 15,1 0-15,-1 18-1,0-18 16,1 0 1,17 18-32,-18-18 31,18 17-15,-18-17-1,1 0 16,17 18-15,0 0 15,0-1 1,0 1-1,0 0-16,0-1 48,0 1-47,0-1-1,17-17 16,-17 18-15,18 0 0,0-18 15,-18 17-15,17-17-1,-17 18 1,18-18 15,-18 18-15,18-18-1,-1 0 1,1 0 31,-1 0-16,1 0-15,0 0 15,-1 0-31,-17-18 16,18 0 15,0 18-16,-18-17 1,0-1 15,17 18-15,-17-18 0,0 1-1,0-1 1,0 1-1,0-1 17,0 0-1,0 1-31,0-1 31,0 0-15,0 1-1,0-1 17,0 0-17,0 1 17,0-1-17,0 1 1,0-1 15,0 0-15,0 1-1,0-1 48,0 0-1,-17 18 16,17-17-46,-18-1-1,18 36 172,0-1-172,0 19-31,0-19 32,0 1-32,0 0 31,0-1-31,0 1 15,18-18 1,-18 35 0,0-17 15,0-1-15,17-17-1,-17 18 1,0 0-1,0-1 1,18-17 0,-18 18-1,18-18 1,-18 18 0,0-1-1,0 1 16,17-18 1,-17 17-32,18-17 47,-18 18-16,0 0 16,17-18-47,1 0 93</inkml:trace>
  <inkml:trace contextRef="#ctx0" brushRef="#br0" timeOffset="15525.17">28310 6509 0,'-17'0'188,"-1"0"-142,0 0-30,1 0 15,17 17 16,-18-17-47,1 0 47,17 18-16,0 0 32,0-1-32,0 1 16,0 0-31,17-18 15,-17 17-16,18 1 17,-1-18-1,-17 17-15,18-17-1,0 0 63,-1 0-31,-17-17 31,0-1-46,0 1-1,0-1 0,0 0 47,18 18 188,-18 18-251,0 0-15,0-1 47,0 1-31,18-18 0,-18 17-1,0 1 16,17 0-15,-17-1 15,0 1-15,0 0 0,0-1-1,0 1 16,0 0-15,0-1 0,0 1-1,0 0 32,0-1-31,0 1 31,0-1 0,-17-17 31,-1 0-47,0 0 0,1 0 0,-1 0-15,0 0 0,1 0-1,17-17 1,-18 17 0,1 0 15,17-18-16,0 1 17,-18 17-17,0 0 17</inkml:trace>
  <inkml:trace contextRef="#ctx0" brushRef="#br0" timeOffset="18350.58">28504 6685 0,'18'0'78,"0"0"-31,-1 0-15,1 0-17,0-18 1,-1 18 15,1 0-15,0 0 31,-1 0-32,1 0 32,-18-17-47,0-1 94,0 1-16,0-1-62,0 0 30,0 1 1,0-1 0,-18 18 63,1 0-79,-1 0 16,0 0 0,1 18 46,-1-18-77,18 17 0,-18-17-1,18 18 32,0 0 0,-17-18-47,17 17 78,0 1-62,0-1 15,0 1 31,0 0-46,0-1 31,0 1 0,17-18-47,1 0 15,0 18 1,-1-18 31,1 0-31,-18 17 15,18-17-16,-1 0 1,1 0 15,-1 0 16,1 0-16</inkml:trace>
  <inkml:trace contextRef="#ctx0" brushRef="#br0" timeOffset="21510.42">29069 6579 0,'0'-17'32,"0"-1"15,0 0-16,-18 18 0,1 0-15,-1 0 31,0 0-32,1 0 32,-1 0-16,0 0-15,1 0 31,-1 0-32,18 18 17,-18-18-17,1 18 17,-1-18 14,18 17 1,0 1-15,0 0-1,0-1-16,0 1 1,0-1 15,0 1-15,18-18 0,-1 0-1,-17 18 1,0-1-1,18-17 1,0 18 0,-1-18 15,1 0-31,0 0 31,-1 0 0,1 0 1,0 0-1,-1 0 0,1 0 16,-18-18 0,18 1-16,-18-1 0,0 0-31,0 1 32,0-18-17,0 17 1,0-17 0,0 17-1,0 0 1,0 1-1,0-1 1,0 0 0,0 1-1,0-1 1,0 1 15,0-1-31,0 0 78,0 1-31,-18 17-47,18-18 94,0 36 93,0-1-171,0 1 0,0 0-16,0-1 15,0 1 1,18-1-16,-18 1 16,17 0-1,-17 17 1,0-17 15,0-1-15,18 1 15,-18 0 0,0-1-15,17-17 15,-17 18 32,18-18-32,-18 17-16,18-17 1,-1 0 0,1 0 31,0 0-16,-1 0 47</inkml:trace>
  <inkml:trace contextRef="#ctx0" brushRef="#br0" timeOffset="23418.33">29580 6385 0,'0'18'157,"0"0"-142,0-1-15,0 18 31,0 1-15,18-19 0,-18 19-1,0-19 1,18-17 0,-18 18-1,0 0 1,0-1-1,0 1 1,0-1 0,17-17 15,-17 18-15,0 0-1,18-18 16,0 17 16,-1-17-31,1 0-16,0 0 31,-1 0-15</inkml:trace>
  <inkml:trace contextRef="#ctx0" brushRef="#br0" timeOffset="24650.12">29598 6597 0,'0'-18'156,"18"18"-125,17-17 1,-17 17-17,-1 0 16,1 0-31,0 0 47,-1 0-31,1 0 0</inkml:trace>
  <inkml:trace contextRef="#ctx0" brushRef="#br0" timeOffset="26623.9">30021 6544 0,'-17'18'141,"17"-1"-32,0 1-62,0 0-31,0-1 31,0 1-32,0-1 1,17-17-16,1 18 47,0 0-32,-18-1 48,17-17-47,-17 18 15,18-18-16,0 0 32,-1 0 31,-17-18-46,18 18-17,-18-17 17,0-1-17,0 0 63,0 1-31,0-1 0,-18 18-31,18-17 46,-17 17-31,-1 0 16,0 0 16,1 0 46,17 17-31</inkml:trace>
  <inkml:trace contextRef="#ctx0" brushRef="#br0" timeOffset="29518.69">30392 6544 0,'0'18'94,"17"-1"-63,1-17-31,-18 18 31,0 0-31,18-18 16,-1 17 15,-17 1-15,0-1-1,18-17 16,0 0 16,-1 0 0,1 0 47,0 0-47,-18-17-16,0-1-15,17 18-1,-17-17 1,0-1 0,18 18-1,-18-18 48,17 18 62,1 18-32,-18 0-77,0-1 47,18-17-32,-18 18 0,0-1 0,17-17 235,1 0-235,0-17-15,-18-1-1,17 1 1,1-1 0,-18 0-16,0 1 31,18-1-15,-1 18-1,-17-18 16,0 1-15,18 17 0,-18-18 15</inkml:trace>
  <inkml:trace contextRef="#ctx0" brushRef="#br0" timeOffset="34189.71">31027 6509 0,'-18'0'125,"18"17"-109,-17-17 15,-1 0-15,0 0 15,1 18 0,-1 0-15,0-1 31,1 1-16,17 0-15,0-1 15,0 1 0,0-1-15,0 1-1,0 0 1,0-1 15,0 1 1,17-18-17,-17 18 1,18-1 15,0-17-15,-1 0 15,1 0 16,0 0-47,-18-17 31,17 17-15,1-18-1,-18 0 17,0 1-17,0-1-15,0 0 31,17 18-15,-17-17 15,0-1-15,0 1 31,0-1-16,0 0 0,18 18 204,0 0-188,-18 18-47,0 0 31,0-1 16,17-17-32,-17 18-15,18-18 32,-18 17-17,0 1 16,18-18 1,-1 0-32,1 0 15,0 0 17,-1 0-1,1-18-16,-1 18 1,1 0 0,-18-17 15,0-1-15,18 18-1,-18-17 16,17 17-15,-17-18 0,0 0 31,0 1 62,18 34 219,0 1-312,-18 0-1,17-1-15,-17 1 32,0-1-17,0 1 1,0 0-1,18-1 1,-18 1 31,18-18-31,-18 18 15,0-1 0,0-34 157,0-1-188,0 0 15,0 1 16,0-1 1,0 0-32,0 1 31,0-1 16,0 1 0,17-1 46,-17 0-46,0 1-15,18 17-1,-1 0 0,1 0-15,0 0 15,-1 0-31,1 0 31,0 0-15,-1 0 15,1 0 0,0 0 1</inkml:trace>
  <inkml:trace contextRef="#ctx0" brushRef="#br0" timeOffset="36989.05">31856 6526 0,'-18'0'15,"1"0"1,-1 0 15,0 18 32,1-18-32,-1 0 16,18 18-31,-18-18-1,1 17 1,17 1 15,-18-18 16,18 18-31,0-1 15,0 1 16,0-1-32,0 1 17,0 0-1,0-1 0,18-17-15,-1 0 15,1 0 0,0 0 0,-1 0-15,1 0 47,0 0-63,-18-17 31,17 17-16,-17-18 1,0 0 0,0 1-1,18 17 1,-18-35 0,17 35-1,-17-18 1,0-17-1,0 17 1,0 0 0,0 1 15,0-1-15,0 0-1,0-17 1,0 18-1,0-1 17,0 0-17,0 1 17,0-1 46,0 36 156,18 17-218,-18 0-1,0-17 1,0 17 0,0-17-1,18-1 1,-18 1-1,0 0 17,0-1-17,0 1 17,0 0 46,17-18-63,-17 17 1,18-17 62,-18 18-62,18-1 31,-1-17 171</inkml:trace>
  <inkml:trace contextRef="#ctx0" brushRef="#br0" timeOffset="40705.57">32314 6526 0,'0'-17'172,"-17"-1"-141,-1 18 63,1 0-47,-1 0 31,0 0-62,1 0 15,17 18 0,-18-18-15,0 0 15,18 17-31,0 1 31,0 0-15,0-1 46,0 1-30,0 0 46,18-18 0,0 0 0,-1 0-47,1 0 0,0 0 16,-18 17-15,17-17-1,-17 18-16,0-1 48,18-17-63,-18 18 31,0 0 0,0-1 1,0 1-17,0 0 48,0-1-32,0 1 32,0 0-32,-18-18-16,1 0 32,17 17-31,-18-17 15,0 0 0,1 0-15,-1 0 0,0 0 15,1 0-15,-1 0-1,0 0 1,18-17-1,-17 17 1,-1-18 0,0 18 46,18-18-31,-17 18 1</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03-21T00:29:12.037"/>
    </inkml:context>
    <inkml:brush xml:id="br0">
      <inkml:brushProperty name="width" value="0.05292" units="cm"/>
      <inkml:brushProperty name="height" value="0.05292" units="cm"/>
      <inkml:brushProperty name="color" value="#7030A0"/>
    </inkml:brush>
  </inkml:definitions>
  <inkml:trace contextRef="#ctx0" brushRef="#br0">10336 8484 0,'18'0'109,"0"0"-109,-1 0 32,1 0-32,0 0 15,34-17 1,-34 17-1,53 0 1,-1-18-16,142 0 31,123 1-15,-211 17 0,70 0-1,0 0 1,-124 0-1,54 0 1,-1 0 0,-70 0-1,88 0 1,-35 0 0,-36 0-1,19 0 1,17-18-1,-71 18 1,88 0 0,1-18 15,-54 18-15,107 0-1,17 0 1,-106 0-1,71 0 1,-36 0 0,-35 0-1,53 0 1,36 0 0,-1 0-1,-105 0 1,88 18-1,-71 0 17,-35-1-17,52 1 1,-16 0 0,-19-1-1,18-17 1,36 36-1,-71-1 1,53 0 0,17 0-1,-52-17 1,17 17 0,-18-17-1,-17 0 1,36-1-1,-37 1 17,-16-18-17,17 18 1,0-1 0,-18 1-1,35-1 1,-17-17-1,-35 0 1,17 0 0,18 0-1,-35 0 17,17 0-17,-17 0 16,-1 0-15,1 0 15,0 0-15,-1 0 0,1 0-1,0 0 1,-1 0 15,1 0-15,-1 0-1,-17-17 1,18 17 0,0 0 15,-1-18-31,19 1 15,34-19 1,-35 19 0,1 17-1,-36-18 1,53-17 0,-36 35 15,1 0-16,-18-18 1,18 18 15,-18-18-31,17 18 16</inkml:trace>
  <inkml:trace contextRef="#ctx0" brushRef="#br0" timeOffset="2220.06">12453 7955 0,'0'-18'0,"0"1"63,-18 17 62,1 0-110,-1 0 1,-17 0 0,17 17-1,1-17 1,-1 18-1,0-18 1,1 35 0,-1-35-1,-17 18 1,35 0 0,-18-1 15,0 1 0,18 0-15,0-1 31,0 1-16,0 0 0,0-1-15,18 1-1,0-1 1,17 1 0,-17 0-1,17-18 1,-17 17-1,-1-17 1,1 18 15,17-18-15,-17 0 0,17 0-1,-17 0 1,-1 0-1,1-18 1,0 18 0,-1 0-1,1 0 1</inkml:trace>
  <inkml:trace contextRef="#ctx0" brushRef="#br0" timeOffset="4410.2">12823 7920 0,'-17'0'32,"-1"0"-17,1 0 17,-1 0-17,0 0 1,1 17-1,17 1 1,-18-18 0,0 18-1,1-18 1,17 17 0,-18 1 15,18 0-16,-18-18-15,18 17 16,0 1 15,0 0-15,0-1 15,0 1-15,0 0-1,0-1 17,18 1-17,0-18 1,-18 17 0,17 1-1,1 0 1,0-18-1,-1 0 1,1 0 0,0 0-1,-1 0 1,1 0 0,-1 0-1,1 0 1,0 0-1,-18-18 1,17 0 0,1 18 15,0-35-15,-18 18-1,17-1 1,-17 0-1,18 18 1,-18-17 0,0-1-1,0 0 1,0-17 0,0 17 15,0 1-31,0-1 31,0 0-15,-18 18-16,18-17 15,0-1 48,0 36 93,0-1-140,0 1-1,0 0-15,0-1 32,0 1-17,0 0 1,0-1-1,0 19 1,0-19 15,0 1-15,0 0 0,18-18-1,-18 17 48,18-17-48,-18 18 17,17-18 14,1 0-30</inkml:trace>
  <inkml:trace contextRef="#ctx0" brushRef="#br0" timeOffset="6484.69">13123 7937 0,'0'18'125,"18"-18"-109,-18 18-1,0-1 1,18-17-1,-18 18 1,0 17 0,17-35-1,-17 18 1,0 0 0,0-1 15,0 1-31,18 0 15,0-1 32,-18 1-31,17-1 31,-17 1 0,18-18-47,-1 0 31,1 0-15,0-18 15,-18 1-16,17-1 1,1 18-16,0-17 31,-18-1-15,0 0 0,17 1-1,-17-1 16,18 18-31,-18-18 16,0 1 0,0-1-1,0 0 1,0 1 0,0-1 15,0 0 0,0 1 0,0-1 1,0 1-1,0 34 219,0 1-250,0-1 31,18 1-15,-18 0-16,17 17 15,1 18 1,-18-18 0,17-17-1,-17 17 1,0 0 15,18-17 0,-18 0 1,18-18-1,-18 17-16,17-17 48,1 0-47</inkml:trace>
  <inkml:trace contextRef="#ctx0" brushRef="#br0" timeOffset="7801.17">13723 7726 0,'0'17'110,"0"1"-79,0 0-31,0-1 16,0 1-1,0 17 1,0 1 15,0-19-15,18 18-1,-18-17 1,0 17 0,0-17-1,0 0 1,0-1 0,0 1-1,0 0 1,0-1-16,0 1 15,17-18 1,-17 35 15,0-17 1,18-1-17,-18 1 1,18 0 15,-1-1-15,1-17-1,0 18 1,-1-18 0,18 18 15,-17-18-31,0 0 15,-1 0 17</inkml:trace>
  <inkml:trace contextRef="#ctx0" brushRef="#br0" timeOffset="8833.6">13582 7973 0,'18'0'47,"-1"0"-16,1 0-15,-1 0-1,1 0 1,0 0 0,17 0-1,-17 0 1,17 0 0,-17 0-1,17 0-15,-17 0 16,17 0-1,0 0 1,-17 0 15,-1 0-15</inkml:trace>
  <inkml:trace contextRef="#ctx0" brushRef="#br0" timeOffset="9712.2">14129 7990 0,'0'18'62,"0"0"16,0-1-62,17 1 31,-17 0-31,18-18-1,-18 17 1,0 1 15,0 0 0</inkml:trace>
  <inkml:trace contextRef="#ctx0" brushRef="#br0" timeOffset="10438.02">14164 7867 0</inkml:trace>
  <inkml:trace contextRef="#ctx0" brushRef="#br0" timeOffset="12169.55">14323 7973 0,'0'17'47,"0"1"0,0 0 15,0-1-46,17-17 31,-17 18-47,0 0 15,0-1 16,18-17-15,0 0 0,-18 18-1,17-18 1,1 0 0,0 18-1,17-18 1,0 0 15,-17 0 0,-1 0-15,1 0 15,0 0-15,-1 0-1,1 0 32,-18-18-31,18 0 0,-18 1 15,0-1-16,0 0 17,0 1-1,0-1 16,0 0-32,-18 18 1,0-17 31,1 17-31,-1 0-1,18-18 1,-18 18-1,1 0 1,-1 0 31,1 0-16,-1 0-15,0 0 15,1 0-15,17 18-1,-18-18 17,0 0-17,1 17 79,-1-17-78,18 18 15,-18-18 0</inkml:trace>
  <inkml:trace contextRef="#ctx0" brushRef="#br0" timeOffset="14755.64">14728 7902 0,'0'18'125,"0"-1"-93,18 1-17,-18 0 1,18-1-1,-18 1 17,0 0-1,0-1 0,17-17-15,1 0-1,-18 18 1,0 0 0,18-18-1,-18 17 1,17-17 0,1 0-1,-18 18 1,18-18-1,-1 0 1,1 0 0,-1 0 31,1 0-32,-18-18 1,0 1-1,0-1 1,0 0 0,18-17-16,-18 17 31,0 1-15,0-1-16,0 0 31,0 1-16,0-1 32,0 1-15,17 17 171,1 17-156,-18 1-16,0-1-31,0 1 31,0 0-31,0-1 16,18 1-1,-18 0 1,0-1 0,0 1-1,0 0 1,0-1 15,17 1 16,-17 0 15,18-18 1,0 0-32,-1 0-31</inkml:trace>
  <inkml:trace contextRef="#ctx0" brushRef="#br0" timeOffset="17411.54">15416 7937 0,'0'-17'16,"0"-1"78,-17 18-79,-1-17 17,0 17-17,1 0 1,17-18-16,-35 18 16,17 0 15,0 0-16,1 0 1,-1 0 0,0 0-1,1 0 1,-1 18 15,18-1 16,-18-17-31,1 0 31,17 18-47,-18-18 31,18 17-16,0 1 32,0 0-31,0-1 0,0 1 46,0 0-31,18-18-15,-1 0 0,1 0 30,0 0-14,-1 0 30,1 0-31,0 0-15,-18 17 31,17-17-31,-17 18 15,18 0-16,-18-1 48,0 1-47,0 0 62,0-1-47,0 1 31,-18-18 17,1 0-48,-1 0 16,0 0-16,1 0 63,-1 0-47</inkml:trace>
  <inkml:trace contextRef="#ctx0" brushRef="#br0" timeOffset="19570.49">15575 7761 0,'0'0'0,"-18"0"156,18 18-156,0-1 16,0 1 0,-17 0-1,17-1 1,0 1 0,0 17-1,0-17 16,0-1 1,0 1-1,0 0 0,0-1-31,0 1 31,0 0-15,0-1 0,0 1-1,0 0 17,0-1-1,17-17-16,-17 36 1,18-36 15,-18 17-15,0 1 0,0-1 30,18-17-30,-1 18 0,1-18 15,0 0-15,-1 0-1,1 0 32,0 0-16</inkml:trace>
  <inkml:trace contextRef="#ctx0" brushRef="#br0" timeOffset="21628.98">15822 7973 0,'18'0'62,"-18"35"-46,0-17 0,0-1-1,0 1 16,0 0-15,0-1 31,0 1-31,17-18-1,-17 18 1,18-18 15,-18 17 16,18 1-16,-1-18 0,1 0-15,0 0 0,-1-18-1,1-17 1,-1 17 0,1 1-1,-18-1-15,0 0 16,18 1-1,-18-1 1,17-17 15,-17 17 1,0 0-17,0 1 16,0-1 16,0 53 63,18-17-110,-18 0 31,0-1-15,0 1-1,0 0 1,0-1-1,0 19 1,0-19 0,0 1-1,0 0 1,0 17 0,-18-18-1,18 1 1,0 17-1,-17-35 1,17 18 0,0 17-16,-18 1 31,0-19 0,1 1-15,17-1-1,0 1 1,-18-18 0,18 18-1,-17-18 1,17 17 0,-18-17-1,-17 0 1,17 0 15,0 0-15,1 0 15,-1 0-31,0 0 31</inkml:trace>
</inkml:ink>
</file>

<file path=ppt/ink/ink2.xml><?xml version="1.0" encoding="utf-8"?>
<inkml:ink xmlns:inkml="http://www.w3.org/2003/InkML">
  <inkml:definitions>
    <inkml:context xml:id="ctx0">
      <inkml:inkSource xml:id="inkSrc0">
        <inkml:traceFormat>
          <inkml:channel name="X" type="integer" max="7680" units="cm"/>
          <inkml:channel name="Y" type="integer" max="4320" units="cm"/>
          <inkml:channel name="T" type="integer" max="2.14748E9" units="dev"/>
        </inkml:traceFormat>
        <inkml:channelProperties>
          <inkml:channelProperty channel="X" name="resolution" value="150.82483" units="1/cm"/>
          <inkml:channelProperty channel="Y" name="resolution" value="150.83798" units="1/cm"/>
          <inkml:channelProperty channel="T" name="resolution" value="1" units="1/dev"/>
        </inkml:channelProperties>
      </inkml:inkSource>
      <inkml:timestamp xml:id="ts0" timeString="2020-03-20T17:09:25.370"/>
    </inkml:context>
    <inkml:brush xml:id="br0">
      <inkml:brushProperty name="width" value="0.05292" units="cm"/>
      <inkml:brushProperty name="height" value="0.05292" units="cm"/>
    </inkml:brush>
  </inkml:definitions>
  <inkml:trace contextRef="#ctx0" brushRef="#br0">4608 2080 0,'0'0'0,"0"0"16,0 0-16,0 0 16,0 0-16,0 0 15,0 0-15,0 0 0,0 0 16,0 19-16,0-19 15,0 25-15,0 13 16,0-1-16,0-5 0,-9 12 16,5-7-16,-5 32 15,5 7-15,4 11 16,-5 1-16,1-6 0,-5-1 16,9 1-16,0-1 15,0-18-15,0 6 16,-4-13-16,4-18 0,-5 0 15,5-38-15,0 0 16,0 0-16,0 0 0,0 0 16,0 0-16,0 0 15,0 0-15,0 0 16,0 0-16,0 0 0,0 0 16,9 19-16,0-13 15,-5-6-15,14-6 16,0-7-16,-1 0 0,5-12 15,9 7-15,-9 5 16,5 7-16,4-7 16,-9 7-16,4-7 0,0 1 15,1 6-15,-5 6 16,-4-7-16,-18 7 16,13 0-16,-13 0 0,13 7 15,-13-7-15,0 0 16,0 0-16,9 0 15,-9 6-15,0-6 16,0 0-16,0 0 0,0 0 16</inkml:trace>
  <inkml:trace contextRef="#ctx0" brushRef="#br0" timeOffset="295.54">5173 3077 0,'0'38'0,"0"-38"16,0 0-16,0 0 0,0 0 15,0 0-15,0 0 16,0 0-16,0 0 0,0 0 15,13 13-15,-13-13 16,0 0-16,13-13 16,-4 7-16,-9 0 15,0-1-15,0 7 0,0 0 16,0 0-16,0 0 16</inkml:trace>
  <inkml:trace contextRef="#ctx0" brushRef="#br0" timeOffset="863.23">5543 2344 0,'-13'0'15,"13"0"-15,-22-7 0,17 14 16,5-7-16,0 0 15,9 31-15,-13 7 16,-1-1-16,1-5 0,-5 30 16,5 1-16,4 19 15,0-7-15,-5 6 16,5-24-16,5 12 0,8-6 16,-4 6-16,8-26 15,1-11-15,4-1 16,5-6-16,3 0 0,1-18 15,-4-14-15,8 1 16,-4 0-16,4-19 16,-4-7-16,0 7 0,-5-6 15,1-13-15,-10-12 16,1-1-16,-5-12 16,-4 13-16,0-13 0,-13 0 15,-10-7-15,-3 14 16,-1-7-16,-8 12 15,-5 13-15,-5-6 0,-8 13 16,5 18-16,12 0 16,-8 6-16,0-5 15,-1 18-15,5 6 0,5 19 16,8-6-16,1 0 16,8 12-16,13-6 15,-4 13-15,9-7 0,0 0 16,9 1-16,-1 5 15,-4-5-15,-13-32 16,0 0-16</inkml:trace>
  <inkml:trace contextRef="#ctx0" brushRef="#br0" timeOffset="1159.07">6368 3121 0,'0'7'0,"0"-7"0,0 0 16,0-7-16,0 7 15,0 0-15,8-6 0,1 0 16,0 0-16,-4-1 16,-5 1-16,0 6 15,0 0-15,0 0 0,0 0 16</inkml:trace>
  <inkml:trace contextRef="#ctx0" brushRef="#br0" timeOffset="1698.44">6914 2168 0,'5'0'0,"-5"0"16,0 0-16,0 0 16,22-12-16,-4-1 15,-1 13-15,-4-13 0,5 7 16,4 6-16,9-12 16,13-7-16,-4 13 15,-1-7-15,10 0 0,-1 1 16,1-1-16,-9 1 15,-1-1-15,1 7 16,-5 6-16,1 0 0,-14 0 16,4 13-16,-8-7 15,-18-6-15,0 0 16,0 0-16,4 6 0,-4-6 16,0 0-16,0 0 15,0 0-15,0 0 16</inkml:trace>
  <inkml:trace contextRef="#ctx0" brushRef="#br0" timeOffset="2033.25">7228 2105 0,'4'19'0,"-4"-19"16,0 0-16,0 0 0,0 0 16,0 0-16,0 0 15,4 6-15,14 7 16,-5 12-16,-4-12 15,0 12-15,-5-6 0,10 31 16,-1-6-16,-4 18 16,-5-5-16,-4 5 15,0 7-15,0-6 0,0 6 16,4-12-16,-4 12 16,5-19-16,-1 6 15,-4 1-15,5-13 0,-5-7 16,0-37-16,0 38 15,0-7-15,0-31 16,0 0-16,0 13 0,0-13 16,4 0-16,0-7 15,1-5-15,-5 12 16,0 0-16</inkml:trace>
  <inkml:trace contextRef="#ctx0" brushRef="#br0" timeOffset="2482.71">7541 2902 0,'0'0'0,"0"0"0,0 0 16,8 25-16,-8-6 15,9 12-15,-4-12 16,8 0-16,-4 0 0,4-1 15,5 26-15,-5-12 16,9-14-16,0 1 16,4-19-16,-4 0 15,5 0-15,-9-6 0,8-7 16,0-5-16,-8-7 16,0-7-16,-1 1 15,-8-1-15,0-5 0,-5-1 16,-4-6-16,-8 0 15,-1 1-15,-9 5 16,0 19-16,-12-12 0,3 12 16,-8 6-16,4 1 15,0 12-15,-4 6 0,0 0 16,4 7-16,4 12 16,-4 0-16,18-6 15,4 0-15,1 18 16,12-5-16,5-7 15,4-6-15,-13-19 0,0 0 16</inkml:trace>
  <inkml:trace contextRef="#ctx0" brushRef="#br0" timeOffset="6913.78">8493 2827 0,'0'12'0,"0"-12"0,0 0 15,-4 13-15,8 12 16,1-6-16,-5-1 15,-5 1-15,5-6 0,5 12 16,3 6-16,-8-31 16,0 0-16,0 0 15,0 0-15,0 0 0,0 0 16,0 0-16,0 0 16,5 25-16,-10-18 15,5-1-15,0-6 0,-4-13 16,4-12-16,-4 6 15,-5-12-15,0-7 16,0-6-16,0 1 0,0-8 16,1 20-16,-6 6 15,14 25-15,-8-31 16,8 31-16,0 0 16,0 0-16,0 0 0,0-25 15,0 25-15,0-19 16,8 12-16,1 7 0,9 7 15,4 5-15,9-5 16,-5 11-16,5-11 16,0 11-16,0-11 0,0 12 15,4-13-15,-4 0 16,0-6-16,0 0 16,-9 0-16,8 0 0,-7-6 15,3-13-15,-8 0 16,-1-6-16,-8 0 15,0 0-15,-9 25 0,13-31 16,-13 5-16,0 26 16,0 0-16,0 0 15,0 0-15,0-18 0,-17 5 16,-1 1-16,0 12 16,1 18-16,-1 1 15,-4 6-15,-5 13 0,1-7 16,17 13-16,5 0 15,-5-6-15,5 12 16,-1-13-16,10-5 0,-1 5 16,9-11-16,-4-1 15,9-7-15,4-11 16,0-7-16,0 0 0,9 0 16,-5-13-16,1 1 15,3-7-15,6-6 16,-5-7-16,-1 7 0,-3-6 15,4 0-15,-9-13 16,4 12-16,-4 1 16,0 12-16,5-6 0,-1 0 15,-4 0-15,-4 6 16,-18 19-16,0 0 16,40-19-16,-5 13 0,-9-7 15,1 1-15,-10 18 16,-17-6-16,0 0 15,18 13-15,-18-13 0,0 0 16,0 0-16,0 0 16,0 0-16,0 0 15,0 0-15,0 0 0,0 0 16,0 0-16,0 0 16,18 6-16,-18-6 15,0 0-15,13 0 0,-13 0 16,-4 0-16,-14 0 15,0 0-15,1-6 16,-1-1-16,18 7 0,0 0 16,-26-6-16,-1-6 15,-13 18-15,14 6 16,8 1-16,1 0 0,-10 5 16,5 1-16,9 0 15,-5 6-15,14 0 16,4-25-16,0 0 0,0 0 15,0 0-15,0 0 16,9 19-16,-5 6 16,5-12-16,9 5 0,4-5 15,-5 0-15,-17-13 16,31 18-16,0-5 16,-5-7-16,-3-6 0,-1 0 15,0 0-15,0 6 16,0 1-16,-9 5 15,0 1-15,-13-13 0,9 19 16,-9-19-16,9 18 16,0 1-16,-14 6 0,1 0 15,-1 0-15,-3 1 16,-10-8-16,-4 7 16,0 1-16,0-14 15,0 7-15,0-13 0,-5 7 16,1-7-16,8 0 15,1-6-15,17 0 16,0 0-16,0 0 0,-18 0 16,5 0-16,13 0 15,0 0-15,4 0 16,5-6-16,4-7 0,9-5 16,5-1-16,3 6 15,-3-6-15,-1 7 16,1-7-16,-1 0 0,1 0 15,-10 1-15,1 5 16,4-6-16,-4-6 16,-5 0-16,0 0 0,0 0 15,-4 6-15,4-6 16,-8-13-16,-5 38 16,0 0-16,9-25 0,-9 25 15,0 0-15,0 0 16,0 0-16,0 0 0,9-6 15,-1 6-15,1-6 16,-4 18-16,-5 13 16,0 1-16,4 17 15,0 8-15,-4-1 0,5 6 16,-1 7-16,1 0 16,8-13-16,0 19 15,-4-6-15,0-1 0,-5-12 16,-4 7-16,5-7 15,-1-6-15,-8-19 16,-1 13-16,5-38 0,0 0 16,0 0-16,0 0 15,0 0-15,-4 12 16,-1-6-16,1-12 0,4-13 16,-9-18-16,9-7 15,-4-6-15,4-13 0,-5 6 16,5-11-16,0 5 15,0 0-15,5 13 16,-5-13-16,0 0 0,4 7 16,-4 6-16,4 6 15,5 0-15,0-6 16,0 12-16,0-6 0,0 19 16,8 0-16,5 6 15,5 7-15,-10-7 16,1 13-16,0 6 15,8 12-15,1 1 0,-14 6 16,-4 6-16,-1 6 16,1 13-16,-4 0 15,-1 12-15,-17 1 0,4-7 16,-9 0-16,1 0 16,-1-6-16,-8-6 15,8-1-15,-4-11 0,9-8 16,13-18-16,-22 13 15,0-1-15,4-5 0,18-7 16,0 0-16,-13 0 16,-5-7-16,18 7 15,0 0-15,0 0 0,0 0 16,0 0-16,0 0 16,0 0-16,-4-18 15,4 18-15,0 0 0,-5-13 16,5 13-16,0 0 15,-4-12-15,4 12 16,9-7-16,0 7 0,-9 0 16,0 0-16,13-6 15,4 6-15,5 6 16,-22-6-16,18 0 0,9 7 16,-5-1-16,4-6 15,1-6-15,-1-1 16,-4 1-16,9-7 15,-5-12-15,1 13 0,-1-20 16,-4 7-16,-4 0 16,0-6-16,8 0 0,-8-1 15,-1 13-15,1-6 16,0 6-16,-18 19 16,17-25-16,-4 0 0,1 0 15,-14 25-15,0 0 16,9-12-16,-1 5 15,-8 7-15,0 0 0,14-12 16,-14 12-16,0 0 16,8 0-16,6 0 15,-6 12-15,-8-12 0,0 0 16,0 0-16,14 13 16,-14-13-16,0 0 15,0 0-15,0 0 0,8 25 16,-3-37-16,-5 12 15,0 0-15,0 0 16,0 0-16,0 0 0,0 0 16,0-13-16,-9 13 15,0-13-15,0 1 16,-4 12-16,0 0 0,0 0 16,0 12-16,-1 26 15,5-19-15,1 12 16,-6 1-16,1-7 0,0 0 15,4 6-15,5 7 16,8 6-16,-4 6 16,5-19-16,12-6 0,-4 0 15,1 0-15,8 1 16,-5-14-16,1-6 16,8-6-16,-4 7 0,5-14 15,-1-11-15,14-1 16,-18-6-16,5 0 15,-5 6-15,-5-13 0,1 1 16,-9-13-16,-5 6 16,-4 13-16,0-6 15,-4 6-15,-5 0 0,-9 0 16,5 12-16,-5 1 16,-8 12-16,4 0 15,-5 0-15,1 0 0,8 0 16,18 0-16,0 0 15,0 0-15,0 0 16,0 0-16,0 0 0,0 0 16,-8 0-16,3 0 15,5 0-15,5 0 16,3 6-16,10-6 0,8 0 16,5 0-16,-9 0 15,-4-6-15,4-1 16,-4 1-16,4 0 0,0-7 15,-5-12-15,-8 6 16,0 1-16,4 5 16,5-6-16,-5 0 0,-13 19 15,0 0-15,0 0 16,0 0-16,0 0 16,0 0-16,9-12 0,-5 12 15,5 6-15,0 13 16,0 6-16,-9-6 15,0 19-15,0 12 0,-5-6 16,1-1-16,0 1 16,-1-6-16,1 0 15,-1 6-15,1-13 0,4-31 16,0 0-16,0 0 16,0 0-16,0 0 15,0 12-15,0-5 0,0-7 16,0-7-16,-4-5 15,8-13-15,-4-13 16,4 1-16,1-1 0,-1-6 16,5 6-16,-5-6 15,5 7-15,4-7 16,-4 13-16,0 6 0,-9 25 16,0 0-16,0 0 15,0 0-15,18-19 16,-5 12-16,9 1 0,-22 6 15,18 6-15,-5 7 16,0 12-16,5 6 16,-1 13-16,-8-6 0,9 6 15,-5 0-15,0-7 16,5 1-16,-5 0 16,0-7-16,1 0 0,8-6 15,-9-6-15,-13-19 16,18 7-16,-1-1 15,1-6-15,4 0 0,-4-6 16,4-7-16,4 0 16,-4-5-16,0-7 0,0-19 15,0 12-15,-4-5 16,0-1-16,-1 0 16,5 1-16,-9 12 15,1 0-15,-6 0 0,1 6 16,-9 19-16,0 0 15,0 0-15,0-13 16,0 7-16,-9 6 0,-8 0 16,4 6-16,-5 7 15,0-1-15,-4 26 16,5-7-16,-5 7 0,4-1 16,-4 7-16,4 0 15,1-12-15,8 12 16,9-44-16,0 0 0,-13 37 15,8-12-15,18-12 16,-4 6-16,9-13 0,0-6 16,-1 0-16,5-6 15,0-13-15,0-6 16,-4-13-16,0-6 0,4 7 16,-9-7-16,4 0 15,-8-6-15,0-7 16,-9 1-16,0 12 0,0-6 15,-4-1-15,-1 1 16,1 0-16,-1 0 16,1 0-16,8 18 15,-4 1-15,0 31 0,0 0 16,0 0-16,0 0 16,0 0-16,0-19 15,0 7-15,0 12 0,0 12 16,0 20-16,0-1 15,0 19-15,5 19 16,-1-12-16,5 12 0,0-7 16,0-5-16,4 12 15,0-7-15,5-5 0,-5-7 16,-4 0-16,9 0 16,-1-6-16,5-12 15,-9-7-15,-13-25 0,23 19 16,-6-7-16,-4-6 15,18-6-15,-13-12 16,4-7-16,4-12 0,1-1 16,-9 13-16,-1-6 15,-17 25-15,0 0 16</inkml:trace>
  <inkml:trace contextRef="#ctx0" brushRef="#br0" timeOffset="7840.29">12444 2243 0,'0'-44'0,"9"57"16,0-7-16,-9-6 15,0 0-15,0 0 16,0 0-16,0 0 0,-5 19 16,5 25-16,9-25 15,0 0-15,0 24 16,-9 20-16,0 12 16,-4 7-16,8-19 0,-4 6 15,-4 0-15,-1 12 16,1-31-16,13 7 0,-1-20 15,6 14-15,3 11 16,-4-37-16,1 1 16,8-1-16,0-13 0,4-12 15,-4-12-15,5-13 16,-5-1-16,-5-11 16,19-13-16,-10-1 0,-4 8 15,0 5-15,-4 7 16,-5-1-16,5 1 15,-9-7-15,-9 38 0,0 0 16,0 0-16,4-12 16,-4-1-16,0 13 15,-4 6-15,4 7 0,-9 18 16,4-6-16,1 13 16,-5 0-16,5-1 15,4 1-15,4 0 0,1-1 16,8-5-16,0-14 15,5 1-15,4-6 16,-5-1-16,10-12 0,-5 0 16,0-6-16,0-13 15,-4 7-15,-5-7 16,0-13-16,0-5 0,-8-1 16,-10-6-16,1 7 15,-1-1-15,-12 0 16,4 7-16,-5-7 0,-9 7 15,1 19-15,-5-1 16,5 0-16,-1 7 16,1 6-16,4 13 0,0-1 15,4 7-15,5-6 16,4 5-16,9-18 16,0 0-16,0 19 0,0-19 15,0 0-15,0 0 16,0 0-16,0 0 15</inkml:trace>
  <inkml:trace contextRef="#ctx0" brushRef="#br0" timeOffset="8201.79">12303 2651 0,'0'0'16,"5"-6"-16,17-7 0,-22 13 16,8 0-16,1 0 15,18 6-15,-5-6 0,-9-12 16,31-1-16,0 1 15,-9-7-15,18 0 16,5 0-16,-23-12 16,-4 12-16,22 13 0,-18 0 15,0-1-15,1 14 16,-19-7-16,-17 0 16,0 0-16,0 0 15,0 0-15,0 0 0,0 0 16</inkml:trace>
  <inkml:trace contextRef="#ctx0" brushRef="#br0" timeOffset="9505.81">14005 2758 0,'0'6'16,"0"-6"-16,0-6 16,0 6-16,0 0 0,0 0 15,0 0-15,0-13 16,0 13-16,-4 0 0,4 0 16,-9 0-16,-9 0 15,5 13-15,-4 5 16,-6 1-16,1 19 15,-8-1-15,-1 1 0,9 12 16,13-6-16,-4 6 16,4 7-16,9-26 15,-5 1-15,19-7 0,-1 0 16,-13-25-16,0 0 16,22 12-16,-4-5 15,4-20-15,4 0 0,0-5 16,5-1-16,-13-6 15,4-13-15,-9-6 16,1 7-16,-6-14 0,-3 7 16,-1 13-16,-4-13 15,0 13-15,0-7 16,-4 7-16,4 31 0,0 0 16,0 0-16,0 0 15,0 0-15,-5-19 0,1 19 16,4 0-16,-4 6 15,4 13-15,0 6 16,4 25-16,5-6 0,4 0 16,0 0-16,5 0 15,-5-6-15,0 12 16,9-13-16,-4-18 0,0 6 16,-5-6-16,9-13 15,-4 1-15,4-7 16,0-7-16,-5-11 0,-3-1 15,-1 0-15,4-12 16,-3-1-16,-6-12 16,6 7-16,-6-13 0,1 6 15,0 0-15,4 12 16,-13 32-16,0-31 16,0 31-16,0 0 0,0 0 15,5-25-15,4 12 16,-18 20-16,4 12 15,1 12-15,-5-6 0,0 13 16,9 5-16,-4 1 16,-1-6-16,5-7 15,-4 7-15,4-38 0,0 0 16,0 25-16,0-25 16,0 0-16,0 0 15,4 25-15,-4-25 0,0 0 16,9 6-16,-9-12 15,5-13-15,-1 1 16,5-20-16,9 0 0,-10-6 16,1-6-16,0 6 15,0 13-15,0 0 16,-5-7-16,5 13 0,0 12 16,-9 13-16,0 0 15,13-6-15,0 6 16,0 6-16,1 7 0,-1 12 15,0 13-15,-4-1 16,0 1-16,0 6 16,-5-7-16,0 20 0,5-7 15,4-6-15,1-13 16,-6-12-16,10 6 16,-5 0-16,14-12 0,-5-7 15,-5-6-15,10 0 16,8-6-16,-4-13 15,-4-6-15,-5 0 0,-5 6 16,1-12-16,-18 31 16,0 0-16</inkml:trace>
  <inkml:trace contextRef="#ctx0" brushRef="#br0" timeOffset="9947.57">15505 2852 0,'4'25'0,"-4"-25"0,0 0 15,0 12-15,0 7 16,0-19-16,0 0 16,0 25-16,0-6 0,0 0 15,0 0-15,0 18 16,0 1-16,0 0 15,0-1-15,0-37 0,0 25 16,0 0-16,0 0 16,0-25-16,0 13 15,0 0-15,0-20 0,0-5 16,4-1-16,-4-18 16,0 6-16,0 25 15,0 0-15,0 0 0</inkml:trace>
  <inkml:trace contextRef="#ctx0" brushRef="#br0" timeOffset="10142.44">15430 2551 0,'0'0'0,"0"0"0,0 0 16,0 0-16,0 0 15,13 12-15,-13-12 16,0 0-16,13 0 0,-13 0 15,0 0-15,4-12 16,5-1-16,-9 13 16,0 0-16,0 0 0,0 0 15</inkml:trace>
  <inkml:trace contextRef="#ctx0" brushRef="#br0" timeOffset="15527.72">15787 2243 0,'0'-50'0,"0"63"16,0-13-16,0 0 15,0 0-15,0 0 0,0 25 16,0-25-16,0 25 16,4 0-16,-8-6 15,4 0-15,0 24 0,0 20 16,-5 0-16,1 0 15,4-1-15,-4 14 16,4-14-16,4 14 0,0-14 16,1 1-16,8-13 15,0 7-15,-4-1 16,9-25-16,8 1 0,-17-7 16,-9-25-16,0 0 15,22 19-15,0-7 16,0-18-16,5 0 0,-1-13 15,-4-6-15,5 0 16,-1-7-16,-8-24 16,-1 6-16,-3 6 0,-1-13 15,0 7-15,0-12 16,-4 5-16,4 7 16,-8-13-16,4 0 0,4 1 15,-9-1-15,-4 0 16,0 7-16,-4 12 15,4 0-15,-9 0 0,5 13 16,4 31-16,0 0 16,0 0-16,0 0 15,-9-19-15,4 13 0,5 18 16,-4 13-16,-5 7 16,13 12-16,1 18 15,-10 1-15,5 6 0,-4 0 16,0 6-16,8 1 15,-4-1-15,-9 0 16,5-6-16,13-6 0,-1-1 16,1-5-16,0-7 15,0-12-15,4-1 16,5-12-16,-5 7 0,-13-32 16,0 0-16,18 12 15,-1-12-15,5 0 16,0-12-16,5-1 0,-5-24 15,0 5-15,4-12 16,-8-6-16,4-6 0,-4 6 16,-1 6-16,1-7 15,-5 8-15,-4 11 16,-9 32-16,0 0 0,9-31 16,-9 31-16,4-19 15,-4 19-15,0 0 16,5-6-16,-5 12 0,0 13 15,-5 12-15,1 7 16,4-1-16,-5 14 16,5-1-16,5 0 0,-5-19 15,4 7-15,1-7 16,4 1-16,8-13 16,1-1-16,-5-5 0,-13-13 15,0 0-15,13 6 16,5 7-16,-5-13 15,9-19-15,0 0 0,-9 0 16,1-6-16,-6-12 16,1-14-16,-4 7 15,4 7-15,-9 5 0,0 1 16,0 31-16,0 0 16,0 0-16,0 0 15,0 0-15,0 0 0,0 0 16,0-19-16,-5-6 15,5 25-15,0 25 16,0-6-16,0 6 0,0 7 16,0 5-16,9 13 15,0 1-15,0-14 16,-5-12-16,-4-25 0,13 19 16,0 6-16,-13-25 15,0 0-15,14 19 16,3-13-16,-8-31 0,4 0 15,5 6-15,0 7 16,-5-26-16,9-18 16,-9 5-16,-4 14 0,4-7 15,0-6-15,5-7 16,-5 1-16,1 25 16,-6 5-16,1 1 0,-9 25 15,18-31-15,-1 18 16,-17 13-16,0 0 15,0 0-15,18 0 0,-9 7 16,0-7-16,8 12 16,1 1-16,4 6 15,-9-1-15,1 1 0,-1 0 16,-13-19-16,0 0 16,0 0-16,13 13 15,-13-13-15,9 18 0,-9-18 16,0 0-16,4 7 15,-8-1-15,-5-6 16,5-6-16,-10-1 0,1-11 16,0-1-16,-5 0 15,1 0-15,3 7 16,14 12-16,-22-19 0,5 13 16,-1-7-16,-4 7 15,4 12-15,-4 7 16,9 5-16,0 1 0,13-19 15,0 0-15,-5 25 16,5-6-16,0 0 16,0-19-16,5 25 0,4 6 15,8-18-15,10-1 16,-5 7-16,4 0 16,1-6-16,4-1 0,4 1 15,-9-1-15,-4-6 16,0 1-16,0 5 15,1-5-15,-23-7 0,0 0 16,13 12-16,-4 13 16,-9-6-16,0 6 15,-9 0-15,-4 7 0,-5-7 16,-4 0-16,0-6 16,0-7-16,-5 7 15,1-7-15,4 1 0,22-13 16,0 0-16,0 0 15,0 0-15,0 0 16,0 0-16,0 0 0,0 0 16,0 0-16,-9 13 15,0-7-15,9-6 16,0 0-16,9 0 0,0 0 16,4-6-16,9-7 15,5 7-15,3-7 16,-8 1-16,5-7 0,-1 6 15,1-12-15,-5 0 16,0 0-16,0-13 16,-4 7-16,-5-7 0,4 1 15,-3-1-15,-1-6 16,-4 13-16,0-26 16,-5 14-16,0-1 0,-4 0 15,5 6-15,-5 0 16,0-12-16,-5 13 15,10 12-15,-5 25 0,0 0 16,0 0-16,0 0 16,0 0-16,0 0 15,0-19-15,0 19 0,4 0 16,-4 6-16,-4 13 16,4 25-16,4 6 15,-4 13-15,9-13 0,-9 6 16,4 1-16,5 12 15,-4 0-15,3-13 16,-8 1-16,9-1 0,-4 0 16,12-24-16,-3 5 15,-6-11-15,14-8 16,-4 1-16,9-13 0,-1 1 16,-4-14-16,-4-5 15,4-1-15,4-5 16,-8-8-16,4 1 0,0-6 15,-9-7-15,5-6 16,4 7-16,-13-1 16,4 13-16,-13 25 0,4-38 15,-4 7-15,-4 6 16,4 25-16,0 0 16,0 0-16,0 0 0,4-13 15,-4 13-15,0-6 16,0 19-16,0-7 15,0 13-15,9 12 0,0 7 16,0-1-16,-5-5 16,5-1-16,0 1 0,0-1 15,-5-6-15,0-12 16,-4-13-16,0 0 16,9 25-16,4-7 15,-13-18-15,0 0 0,0 0 16,0 0-16,0 0 15,0 0-15,0 0 16,0 0-16,0 0 0,0 0 16,0 0-16,0 0 15,0 0-15,0 0 16,0 0-16,0 0 0,0 0 16,0 0-16,0 0 15,0 0-15,0 0 0,0 0 16,0 0-16,0 0 15,0 0-15,0 0 16,0 0-16,0 0 0,0 0 16,0 0-16,0 0 15,0 0-15,14 19 16,-10 0-16,-4-19 0,0 0 16,0 6-16,0-6 15,0 0-15,0 0 16,0 0-16,0 0 0,0 0 15,0-12-15,0 12 16,0 0-16,-4-19 16,-10 0-16,1-12 0,9 6 15,-5 0-15,5-26 16,4 20-16,0 0 16,0 6-16,4-7 15,0 7-15,1-6 0,-1-1 16,1 7-16,3 0 15,10-6-15,-9 12 0,9-6 16,-1 6-16,1 7 16,8-7-16,-4 6 15,-4 1-15,-18 12 16,18-13-16,-18 13 0,0 0 16,22 7-16,-5-1 15,1 6-15,0 1 0,-10-1 16,-8-12-16,14 19 15,-14-19-15,13 13 16,5-1-16,-1 1 0,1-1 16,-5 1-16,5-7 15,13 1-15,-9 11 16,0-5-16,-22-13 16,0 0-16,0 0 0,0 0 15,0 0-15,0 0 16,0 0-16,26-13 15,-8-5-15,-1 11 0,5 1 16,-22 6-16,18-6 16,-18 6-16,0 0 0,0 0 15,4-7-15,-4 7 16,-4-6-16,-5 6 16,-4 19-16,-5 6 15,1 0-15,-5 6 0,-5 1 16,5 5-16,13-5 15,-4 12-15,4-13 0,-4 0 16,4 7-16,9-38 16,-4 31-16,4 1 15,-5-7-15,14 0 0,9-6 16,-18-19-16,9 12 16,0-5-16,4-7 15,4-19-15,1 0 0,0 0 16,-5-18-16,-4 5 15,4 1-15,0-13 16,-4 13-16,-5-1 0,1-5 16,-1-1-16,-4 0 15,5 13-15,-5 25 16,0 0-16,0 0 0,0 0 16,0 0-16,0 0 15,0 0-15,-5-6 16,5 6-16,0 0 0,-4 6 15,4 13-15,0 19 16,0-7-16,0 19 16,4 0-16,1 1 0,3-8 15,-3-11-15,4-1 16,0-6-16,4 0 16,4-6-16,-17-19 0,9 13 15,-9-13-15,18 0 16,4-19-16,0 0 15,0-12-15,-4-1 0,4-5 16,4-13-16,-4-13 16,-4 13-16,-5-1 15,0-5-15,1 0 0,-1-7 16,-4 13-16,-5-13 16,-4 13-16,4 6 15,-4 0-15,0 44 0,0 0 16,0 0-16,0 0 15,0 0-15,0 0 16,0 0-16,0-31 0,0 18 16,-4 19-16,0 13 15,4 25-15,0 6 16,-5 0-16,5 13 0,-4 6 16,4 0-16,-5-12 15,5 5-15,9 14 16,-9-20-16,13-6 0,-4-18 15,4-7-15,-13-25 16,0 0-16,22 18 16,1 8-16,3-20 0,-4-12 15,4-7-15,-8-6 16,9-6-16,-10 6 16,10 0-16,-14-18 0,0-13 15,-4-7-15,-5 20 16,5 5-16,-9 32 15,0 0-15,0 0 0,0 0 16,0 0-16,0 0 16,0 0-16,0 0 15,0-12-15,0-1 0,0 19 16,0 7-16,0 12 16,5 0-16,-1 13 15,5 6-15,-5 0 0,5-7 16,0-18-16,-5 0 15,14 6-15,-5 6 16,-13-31-16,0 0 0,18 7 16,4-1-16,-5-12 15,1 6-15,9-13 16,-1-6-16,-8 0 0,4-6 16,-5 6-16,-3-12 15,-1-7-15,0 7 16,-13 31-16,18-38 0,-18 13 15,0 25-15,0 0 16,0 0-16,0 0 16,9-31-16,-5 6 0,-4 12 15,0 13-15,0 0 16,0 7-16,0-1 16,-4 25-16,8 1 0,-4 5 15,4-5-15,5-1 16,0-6-16,4-6 15,-13-19-15,0 0 0,22 19 16,0-13-16,-4-6 16,0 0-16,-1-6 15,1-1-15,4-5 0,-4-7 16,-10-6-16,1-6 16,4-1-16,-8 7 15,-1 0-15,1-6 0,-10-1 16,1 7-16,-9 0 15,-5 0-15,0 6 16,-4 1-16,0 5 0,-9 7 16,0 6-16,1 6 15,3 7-15,10-1 16,-10 1-16,9 5 0,-4-5 16,9-1-16,9 7 15,-5 0-15,9-19 16,0 0-16,0 19 0,4-7 15,1 1-15,4-7 16,8 7-16,1-7 16,-1-6-16,10-6 0,-5 0 15,-4 6-15,-1-7 16,5 1-16,0 0 16,5-7-16,-5 1 0,-9-7 15,5 0-15,-1-6 16,1 6-16,0-6 15,-5 0-15,-13 25 0,13-19 16,5 0-16,-5 13 16,-13 6-16,0 0 0,0 0 15,18 0-15,-18 0 16,17 0-16,-17 0 16,18 13-16,-9 12 0,0 19 15,-9-13-15,-5 13 16,5 6-16,-4 0 15,-1-6-15,-8 0 16,9-13-16,4-12 0,0-19 16,0 25-16,0-25 15,0 0-15,4 13 16,5-1-16,-9-12 0,4-6 16,-4 6-16,14-6 15,-6-7-15,6 1 0,-1-13 16,4-7-16,1-18 15,0 6-15,-5 7 16,0-1-16,0 0 0,1 13 16,-14 25-16,8-37 15,-3-1-15,-5 38 16,0 0-16,0 0 0,9-19 16,-5 13-16,1 0 15,-5 6-15,4 12 16,5 1-16,0 24 15,-1 1-15,1-13 0,4 6 16,-4 7-16,9 0 16,0-7-16,-5 0 15,4 13-15,1-12 0,13-1 16,-9-12-16,0 0 16,0-1-16,9-11 15,-5-1-15,5-6 0,0 0 16,-4-13-16,3 1 15,6-7-15,-5 0 0,-18-6 16,4 6-16,-12-12 16,-5-7-16,0 13 15,0 25-15,0 0 0</inkml:trace>
  <inkml:trace contextRef="#ctx0" brushRef="#br0" timeOffset="15915.51">19054 2638 0,'0'51'0,"0"-51"0,0 0 16,0 0-16,0 0 15,0 0-15,0 0 0,0 0 16,0 0-16,0-19 16,0 19-16,0-6 15,0 6-15,0 0 0,0 0 16,0 0-16</inkml:trace>
  <inkml:trace contextRef="#ctx0" brushRef="#br0" timeOffset="16309.01">18587 2770 0,'22'13'0,"0"-13"15,-22 0-15,0 0 16,18-7-16,-9 14 16,8-1-16,1 0 0,-1-6 15,23 7-15,-9 5 16,4 1-16,1-7 15,-1 0-15,-4-18 0,-5 12 16,-4-7-16,0-11 16,-22 18-16,0 0 15,13-19-15,-8-6 0,-14 6 16,0-6-16,0 12 16,-4-6-16,13 19 15</inkml:trace>
  <inkml:trace contextRef="#ctx0" brushRef="#br0" timeOffset="16771.75">17458 2758 0,'9'6'0,"4"-6"16,5 0-16,-5 0 16,-4 0-16,8-6 15,1 6-15,13-7 0,0 1 16,9 0-16,-10 0 15,-3-7-15,-1-6 16,-26 19-16,18-19 0,-18 19 16,0 0-16,0 0 15,0 0-15</inkml:trace>
  <inkml:trace contextRef="#ctx0" brushRef="#br0" timeOffset="20505.86">21052 3159 0,'0'0'0,"0"0"16,0 0-16,0 0 15,0 0-15,18-56 16,-10 43-16,6-6 0,-1 19 15,-13 0-15,0 0 16,0 0-16,0 0 16,0 0-16</inkml:trace>
  <inkml:trace contextRef="#ctx0" brushRef="#br0" timeOffset="39811.15">4833 763 0,'0'0'16,"-4"-19"-16,35 7 0,-31 12 16,0 0-16,0 0 15,0 0-15,26-19 16,-8 7-16,-5-1 0,-9 19 16,14 1-16,17-14 15,5 1-15,-9 19 0,-14 12 16,1 6-16,0 0 15,8 7-15,-8 6 16,-23 19-16,-3-1 0,3 1 16,-8 0-16,-5 6 15,5 6-15,-18 0 16,-13 0-16,18-6 0,-10 0 16,5-18-16,1 5 15,3 7-15,1-26 16,4-5-16,22-32 0,0 0 15,0 0-15,0 0 16,-9 12-16,9-12 16,0 0-16,0 0 0,-5 0 15,10-6-15,4 0 16,13-7-16,-5-6 16,10-12-16,4 0 0,4 12 15,-4 13-15,0-7 16,8 1-16,-12 5 15,4 1-15,0 12 0,-5 1 16,-8-7-16,-1 6 16,-4-6-16,-4 12 15,0-12-15,-9 0 0,0 0 16,0 0-16,0 0 16,0 0-16,0 0 15</inkml:trace>
  <inkml:trace contextRef="#ctx0" brushRef="#br0" timeOffset="40580.25">5389 726 0,'17'-7'0,"-21"26"0,8-25 15,1-7-15,-5 13 16,0-6-16,9-6 16,8 5-16,1 1 0,-5-7 15,14 1-15,8 6 16,-4 6-16,4 0 15,-9 6-15,10 13 0,-1 0 16,0-1-16,-4 1 16,-13 0-16,-1 19 15,-3-1-15,-1-5 0,-22 5 16,-4-12-16,4 13 16,-9 6-16,-4 6 15,-4-19-15,8 1 0,-8 5 16,-1 7-16,-4 0 15,1-6-15,12-13 16,18-25-16,0 0 0,0 0 16,-22 12-16,22-12 15,-5 7-15,1-1 16,8-6-16,14-6 0,9-7 16,-1-6-16,9 7 15,9-1-15,-8 7 16,12 19-16,-8-7 0,0 13 15,-5-1-15,0 14 16,-8-7-16,-5 0 16,0 19-16,-9-13 0,-4 7 15,-5-13-15,-4 25 16,-9-6-16,-4 0 16,-5 0-16,-8-7 0,-1-11 15,-8 5-15,0 0 16,-9-18-16,4 6 15,-4-7-15,0-6 0,4 1 16,1-1-16,12-6 16,5 0-16,22 0 15,-13-19-15,4-6 0,5 0 16,4-6-16,13-13 16,9 12-16,-4-5 15,-1 5-15,1 20 0,-18 12 16</inkml:trace>
  <inkml:trace contextRef="#ctx0" brushRef="#br0" timeOffset="41074.51">6112 638 0,'0'0'15,"0"0"-15,0 0 16,0 0-16,0 0 16,13 6-16,-17 25 0,4-31 15,0 0-15,0 38 16,4 25-16,5-19 16,-9-13-16,4-6 0,1 44 15,-5 6-15,4-18 16,1-7-16,-10-19 0,5-31 15,0 0-15,0 0 16,0 0-16,0 0 16,0 0-16,0 19 15,0-19-15,0 0 0,0-6 16,-4-25-16,-1-20 16,1 7-16,4-25 15,4 7-15,1-7 0,-1 19 16,9-1-16,5 8 15,0 11-15,-1 1 16,10-1-16,-10 1 0,1 6 16,0 0-16,4 12 15,0-5-15,0 5 16,-5 7-16,-17 6 0,0 0 16,0 0-16,0 0 15,0 0-15,0 0 16</inkml:trace>
  <inkml:trace contextRef="#ctx0" brushRef="#br0" timeOffset="41757.65">6822 663 0,'0'0'0,"-31"-25"15,31 25-15,0 0 0,-13-13 16,13 13-16,0 0 16,-22 0-16,4 7 15,9 5-15,5 1 0,-23-1 16,-8 1-16,9 18 15,-1 13-15,10-6 16,-6-1-16,1 7 0,5 13 16,21-14-16,1 8 15,3-26-15,1 0 16,0 0-16,9-6 0,4-7 16,-5-12-16,1 0 15,0 7-15,-1-26 0,1 0 16,4-6-16,0 0 15,-4-19-15,-1-6 16,-3-7-16,-1-18 0,-4 25 16,-1 0-16,-3-13 15,-14 0-15,5 0 16,-1 7-16,-4 12 0,5 0 16,0 0-16,4 44 15,0 0-15,0 0 16,0 0-16,-9-37 0,9 24 15,0 13-15,-5 6 16,10 26-16,4 12 16,-5 0-16,9 12 0,-8 0 15,3 1-15,6-1 16,8 7-16,-13-13 16,-1 0-16,6 7 0,-6-20 15,14 7-15,5 0 16,-5-6-16,-4-19 15,-1-7-15,10-5 0,-5-14 16,-22 7-16,0 0 16,0 0-16</inkml:trace>
  <inkml:trace contextRef="#ctx0" brushRef="#br0" timeOffset="42908.03">7607 663 0,'9'6'0,"-9"0"16,0-6-16,0 0 15,17 19-15,-8 6 0,-13 0 16,-1 1-16,5-1 16,0 18-16,0 20 15,0 0-15,-13 6 0,4 0 16,5 12-16,4-5 16,-5-1-16,1 0 15,-5-6-15,5-6 0,-1-7 16,-4-12-16,5-12 15,4-32-15,-9 31 16,9-31-16,-9 31 0,9-18 16,0-13-16,0-13 15,9-18-15,0 6 16,-5-19-16,1-6 0,4-13 16,-5 13-16,5-25 15,-5 6-15,1 0 16,-5 0-16,13-7 0,-4 14 15,0-1-15,4 0 16,-4 1-16,0 11 16,-1 14-16,-8 37 0,0 0 15,0 0-15,0 0 16,9-32-16,-9 26 16,0 6-16,0 6 0,9 20 15,-5 11-15,1 20 16,4 5-16,-5 14 15,5-7-15,4 0 0,0 6 16,-4-12-16,4-1 16,-4 1-16,4-7 15,1-12-15,-1-12 0,4-1 16,1-6-16,-5-12 16,5-7-16,0-19 15,-1 1-15,5-13 0,-4 0 16,0-26-16,-5 1 15,4 6-15,-3-31 16,3 12-16,1 1 0,-9-20 16,4 19-16,-4 13 15,-5-6-15,1-26 16,-1 32-16,-4 0 0,0 0 16,0 50-16,0 0 15,0-25-15,0 25 16,0-25-16,0 25 0,0 0 15,0 25-15,0 12 16,0 14-16,0-1 16,4 31-16,1 1 0,-1-26 15,-4 19-15,5 7 16,4-7-16,-5 0 16,5 1-16,4-26 0,-4 0 15,0 13-15,4-26 16,0 7-16,-4-12 15,4-13-15,5-1 0,-5-18 16,5-6-16,-1-6 16,1-14-16,-18 26 15,0 0-15,0 0 0,0 0 16</inkml:trace>
  <inkml:trace contextRef="#ctx0" brushRef="#br0" timeOffset="44901.34">8656 1209 0,'5'6'0,"-5"-6"16,-5-6-16,-8 12 16,13-6-16,-22 6 0,9-6 15,-5 13-15,5 12 16,-14 6-16,-3-6 16,-6 6-16,14 7 0,-4 6 15,4 6-15,0-12 16,8-13-16,6 13 15,8 12-15,4-13 0,0-5 16,5-1-16,-9-31 16,22 19-16,0 0 0,0 0 15,-8-26-15,8 1 16,0-13-16,-5 0 16,5-18-16,-4 5 15,-5-5-15,5-7 0,-9-6 16,0-1-16,4 1 15,-9 0-15,9 12 16,-8-5-16,-5 43 0,-5-38 16,5 0-16,0 38 15,0 0-15,-4-18 16,-5 11-16,5 1 0,-1 19 16,-3 5-16,3 7 15,1 19-15,-1 0 16,10 6-16,-1-12 0,1 18 15,-1-5-15,9-1 16,9-13-16,-4 1 0,0 0 16,-1-7-16,5-6 15,0-12-15,-4-7 16,-5-6-16,5 0 0,-5-6 16,5-7-16,-10 1 15,10-13-15,0-13 16,-1 0-16,1-6 0,-5-6 15,1 0-15,-6 12 16,1-6-16,-9 44 16,0-43-16,0 5 0,0 7 15,0 31-15,0-7 16,0 7-16,0 7 16,0-7-16,0 18 15,0 1-15,0 19 0,5 6 16,-1 6-16,0-12 15,1 5-15,-5 8 16,4-20-16,5 7 0,-9-38 16,4 31-16,-4-31 15,0 0-15,0 0 0,0 0 16,0 25-16,0-6 16,0-19-16,0-6 15,5-13-15,-10-19 0,-3 7 16,3-7-16,5-12 15,0 0-15,0 6 16,0-6-16,0 12 0,9 0 16,9-5-16,-10 5 15,1 13-15,5 6 16,8 0-16,-5 7 0,5-7 16,5 6-16,-5 13 15,13 0-15,-4 0 16,4 13-16,-4-13 0,0 12 15,0-5-15,0-1 16,4 0-16,-9 7 16,1-7-16,-5 0 15,0 7-15,-4-13 0,-18 0 16,0 0-16,0 0 16,0 0-16,8 0 0,1 6 15,-9-6-15,0 0 16,0 0-16,-9-6 15,1 6-15,8 0 0,-14 0 16,-3 0-16,-10 6 16,5 0-16,0 7 15,0 0-15,4 18 0,-4 0 16,14 1-16,-6-1 16,6 13-16,-1-19 15,0 13-15,0-1 0,9-5 16,5-1-16,-1 0 15,5 1-15,4-7 16,0 6-16,14-6 0,-1 0 16,-4-18-16,0-7 15,5 0-15,-1 0 16,1-19-16,-1-6 0,5-13 16,-9 0-16,4 1 15,-4-7-15,5-13 16,-9 1-16,-5-7 0,9 7 15,-13-7-15,-1-6 16,-3 0-16,-1 13 16,5 5-16,0 1 0,-5 6 15,5 7-15,0-7 16,-9 44-16,0 0 16,0 0-16,0 0 0,0 0 15,-4-13-15,4 7 16,0 12-16,-9 7 15,0 24-15,0-5 0,0 18 16,0 13-16,14-13 16,-5 25-16,0-6 15,4 0-15,1 0 0,-1 13 16,1-26-16,-5-6 16,4 7-16,5-20 15,0-5-15,-9-32 0,0 0 16,0 0-16,0 0 15,0 0-15,4 31 16,0-12-16,5-19 0,0-6 16,0-13-16,0-19 15,0 1-15,4-1 16,0-6-16,5 0 0,-5 0 16,0 13-16,-4-7 15,4 19-15,-13 19 16,0 0-16,18-12 0,-18 12 15,0 0-15,13 0 16,0 12-16,-4 7 16,0 19-16,0-7 0,4 13 15,-4-6-15,0 6 16,-1-13-16,1 7 16,4-7-16,-4 0 0,13-6 15,-4-6-15,0 0 16,8-6-16,-4-1 15,0-12-15,5 6 0,3-31 16,-8 7-16,5-14 16,-9 13-16,-1-12 15,-17 31-15,0 0 0</inkml:trace>
  <inkml:trace contextRef="#ctx0" brushRef="#br0" timeOffset="46018.45">10949 813 0,'0'0'0,"0"0"0,-4-25 15,0 13-15,26-7 16,-14 0-16,14 7 0,-8-13 15,-1 6-15,9-13 16,4 7-16,5-12 16,-4 12-16,4-1 0,-5 1 15,1 13-15,-1 6 16,0-1-16,1 14 16,-5-1-16,0 19 15,-9 6-15,-4 7 0,0 12 16,4 7-16,-17 12 15,-5-1-15,4 8 16,-8-1-16,-4 0 0,-10 13 16,1 0-16,-5-13 15,0 0-15,0 7 16,-4-19-16,4-1 0,4-5 16,10-13-16,-1 0 15,5-13-15,13-31 0,0 25 16,4-19-16,5 1 15,9-1-15,8-19 16,5 1-16,9-7 0,0 0 16,-1 0-16,5 1 15,-4-8-15,0 1 16,-5 13-16,-4-1 0,-5 7 16,1-7-16,-10 13 15,1 0-15,-18 0 16,0 0-16,0 0 0,0 0 15,0 0-15,0 0 16,4 7-16,-4-7 16,0 0-16,0 0 0,0 0 15</inkml:trace>
  <inkml:trace contextRef="#ctx0" brushRef="#br0" timeOffset="46607.65">11871 826 0,'0'0'0,"0"0"15,0 0-15,0 0 16,0 44-16,-4-25 0,-1 18 16,-4 7-16,5-6 15,4-1-15,0-5 16,-4 37-16,-1 6 0,5-6 16,5-6-16,3-13 15,10 6-15,4-12 16,0-6-16,5 0 0,3-20 15,1-5-15,5-13 16,3 0-16,-8-19 16,9 0-16,-1-12 0,-3-7 15,-1-6-15,-4-6 16,-5 6-16,-12-18 16,-1 5-16,-13-12 0,-5-12 15,-8 24-15,-4 7 16,3-6-16,-21-1 15,0 26-15,4 6 0,-4 18 16,-9 14-16,8-7 16,1 6-16,-9 0 15,17 13-15,5 0 0,-4 0 16,4-7-16,22-12 16,-9 32-16,0-1 15,0 0-15,18 1 0,-4-20 16,-5-12-1,0 0-15,0 0 0,0 0 16</inkml:trace>
  <inkml:trace contextRef="#ctx0" brushRef="#br0" timeOffset="47223.31">12374 788 0,'0'13'16,"0"-19"-16,0 6 16,0 0-16,0 0 0,13-19 15,-4-19-15,13 19 16,-9 1-16,-4 11 15,26-12-15,0 1 0,1-14 16,3 32-16,1-12 16,-5 5-16,1 7 15,-6 7-15,-7-7 0,-6 12 16,5 13-16,0 0 16,-9 19-16,-4 7 15,0 5-15,-4 25 0,-1-12 16,-8 7-16,-5-1 15,-9 7-15,0-7 16,-4 0-16,-4-6 0,-1-13 16,5 7-16,5 6 15,-1-19-15,5 7 16,0-20-16,13-37 0,-5 32 16,5-32-16,0 25 15,5 6-15,3-25 16,10-12-16,4 0 0,0-13 15,14-6-15,-1 0 16,4 0-16,6-19 16,-6 19-16,-3 6 0,-6 0 15,1 13-15,-4 0 16,-1 6-16,-8 0 16,-18 0-16,0 0 0,0 0 15,9 0-15,-9 0 16,0 0-16,0 0 15,0 0-15</inkml:trace>
  <inkml:trace contextRef="#ctx0" brushRef="#br0" timeOffset="47757.63">13295 826 0,'5'50'15,"-10"-25"-15,1-6 0,-9 0 16,4 12-16,0-6 16,5 7-16,-5 24 15,-4 1-15,4 12 16,0-7-16,9 7 0,9-19 15,-5 13-15,5-13 16,9-12-16,8 0 16,1-7-16,8-6 0,5-12 15,-5-7-15,9-6 16,0-13-16,4 1 16,-8-13-16,0 0 0,0-19 15,-1 0-15,-8 0 16,-4-19-16,-10 7 15,-4-7-15,-4-6 0,-4 0 16,-14 6-16,-13 7 16,0-7-16,4 19 15,-22-12-15,-4 24 0,9 1 16,-9 6-16,0 19 16,9-1-16,-1 14 15,-8 5-15,18 1 0,-1 6 16,1 12-16,8 7 15,5 5-15,9 1 16,-5-12-16,13-7 0,-4-25 16,0 0-16</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03-20T22:53:54.139"/>
    </inkml:context>
    <inkml:brush xml:id="br0">
      <inkml:brushProperty name="width" value="0.05292" units="cm"/>
      <inkml:brushProperty name="height" value="0.05292" units="cm"/>
    </inkml:brush>
  </inkml:definitions>
  <inkml:trace contextRef="#ctx0" brushRef="#br0">4639 5592 0,'0'17'171,"0"1"-171,0 17 16,0-17 0,0 70-1,0-53 1,0 71 0,0-71-1,0 18-15,0 0 16,0 53-1,0-35 1,0-19 0,0 1-1,0 0 17,0-17-32,0-1 15,0 18 1,0-36 15,0 19-15,0-1-1,0 0 17,0-17-17,0-1 1,0 1-1,0 0 1,0-1 0,0 1 31,0-53 31,0-18-63,0 35 1,18-52 0,-18-19-1,0 37 1,0-54-1,17 53 1,-17 35 0,0 1-16,0-1 15,0-17 1,0 17 0,0 0 30,0 1-30,0-1 0,0 0-1,0 1 1,0-1 15,0 0-31,0 1 31,0-1-15,0 1 0,0-1-1,0 0 1,18 1 15,-18-1-31,0 0 16,18-17 15,-1 35-15,-17-18-1,0-17 1,18 35 0,-18-17-1,17-1 1,-17 0 15,18 18-31,-18-17 16,0-1 31,18 18-16,-1-18 16,-17 1 0,18 17-16,0 0 0,-1 0-31,19 0 31,-19 0-31,1 0 16,17 17 0,-17-17-1,-1 18 1,19 0 15,-19-1-15,-17 1-1,18 0 1,0 17 0,-18 0-1,0 18 1,0 0-1,0-35 1,-18 17 0,0-18-1,18 1 1,-35 17 0,0-35-1,17 0 1,-35 0 15,0 0-15,18 0-1,0-17 1,17-1 0,0 0-1,-17 18 1,18-17-1,-1 17 1,18-18 15,-18 18-15</inkml:trace>
  <inkml:trace contextRef="#ctx0" brushRef="#br0" timeOffset="5344.79">5503 5750 0,'0'-17'31,"-17"-1"31,-1 0-30,0 18-17,1-17 1,-1 17 15,0 0-15,-17 0-1,0 0 1,17 0 0,-17 35-1,0-35 1,17 18-1,0-1 1,1 1 0,-1 0-1,1-1 1,-1-17 0,18 18-1,0-1 1,0 1-1,0 0 17,0-1-17,0 1 1,0 0 0,0-1-1,18 1 1,-1 0-1,1-1 1,-1 1 15,1-18-15,0 0 0,-1 0-1,-17 17-15,18-17 31,0 0-15,17 0 0,-17 0-1,-1 0 1,18 0 0,-17 0 15,0 0-16,-1 0 1,1 0 15,-18-17 16,18 17-47,-18-18 31,17 18-31,-17-17 32,18-1-17,-18 0 1,0 1 0,0-1-1,0 0 32,0 1-47,0-1 31,0 0 47,0 1 47,18 17 79,-18 17-204,17-17 15,-17 18 1,0 17-1,0-17 1,18 0 0,-18-1 15,18-17-31,-18 18 16,0 0-1,17-18-15,-17 17 31,0 1 1,18-18-1,-1 17 16,1-17 78,0 0-94,-1 0-15,-17-17 15,18-1-15,0 1-1,-18-1 1,17 0-16,1 1 15,17-72 1,-17-16 0,-1 69-1,36-69 1,-17-19 0,-19 53-1,19-87 1,-19 52 15,-17 53-15,0 0-1,0-17 1,0 34 15,0 19-15,0-1 15,0 36 63,-17 17-79,17 53 1,0 18 0,0-53-16,-18 17 15,18 36 1,0-71 0,0 1-16,0-19 15,0 19 1,0-19-1,0 19 1,0-19 0,0 19-1,0-19 1,0 18 0,0-17-1,0 0-15,0 17 47,0-17-31,0-1-1,0 1 1,0 0 0,0-1-1,0 1 1,0-1-1,0 1 1,0 0 0,0-1 15,0 1-15,18-18-16,-18 18 15,0-1 16,17-17-15,1 0 0,-18 18-1,17 0 1,-17-1 0,18-17-1,0 0 1,-1 18 15,1-18-15,0 0-1,-18 17 1,17-17-16,1 0 16,0 0-1,-1 0 1,19 0-1,-19 0 17,18-17-17,-17 17-15,-18-18 16,53 18 0,-18-17 15,-17-1-16,17 18 1,-35-18 0,18 1-1,-1-1 1,1 18 0,-18-18-1,0 1 16,0-1-15,0 0 0,0 1-1,0-1 1,0 1 0,0-1-1,0 0 1,-18 1-1,1 17 1,17-18 0,0 0 15,-18 18 0,1 0 16,-1 0 31,0 0-62,18 18-1,-17-18-15,17 18 32,0 17-17,0 0 1,0-17 0,-18-1-1,18 19 1,0-19-1,-18 1 17,18 0-32,0-1 31,0 1-15,0 0-1,0-1 1,0 1 15,0-1-31,18-17 31,-18 18-31,0 0 32,18-1-32,-1-17 15,1 0 1,-18 18 15,18 0-15,-1-18-1,18 17 1,-17-17 0,0 18-1,-1 0 1,1-18-1,0 0 1,-1 0 0,1 17-1,0-17 1,-1 0 0,1 0-1,-1 0 1,19 0 15,-19 0-15,1 0 15</inkml:trace>
  <inkml:trace contextRef="#ctx0" brushRef="#br0" timeOffset="10506.55">7708 5151 0,'0'17'156,"0"1"-140,0 17-1,0 0 1,0 36 0,0-1-1,0-17 1,0 0-1,-17 0 1,17-17 0,0-1-1,-18 18 1,18-36 0,0 19-1,0-1 1,0-17 15,0-1-15,0 1-1,0-1 1,0 1 0,0 0-1,0-1 16,0 1-15,0 0 31,0-1-31,0 1 30,0 0-14,0-36 186,0 0-186,0 1-32,18-1 31,-1 0-15,-17 1-1,35-19 1,-17 19-1,-18-1 1,18 1 0,-1 17-1,1-36 1,17 36 0,-35-17-1,36-1 1,-19 0-1,1 18 17,-1-17-17,1-1 1,0 18 0,-1 0-1,19 0 1,-19 0-1,1 0 1,0 0 15,-1 0-15,1 0 15,-18 18 16,0-1-31,0 1-1,0 0 1,0-1 0,0 1-1,0 0 1,0-1-1,0 1 1,0-1 0,-18 1-1,1-18 1,17 18 0,0-1-1,-18 1 16,0-18-15,18 18 0,-17-18-1,17 17 1,-36-17 0,19 0 30,17 18-46,-18-18 16,18 18 15,-18-18-15,1 0-16,-1 17 31,1-17-15,-1 0-1,0 0 32,1 0-31,-1 0 0,0 0 30,1 0-14,-1 0-1,0 0 0,1 0-15,-1 0 62,1 0-47</inkml:trace>
  <inkml:trace contextRef="#ctx0" brushRef="#br0" timeOffset="16503.84">8308 5168 0,'0'0'0,"0"-17"47,0 34 94,0 1-141,0 17 15,0-17 1,0 17-16,0-17 16,0 70-1,0-71 1,0 54 15,0-36-15,0-17-1,0 17-15,0 1 16,0-1 0,0-18-1,0 19 1,-18-1-1,18-17 1,0-1 0,0 19-1,0-19 17,0 1-17,0-1 1,0 1-1,0 0 1,0-1 0,0 1-1,0 0 17,0-1-17,0 1 16,0 0 32,0-1-32,18-17-15,0 0 15,-1 0-15,1 0-1,-1 18 1,1-18 0,0 0-1,-1 0 1,19 0-1,-19 0 1,19 0 0,-19 0-1,18-18 1,-17 18 0,17-17-1,-17-1 1,0 0 15,-18 1-15,17 17-1,-17-18 1,18-17 0,-18 17-1,18 0 1,-18 1-1,0-18 1,0 17 0,0 0-1,0 1 17,0-1-1,0 36 172,0-1-187,0 1-1,0 0 1,0 17-1,17-35 17,-17 35-17,0-17 1,18-1 0,-18 1-16,0 0 31,0-1-16,0 1 1,0 0 15,0-1-15,18-17 0,-18 18 62,17-18-31,1 0-1,-1 0-14,1 0-17,0 0 1,-1 0 15,-17-18-31,18 18 16,17-35-1,-17 17 17,0 1-17,-18-1 1,17 0 0,1 1-1,-1-19 1,1 19-1,-18-18 1,18 35 0,-1-36-1,-17 19 1,0-1 15,0 0 0,0 1 16,0-1-15,0 36 155,0-1-156,0 1 1,18 0-1,-18-1-16,0 1-15,18 0 32,-18-1-32,0 1 31,0-1-15,0 1 15,0 0 16,0-1-16,17-17 31,-17 18-30,18-18-17,-18 18 1,18-1 15,-1 1 63,1 0-47,-1-18 15,1 0-46,0 0 15,-1 0-15,1 0-1,0 0 17,-1 0-17,1 0 17,0 0-17,-1 0 1,1 0 15,0 0-15,-1-18 15,1 18-31,-1 0 31,-17-18-31,0 1 31,18-1-31,0 0 32,-18 1-1,0-1 0,17 0-15,-17 1-1,0-1 1,0 1 0,0-1-1,0-17 1,0 17 15,0 0-31,0 1 16,0-1 15,0 0-15,-17 18 31,-1-17-32,0-1 32,1 18-31,-1 0 15,1 0 16,-1 0-16,18 18 32,-18-18-32,18 17-31,0 1 15,-17-18 1,17 18 0,0-1-1,0 1 1,0 0 15,0-1-15,0 1 15,0 0-15,0-1-1,0 1 1,0-1 0,17 1-1,-17 0 1,0-1-1,18 1 32,0 0-31,-1-1 31,1 1-32,-18 0 1,17-18-16,-17 17 31,18-17-15,0 18 0,-1-18-1,1 0 1,0 17-1,-18 1 1,17 0 0,1-18-1,0 0 1,-1 0 0,1 0-1,-18 17 1,17-17 15,1 0 16,0 0-16,-1 0-15,1 0-1,0 0 1,-18-17 0,17 17-1,-17-18-15</inkml:trace>
  <inkml:trace contextRef="#ctx0" brushRef="#br0" timeOffset="19541.54">10601 5680 0,'0'-18'141,"-18"18"-126,1-18 17,-1 18-1,0 0-31,1 0 31,-1-17-15,0 17-1,1-18 17,-1 18-17,1 0 1,-1 0-1,0 0 1,1 0 15,-1 0 1,0 0 30,18 18-46,-17-18-1,17 17 1,0 1 15,0 0 0,0-1-31,0 1 32,0 0-17,0-1-15,17-17 32,-17 18-17,18 0 1,0-18-1,-18 17-15,35-17 47,-17 0-31,-1 0 0,18 18-1,-17-18 1,0 0 15,-18 17-31,17-17 16,1 0-1,0 0 1,-1 0 15,-17 18-31,18-18 16,0 0 15,-18 18-15,17-18-16,1 17 31,-18 1 47,0 0-78,0-1 31,0 1-15,0 0 15,0-1 0,0 1 1,0-1 15,0 1-32,-18-18 16,18 18-15,-17-18 0,-1 0-1,0 0 1,1 0 15,-1 0-31,0 0 16,-17 0-1,17 0 1,1 0 15,-1 0-15,1 0 0,-1 0-1,0 0 1,1-18-1,-1 18 1,0-18 15,1 18-15</inkml:trace>
  <inkml:trace contextRef="#ctx0" brushRef="#br0" timeOffset="21341.92">10848 5309 0,'0'18'141,"0"17"-94,0-17-47,0 17 15,0 18 1,0 53 0,0-18-1,0 18 1,0 0 0,0-89-1,-18 54 1,18-53-1,-17-1 1,17 1 0,0 17 15,0-17-15,0-1-1,0 1 1,0 0-1,0-1 1,0 19 0,0-19-1,0 1 1,0 0 0,0-1 30,0 1-14</inkml:trace>
  <inkml:trace contextRef="#ctx0" brushRef="#br0" timeOffset="23570.14">11095 5644 0,'-18'0'15,"1"0"126,-1 18-125,0 0-1,1-18 1,-1 0-1,0 35 1,1-17 0,-1-18-1,-17 35 1,17-35 0,1 18-1,17-1 1,-18 1 15,0-18-15,1 17-1,17 1 17,-18-18 14,18 18 111,0-1-110,0 1-16,18-18-31,17 0 15,-35 18 1,53-1 0,-36 1-1,1-18-15,0 0 16,17 35 0,-17-35-1,-1 0 1,1 18-1,-18-1 1,18 1 15,-1-18-15,1 0 15,-18 18-15,0-1 31,17-17-16,1 0 0</inkml:trace>
  <inkml:trace contextRef="#ctx0" brushRef="#br0" timeOffset="26408.95">11218 5715 0,'18'0'141,"-18"18"-141,18-1 47,-18 1-47,17-18 31,-17 18-31,0-1 16,0 1-1,0-1 1,0 1-1,0 0 1,0-1 15,18 1-15,-18 0 46,18-18 63,-1 0-62,1 0-47,-1 0-1,1 0 16,0 0-15,-1 0 15,1 0-15,0-18 15,-18 0 16,17 18-16,-17-17-15,18 17 0,-18-18-1,0 0 16,18 1 16,-18-1-31,0 1 0,0-1 15,0 0-16,0 1 48,0-1-16,0 0-16,17 36 188,-17 0-219,0 17 15,18 18 1,-18 0-16,17 53 16,-17 123-1,18-35 17,0-141-17,-18 17 1,0-52-1,0 0 1,0-1-16,0 1 31,0 0-15,0-1-16,0 1 31,0-1-15,-18-17-1,18 36 1,-18-19 0,1 1 15,-1 0-15,-17 17-1,35-17 1,-35-18-1,17 35 1,0-35 0,1 0-1,-36 18 1,35-18 0,1 0-1,-19 0 1,19 0-1,-19 0 1,1 0 0,0-18-1,17 18 17,0-18-17,1 18 1,-1 0-1</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03-20T22:54:49.176"/>
    </inkml:context>
    <inkml:brush xml:id="br0">
      <inkml:brushProperty name="width" value="0.05292" units="cm"/>
      <inkml:brushProperty name="height" value="0.05292" units="cm"/>
    </inkml:brush>
  </inkml:definitions>
  <inkml:trace contextRef="#ctx0" brushRef="#br0">4463 7038 0,'0'18'156,"0"17"-124,0 0-32,0 36 31,0-18-16,0-1 1,0 1 0,0-35-1,0 17 1,0-17 0,0 0-1,0-1 1,0 1 15,0 0-15,0-1-1,0 1 63,17-18 1,1 0-79,0 0 31,17-18 0,-35 1 0,17-1-31,1 18 32,-18-18-17,0 1 1,35-1-1,-35 0 1,18 1 0,-18-1-1,0 0 1,18 18 0,-18-17-1,0-1 1,0 0 15,17 18-31,-17-17 78,0-1-47,0 1 16,0-1-31,0 0 0,0 1 30,0-1 1,0 36 219,18-1-250,-18 19-1,18-36 1,-1 35-1,-17 0 1,0-17 0,18-1-1,-1 19 1,-17-19 15,0 1-15,18-18-1,-18 18 17,18-18-17,-18 17 1,0 1 0,17-18 15,1 0 47,0 0-47,-1 0 63,1-18-47,-18 1-47,0-1 31,0 0-15,0 1-1,0-1 1,18 0 0,-18 1-1,0-19 1,0 1-1,0 0 1,0 17 0,0 1-1,0-19 1,0 19 0,0-19 15,0 19-16,0-1-15,0-17 32,0 17-1,0 1-31,0-1 31</inkml:trace>
  <inkml:trace contextRef="#ctx0" brushRef="#br0" timeOffset="10932.91">5186 7056 0,'0'17'187,"0"1"-171,0-1 0,0 1-16,0 17 15,17-17 1,-17 35 0,0-35-1,0-1 1,0 1-1,0-1 1,0 1 0,0 0 15,0-1 0,18-17 32,-18 18-48,18-18 110,-1 0 63,1 0-141,0 0 31,-1 0-16,-17-18-46,18 18 0,-18-17-1,0-1 1,18 18-1,-1-35 1,1 17 0,-1 1-1,1-1 1,0 0 0,-1 1-16,1-19 46,0 36-30,-1-17 0,1-1-1,0 0 1,-18 1 0,17 17-16,-17-18 15,36 18 1,-36-17 15,17 17-15,1-18-1,17 18 17,0 0-1,-17 0 0,0 0-31,-1 0 16,1 0 15,-18 18-15,18-18 30,-1 0-14,-34 0 155,-1 17-156,0-17-31,1 18 16,-1-18 0,18 17-1,-18-17 1,-17 0 0,35 18-1,-18-18 16,1 0-15,17 18 0,-18-18-1,1 0 17,17 17-1,-18-17-31,18 18 78,0 0 31,18-18-109,-1 17 32,1-17-1,-1 18-16,1-18 17,0 0-17,-1 0 1,1 18 15,0-18-15,-18 17 31,17-17-47,1 0 47,-18 18 15,0-1-15,0 1-16,0 0 16,0-1-31,-18-17-1,1 0 32,17 18-31,-18-18-16,0 18 15,1-18 1,-1 0 0,0 0-1,1 0 1,-1 0 0,1 0-1,-1 0 16,0 0 1,1 0-17,-1 0 63,36 0 141,-1 0-219,1 0 31,0 0-15,-1 0 0,1 0-1,-1 0-15,1 0 32,0 0-17,-1 0 1,1 0-1,0 0 1,-1 0 15,1 0-31,0 0 63,-1 0-16,1 0-32,-1-18 17,1 18-1,-18-18-16,18 1 1,-1 17 0,1-18-1,-18 0 1,0 1 0,18 17-1,-1-18 1,-17 1-1,18-1 1,0 0 15,-18 1-31,17 17 32,-17-18-17,0 0 1,0 1 46,0-1-46,0 0 62,18 18 78,-18 18-140,17 17 0,-17 1-1,0 87 1,18 1-1,-18-54 1,0 18 0,0-35-1,0-17 1,0-19 0,0 36-1,0-35 16,0-1-15,0 1 0,0 0 15,0-1-15,0 1 15,0 0 0,0-1-15,0 1-1,0-1 1,0 1 46,0-36 48,0-17-95,0 18 1,0-19 0,0 19-1,0-1 1,0 0 0,0-35-1,0 18 16,0 18-15,0-19 0,0 1-1,0 17 1,0-17 0,0 17-1,0-17 1,0 18-1,0-36 1,0 35 0,0 0-1,0-17 1,0 17 0,18-17 15,-18 17-16,0-17 17,0 18-17,0-1 17,17 0-32,-17 1 15,18-1 16,-18 0 1,0 1-1,18-1-15,-1 18-1,1 0-15,-18-18 16,18 18 15,-1 0-15,-17-17-1,36 17 1,-19 0 0,18 0-1,-17 0 16,0 0-15,-1 0 0,1 0-1,0 17 1,-18 1 0,17 0-1,-17-1 1,18 1-1,-18 0 1,0-1 0,0 19-1,0-1 1,0-18 0,-18 19-1,1-1 1,-1-35-1,0 18-15,1-1 16,-1-17 0,0 18-1,1 0 1,-18-18 0,17 0 15,-17 0-16,17 0 1,0 0 15,1 0-15,-1 0 0,0 0 30,18 17 33,18-17-17,0 0-46,-18 18-16,17-18 15,1 0 1,17 18 0,-17-1-1,17-17 1,0 0-1,-17 0 1,17 0 15,-17 0-15,17 0 0,1 0-1,-19 0 16,1 0-15,-1 0 0,1 0-1,0-17 1,-1 17 0,-17-18-1,36-17 1,-36 17-1,17 0 1,1-17 0,0 17-1,-18 1 1,0-19 0,17 1-1,-17 18 16,0-1-31,0 0 16,18-17 0,-18 17-1,0 1 1,0-19 0,0 19-1,0-18 16,0 17 32,17 18 31,-17 18-79,0 17 1,0-18 0,0 72-1,18-72 1,-18 54-1,0-54 1,0 1 0,18 17-1,-18-17 1,0 0 15,0-1-31,0 1 47,0 0-16,17-1 16,1-17 16,0 0-32,-1 0-15,1 0-16,0 0 15,17 0 1,-17 0 15,-18-17-15,35-1-1,-18 18 1,1 0 0,-18-18-1,0 1 1,18 17-1,-1-36 1,-17 19 0,0-1-1,18 0 1,-18 1 0,0-1-16,0-17 31,0 0 0,0 17 0,0 0-31,0 1 16,0-1 31,0 0-32,0 1 64,0-1-48,0 36 109,0 17-124,0 0 0,0 1-16,0 17 15,0-1-15,0-16 16,0 70 15,0-71-15,0 18-16,0 0 15,0 17 1,0-17 0,0-18-1,0-17 1,-18 35 0,1-18 15,17-17 0,-18 0-31,18-1 16,0 1-1,-18-1 1,1 19 0,-1-19 15,18 1-31,0 0 15,-17 17 1,-1 0 0,0 1 15,1-36-15,17 17-1,-18 1 1,18-1-1,-18-17 1,1 0 0,-1 0-1,0 0 1,1 0 0,-19 0-1,19 0 16,-1 0-15,1 0 0,17-17-1</inkml:trace>
  <inkml:trace contextRef="#ctx0" brushRef="#br0" timeOffset="12404.98">5203 6738 0,'-17'0'16,"17"-18"62,0 1 16</inkml:trace>
  <inkml:trace contextRef="#ctx0" brushRef="#br0" timeOffset="16883.93">7620 7056 0,'0'17'125,"0"1"-110,0-1 1,0 1-1,0 35 1,0 0 0,0 17-1,0-34 1,0 17 0,0 0-1,0-36 1,0 1-1,0 0 17,0-1-17,0 1 17,0-1 30,18-17-31,-1 0-15,1 0 15,0 0-15,-1 0-1,-17-17 1,0-18 0,18 35-1,-1-18 1,-17 0 0,18 18-1,-18-35 16,18 17-15,-1 18 0,-17-35-1,18 17 17,-18 1 14,0-1-14,0 0 61,0 1-46,0-1 78,0 1-93,18 17 202,-18 17-203,0 1 0,17-1-31,1 1 32,-18 17-32,0-17 31,0 0-15,18-1-1,-18 1 1,17 0-1,1-1 32,-18 1-31,0 0 15,17-18 16,-17 17-31,18 1 15,0-18 63,-18-18 531,17 18-578,-17-17-32,18-1 1,-18 0-1,0 1 1,0-19 0,0 1-1,18 0 1,-18-1 0,17 1-1,-17-35 1,0 17 15,0 17-15,0-16-1,0 16 1,0 19 0,0-19-1,0 1 1,0 17-1,0 1 1,0-1 0,0 1 31,0-1-16</inkml:trace>
  <inkml:trace contextRef="#ctx0" brushRef="#br0" timeOffset="23371.76">8273 6615 0,'0'17'125,"0"1"-109,0-1-16,0 19 15,0-19 1,0 72-1,0-36 1,0-36 0,0 71-1,0-52 1,0-1 0,0-17-1,0 17 1,0-18-1,0 1 17,0 17-17,0-17 1,0 0 0,0-1-1,0 1 1,0 0-1,-18-18 17,18 17-32,0 1 15,0-1 1,0 1 15,0 0-31,0-1 31,0 1-15,0 0 0,0-1 15,0 1 0,0 0 0,0-1 1,0 1 15,0-36 124,0 1-171,0-1 16,18-17 0,-18 17-1,17 0 1,1 1 0,-18-1-1,0 0 1,18-17 15,-1 18-15,-17-1-1,18 0 1,-18 1 15,17-1 0,1 18 1,0 0 15,-1 0-16,1 0-16,0 0 48,-18 18-47,17-18-1,-17 17 1,0 1-1,0 0 1,0 17 0,0-18 15,0 1-15,0 0 30,0-1-14,18-17-17,-18 18 1,18-18 31,-1 0-16,-17 18-15,0-1 31,18-17-16,-1 0 16,1 0 46,0 0-61,-1 0-1,-17-17 0,18 17-31,0-18 31,-18 0-15,17 1 0,1-1-1,-18 0 1,0 1 0,0-1-1,0 1 1,18-19-1,-18 19 17,0-1-17,0 0 17,0 1-17,0-1 1,0 0 15,0 1 16,17 17 62,1 17-93,-18 1-16,0 17 16,0-17-16,0 17 15,0 18 1,0-18 15,18 1-15,-18 17-1,0-36 1,0 1 0,0 0-1,0-1 16,0 1-15,17-18 31,-17 18-31,18-18-1,-1 0 63,1 0-62,0 0 0,-1 0-1,19 0 1,-19 0-1,1 0 1,0 0 0,-1 0-1,1 0 1,-1 0 0,1 0-1,0-18 1,-1-17 15,1-1-15,0 1-1,-1-18 1,1 0 0,17-35-1,-17-35 1,-1 87-1,1-70 1,-18 18 0,0 53-1,0 0 1,0-1 0,0 19-1,0-19 1,0 19 15,0-1-15,0 1 46,0 34 1,0 18-48,0 18-15,-18-35 16,18 70 0,-17-52-1,17-19 1,0 1 15,0-1-15,0 1-1,0 0 1,0 35 0,0-36-1,0 1 1,0 17-1,0-17 1,0-1 0,0 19-1,0-19 17,0 1-32,0 0 31,0-1-31,0 1 31,0 0-15,0-1-1,0 1 1,0-1 0,0 1-1,0 0 16,0-1-15,17-17 15,-17 18-31,0 0 16,0-1 15,18 1 0,0 0 1,-1-18-17,-17 17 17,18 1-17,0 0 1,-1-18 15,1 0-31,0 0 16,-1 0 15,1 0-31,0 0 31,17 0-31,-18 0 31,19 0-31,-19 0 32,19 0-17,-19-18 1,1 0 0,17 18-1,-17 0 1,-1-35-1,1 17 1,0-17 0,-1 17-1,1-17 1,-18 0 15,18 17-15,-18 1-1,0-19 1,0 19 15,0-1-15,0 0 0,-36 1-1,36-1 1,-17 0-1,-1 18 1,0-17 0,1 17 31,-1 0-16,1 0-31,17 17 31,0 1-15,-18 17-1,18-17 1,-18-18-16,18 18 16,0-1-1,0 1 1,0 0-1,0-1 1,0 1 0,0-1 15,0 1 16,18 0-47,-18-1 31,18-17-15,-1 18-1,1-18 1,-18 18 0,35-18-1,-17 0 1,-1 17-16,1-17 15,17 18 1,-17 0 0,0-18-1,-1 17 1,18 1 0,-17-18 15,17 0 0,-17 0-15,0 0-1,-1 0 32,1 0 0,0 0-31,-1 0-1,1-18 17,0 1-1</inkml:trace>
  <inkml:trace contextRef="#ctx0" brushRef="#br0" timeOffset="24924.68">8643 6914 0,'0'-17'187,"0"-1"-140</inkml:trace>
  <inkml:trace contextRef="#ctx0" brushRef="#br0" timeOffset="26398.72">9084 6862 0,'18'0'187,"-1"0"-171,1 0-16,0 0 15,-1 0 1,36 0 0,0 0-1,-35 17 1,17-17 0,-17 0-1,-18 18 1,35-18-1,-17 0 32,-1 0-31,1 0 0,-1 0 30,1 0-14,0 0 15,-18 17-16,17-17-16</inkml:trace>
  <inkml:trace contextRef="#ctx0" brushRef="#br0" timeOffset="30517.82">11007 7073 0,'0'-17'31,"-18"17"1,0 0 14,1 0 17,17-18-32,-18 18-15,0 0 15,1 0 0,-1 0-15,1 0 15,-1 0 0,0 0 1,1 0 15,-1 0-1,0 0-14,18 18 15,0-1-1,0 1-30,0-1 0,0 1-1,0 0 1,0-1 15,0 1-15,18-18-1,0 0 1,-18 18 0,0-1-1,17 1 1,1-18 15,0 0 0,-1 0-15,1 0 15,-18 18-31,17-18 47,1 17-31,0-17 31,-18 18-32,17-1 1,-17 1 0,18-18-1,-18 18 1,0-1-1,0 1 1,0 0 15,0-1 1,0 1-1,0 0-16,-18-1 48,1 1-32,-1-18 16,0 0-47,1 0 31,-1 0-15,1 0 0,-1 0-1,0 0 1,1-18-1,-19 18 17,36-17-17,-17 17 1,-1 0 0,18-18-1,-18 18 1</inkml:trace>
  <inkml:trace contextRef="#ctx0" brushRef="#br0" timeOffset="34302.15">11165 7126 0,'0'18'125,"0"-1"-110,0 1 16,0 0-15,0 17 0,0-17-1,0 17 1,0-18 0,0 19-1,0-19 1,0 1-1,0 0 1,0-1 0,0 1-1,0 0 17,0-1-17,0 1 1,0 0 31,0-1-32,0 1 63,18-18-15,-18-18-47,0 1-1,0-1-15,0 0 16,0 1-1,0-1 1,0 0 0,18 18-1,-18-35 1,0 17 0,17 1-1,-17-1 1,0 0-1,0 1 1,18-1 0,0 1-1,-1-1 17,1 18-17,0-18 16,-1 18-15,1 0 0,-1 0 15,1 0-15,0 0-1,-1 0 1,1 18-1,0 0 1,-1-18 0,1 52-1,0-34 1,-18 0 0,17-1-1,-17 1 1,0 0-1,0-1 17,0 1-17,18-18-15,-18 18 16,0-1 15,0 1 16,17-18 156,-17-18-172,0 1-31,18 17 16,-18-18 0,0-17-1,0-1 1,0 19 0,18-19-1,-1 19 1,-17-1-1,0 1 17,18-19-17,0 36 1,-18-17-16,17-1 16,-17 0-1,18-17 16,0 35 1,-18-18-32,17 1 15,1 17 17,-1 0-17,19 0 1,-1 0 15,-17 0-15,-1 0-1,1 0 1,0 0 15,-1 17-15,1-17 15,-18 18-31,18 0 16,-18-1-1,0 1 17,0 0-32,17-18 15,-17 35 1,18-17-1,-18-1 1,0 1 15,0-1-15,0 1 0,0 0 15,0-1-16,0 1 1,0 0 15,0-1 1,0 1 61,0 0-61</inkml:trace>
  <inkml:trace contextRef="#ctx0" brushRef="#br0" timeOffset="37597.51">12153 7214 0,'0'-17'15,"0"-1"32,-17 18-16,-1 0 47,18 18-62,-18-18 0,18 35-1,-17 0 1,17 0 0,0-17-1,-18 17 1,18-17 15,0 0-31,0-1 16,0 1 15,0 0-15,0-1 30,0 1-30,0 0 0,18-1 31,-1 1-32,1-18 1,17 0 15,-17 0-15,17 17-1,-17-17 1,-1 0 0,1 0 15,0 0-16,-1 0 32,1 0 0,0 0 16,-1 0-32,-17-17-15,18 17-1,-18-18 1,0 1 31,0-1-32,0 0 1,0 1 0,0-1 15,0 0-16,0 1 1,0-1 0,0 0-1,0 1 1,0-1 0,0 0-1,0 1 1,0-18-1,0 17 1,0-17 15,0 17-15,-18 18 0,18-18-1,-17 1-15,17-1 31,-18 18-15,18-18 0,-18 18-1,18-17 1,-17 17-16,-1 0 47,0 0-16,1 0 16,-1 0-16,18 17 0,-18-17 1,18 18-1,-17-18-31,17 18 16</inkml:trace>
  <inkml:trace contextRef="#ctx0" brushRef="#br0" timeOffset="39463.56">12682 6756 0,'0'35'93,"0"-17"-93,0 17 16,0 0 0,0-17-16,0 17 15,0-17-15,0-1 16,0 1-1,0 35 17,-17-53-17,17 35 1,0-17 0,0-1-1,0 19 1,0-1-1,0 0 17,0-17-17,-18-18 1,18 18 0,0-1-1,0 1 16,0-1-31,-18-17 32,18 18-17,0 0-15,0-1 32,0 1-17,0 0 16,0-1-15,0 1 0,0 0-1,0-1 1,0 1 15,0 0-15,0-1 15,0 1-15</inkml:trace>
  <inkml:trace contextRef="#ctx0" brushRef="#br0" timeOffset="41096.21">12894 7126 0,'-18'0'156,"1"0"-156,17 18 16,-18-1-1,0-17 1,1 18 15,-1-18-15,18 18-1,-17-18 17,-1 0-17,0 17 1,18 1 15,-17 0-15,-1-18-1,18 17 32,-18 1-15,18-1 171,18 1-188,0 0 1,-1-18 0,1 17-1,0 1 1,17 0-1,-35-1 1,17-17 0,1 0-1,0 36 1,17-19 0,0 1 15,-35 0-16,18-18 1,-18 17 15,18-17-31,-18 18 32</inkml:trace>
  <inkml:trace contextRef="#ctx0" brushRef="#br0" timeOffset="43149.15">13106 7391 0,'0'-18'125,"17"18"-109,1 0-16,0 0 16,-18-18-1,35 18 1,-17 0 15,-1 0-15,1 0-1,-18-17 1,17 17 15,1 0 0,-18-18-31,0 0 32,18 18-17,-18-17 17,17-1-1,-17 1 16,0-1-32,0 0 1,-17 18 0,17-17 30,-18 17-46,0-18 32,1 18-17,-1 0 17,1 0-32,-1 0 46,0 0-14,1 0 30,-1 0-46,0 18 15,18-1 0,0 1-15,0 0 0,0-1 15,0 1-16,0-1 17,0 1-17,0 0 1,0-1 0,0 1-1,0 17 1,18-35-1,0 18 1,-18 0 0,0-1-1,17-17 1,1 18 0,-18 0-1,18-18 16,-1 0-15,-17 17 0,18 1-1,-1-18 17,-17 17-17,18-17 1,0 0-1,-1 0 1,1 0 15,0 0 1,-1 0-17</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03-20T22:58:07.230"/>
    </inkml:context>
    <inkml:brush xml:id="br0">
      <inkml:brushProperty name="width" value="0.05292" units="cm"/>
      <inkml:brushProperty name="height" value="0.05292" units="cm"/>
    </inkml:brush>
  </inkml:definitions>
  <inkml:trace contextRef="#ctx0" brushRef="#br0">4621 8008 0,'0'18'188,"0"17"-173,0-17 1,0 17 0,0 53-1,0-35 1,0 0-1,0 0 1,0 0 0,0-18-1,0-17 1,0-1 0,0 1-1,0 0 1,0 17-1,0-18 17,0 1-17,0 0 1,0-1 0,0 1-1,0 0 16,0-1-15,0 1 15,0 0-15,0-1-16,0 1 31,0 0-15,0-1 15,0 1-15,0-1-1,0 1 48,0 0-16,0-36 453,0 0-453,0 1-32,0-1 1,0 1 15,0-1-31,18 0 31,-18 1-15,18-1 0,-1 0-1,-17 1 1,18-1-1,0 0 1,-18 1 0,17 17 15,-17-18-31,18 18 16,-18-18-1,17 18 16,1 0-15,0 0 15,-18-17-15,17 17 31,1 0 15,-18 17 1,0 1-48,0 0 17,0-1-32,18-17 31,-18 18-15,0 0-1,17-1 1,-17 1-1,18 0 1,-18-1 0,0 1 15,0 0-15,18-18 15,-18 17-16,17 1 17,-17-1-1,18-17 63,0 0-63,-1 0-15,1 0 46,-1 0-15,1 0-16,0 0 0,-18-17-15,17-1-16,-17 1 31,18 17-15,0-18 0,-18 0 15,0 1-16,0-1 17,0 0 46,0 1-31,0-1 78,0 0-78,0 1-16,0-1 47,17 18 63,1 18-110,-18-1-31,18 1 15,-18 0 1,0-1 0,17 1-1,-17 0 1,18-1 0,-18 1-1,0 0 1,17-18-1,1 17 1,-18 1 15,18-18-15,-18 17 0,17-17 46,-17 18-46,18-18 15,0 0 47,-1 0-31,-17-18-31,0 1-1,0-1 16,18 18 1,-18-17-32,0-1 15,0 0 17,0 1-1,0-1 0,0 0 47,18 18 250,-18 18-312,0 0 0,17-1-1,-17 1 1,18 0-1,-1-1 17,-17 1-17,0-1 1,18-17 0,-18 18-1,18 0 1,-1-1 31,-17 1 0,18 0-1,0-18-14,-1 0 61,1 0-46,0 0-15,-18-18-17,0 0 1,0 1 15,0-1-15,17 18-1,-17-18 1,0 1 0,18-1-1,-18 1 1,0-1-1,18 0 1,-1-17 0,1 35-1,-18-18 1,17 1 0,1 17-1,-18-18 1,35 0-1,-17 18 1,-18-17 0,18 17-1,-1-18 1,19 0 15,-19 18-15,1 0-1,-1 0 17,1 0 61,-36 0 64,1 0-157,-1 0 31,1 0-31,-1 0 16,0 0-1,1 0 1,-1 18 15,0-18-31,18 18 16,-17-18 15,-1 0-15,18 17-1,-18 1 1,1-18-1,17 18 1,-18-1 15,18 1 16,0 0-31,0-1 15,0 1 0,18-18-15,-18 18 0,17-18-1,1 0 1,0 17-1,-1-17 17,1 0-32,0 0 31,-1 0-15,1 0 15,0 0-16,-1 0 1,1 0 31,-1 0-16,-17-17 16,0-1-31,18 18-1,-18-18 17,0 1-17,0-1 1,0 0 31,0 1 0,18 17 234,-18 17-250,0 1 0,0 0-31,17-1 16,-17 1 15,18 0-15,-18-1-16,0 1 15,0-1 1,18-17-16,-18 53 31,0-17-15,0-19 0,17 19-1,-17-1 1,0-18-1,18 19 1,-18-19 0,0 1-1,0 17 1,0 1 0,0-19-1,0 18 1,0 1-1,0-19 1,0 1 15,0 17-15,0 1 15,0-19-15,0 1-1,0 0 1,0-1 0,0 1-1,0-1 1,0 1 15,0 0 0,0-1-31,-18 1 16,18 0 31,0-1-31,-17-17 30,-1 18-14,0-18-1,18 18-15,-17-18 15,-1 0-16,0 0 1,1 0 15,-1 0 16,1 0-31,-1 0 15,18-18 47,-18 18-78,18-18 16,0 1-1,0-1 1,0-17 0,0-1 15,0-16-15,0 34-1,0-17 1,18-1-1,-18 1 1,35 0 0,-35-1-1,18 19 1,-18-1 0,35-17-1,-35 17 1,18 1-1,-1-1 1,1 0 15,0 1-15,-18-1 0,17 18-1,1 0 1,0-18-1,-18 1 1,17 17 0,1 0-1,-18-18 1,17 1-16,1 17 16,0-36-1,17 19 1,-35-1-1,35 0 1,-17-17 15,0 17 1,-1 18-17,-17-17 1,0-1 31,0 1 31,0-1-47,0 0-15,0 1 15,0-1-15,-17 18 15,17-18-16,0 1 1,-18 17 0,18-18-1,-18 18 1,18-18 0,0 1 15,-17 17-31,17-18 78,-18 18-62,0-18-1,18 1 32,-17 17 0,17 17 203,0 1-203,-18-18-32,18 18 17,0-1-1,0 1 16,0 0-16,0-1 0,0 1 63,0 0-47,0-1 31,0 1-31,0 0-16,18-18-15,-18 17 62,17-17-62,-17 18 15,18-18-16,-18 17 64,18-17-64,-1 18 1,1-18 15,-18 18-15,18-18-1,-1 0 17,1 0 14,0 0-30,-1 0 0,1 0 31,-1 0-32,1 0 63,0 0-46,-1 0-17,1 0 32,0-18-16</inkml:trace>
  <inkml:trace contextRef="#ctx0" brushRef="#br0" timeOffset="5673.87">7179 8026 0,'0'17'32,"0"19"-17,0-19 1,0 71-1,0-17 1,-18-36 0,18 18-1,0-18 17,0-17-17,0 0-15,-17 35 31,17-36-15,0 19 0,0-1-1,0-18 1,0 19-16,0-19 16,0 36-1,0-35 1,0 17-1,0-17 1,0 0 15,0-1-15,0 1 15,0-1-31,0 1 47,0 0-16,0-36 172,17 18-203,-17-18 16,18 18 0,-18-17-1,35-1 1,-17 1 0,-18-1 15,18 18-31,-18-18 15,17 1 1,1 17 15,-18-18-15,17 18 0,-17-18-1,18 18 1,0 0 46,-1 0-30,1 0 30,-18 18-31,18-18-15,-18 18 0,0-1-1,17 1 1,-17 0-1,0-1 1,0 1 15,0-1-31,18-17 16,-18 18 15,18 0-15,-18-1-1,0 1 48,0 0-47</inkml:trace>
  <inkml:trace contextRef="#ctx0" brushRef="#br0" timeOffset="14739.89">7885 8572 0,'-18'0'16,"0"0"-1,1 0 32,-1 0-31,0 0 15,1 0-31,-1 0 31,0 0-15,1 0 15,17 18 0,-18-18-31,1 18 16,17-1 15,-18 1-15,0 0 0,1-18 15,17 17-31,0 1 31,0 0-15,0-1-1,0 1 17,0 0-17,0-1 1,0 1 15,0-1-15,17-17-1,1 0 17,-18 18-32,0 0 31,18-18-16,-1 17 1,1-17 31,-1 0-16,1 0 16,0 0 0,-18-17-16,17 17-15,-17-18-1,0 0 48,18 18-47,-18-17-1,0-1 16,0 1-15,0-1 15,0 0-15,0 1 0,0-1 15,0 0-16,0 1 32,0-1 16,0 0-32,18 18 141,-18 18-141,0 0-15,0-1 15,0 1-15,17-18-1,-17 18-15,0-1 16,18 1 0,-18 0-1,0-1 1,18-17-1,-18 18 1,0-1 0,0 1 31,17-18-32,-17 18 16,18-18-15,-18 17 15,17-17 32,1 0-32,0 0 32,-1 0-17,1 0-30,-18-17 31,0-1-31,18 18-16,-18-18 31,17 18-16,-17-17 1,18 17 0,-18-18-1,0 1 17,0-1-17,0 0 1,18 1-1,-18-1 17,17 0-32,-17 1 31,0-1-15,0 0-1,18 1 32,-18-1 0,18 36 328,-18-1-359,17 1-1,-17 0 1,0 17-1,0-17-15,18-18 32,-18 17-17,0 1-15,17-18 16,-17 35 15,18-17-15,-18-1 15,0 1 0,18-18-31,-1 0 32,-17 18-17,18-18 1,-18 17-1,35-17 1,-35 18 0,18-18-1,0 0 17,-1 0-17,1 0 1,-1 0 15,1 0 0,0 0-15,-18-18 31,0 1-32,17 17 1,-17-18 0,0 0-1,0 1 1,0-1 0,0 1-16,0-1 31,0 0-16,0 1 1,0-19 0,0 19-1,0-1 1,0 0 0,0 1 15,0-1-16,0 0 17,0 1 46,18 17 125,-18 17-187,0 1-1,0 0 1,18-1-1,-18 1-15,17 0 16,1 17 0,-18 0 15,0-17-15,0 0-1,0-1 1,0 1 31,0-1 0,0 1-1,18-18 251,-18-18-187,0 1-79,0-1 0,17 1-15,-17-1 15,18 0-15,-18 1-1,0-1 1,0 0 0,0 1 15,17-1-16,-17 0 17,0 1-17,18-1 17,-18 0 14,0 1-30,18 17 15,-18-18 16,17 18-47,1 0 31,-18-17-31,18 17 32,-18-18-1,17 18-31,1 0 31,0 0-15,-1 0-1,1 0 17,0 0-17,-1 0 17,1 0-32,-1 0 15,1 0 32,0 0-16,-1 0 47,-17 18-46,0-1 108,0 1-46,0-1-78,0 1 31,0 0-32,0-1 16,0 1 1,0 0-1,0-1 16,0 1-32,18 0 32,-18-1-31,0 1 15,0 0 0,18-18-15,-18 17 0,17-17 15,-17 18-15,0-1-1,18-17 1,-18 18-1,18 0 64,-1-18-33,1 0 48,-1 0-47,1 0-31,-18-18 31,18 18-47,-18-18 31,17 18-31,-17-17 15,0-1 17,0 1-17,18-1 1,-18 0 15,0 1-15,18 17-1,-18-18 1,0 0 0,17 1-1,-17-1 1,0 0 15,0 1-15,0-1-1,0 0 17,0 1-17,0-1 32,0 1-16,0 34 204,0 18-220,0-17 1,0 0-16,0 17 16,0-17-1,0 17 1,0 18-16,0-35 16,0 52-1,0 18 1,0-52-1,0 34 1,0-35 0,0-17-1,0 17 17,0-17-17,0 0 1,0 17-1,-17 0 1,17-17 0,-18 17-1,18 0 1,0 1 15,0-19-15,0 1-1,-18 0 1,18-1 0,-17 1-1,17-1 17,0 1-32,-18 0 31,-17-18-16,35 17 1,-18-17 0,-35 18-1,0 0 1,18-18 0,-35 0-1,17 0 1,35 0-1,0 0-15,1-18 16,-1 18 0,0 0-1,1-18 17,-19 18-17,36-17 1,-17-1 15,-1 0-15,1 18-16</inkml:trace>
  <inkml:trace contextRef="#ctx0" brushRef="#br0" timeOffset="16038.17">8114 8308 0,'0'-18'31,"0"1"156</inkml:trace>
  <inkml:trace contextRef="#ctx0" brushRef="#br0" timeOffset="19762.74">9701 8096 0,'0'18'94,"0"0"-79,0 17 1,0-18-16,0 19 16,0 17-1,0 0 17,0-36-32,0 18 15,0 18 1,0 0-1,0 0 17,0-35-17,0-1 1,0 1 0,0 17-1,0-17 1,0 0-1,0-1 1,0 1 0,0 0 15,0-1 0,0 1 0,0 0 1,0-1-1,0 1-31,0-1 47,0 1-16,0-36 407,0 1-423,0-1 16,0 1-31,0-1 32,18 18-17,-18-18 1,18 1 15,-18-1-15,0 0-16,17 1 31,-17-1-15,18 0 15,0 1-15,-18-1-1,17 18 16,1-18-15,-18 1 0,17 17-1,1 0-15,0 0 32,-1 0-1,1 0-16,0 0 1,-1 0 15,1 0-15,0 0 31,-1 0-32,-17 17 32,18-17-31,-18 18 0,18 0-1,-18-1 1,0 1-1,0 0 1,0-1 15,0 1-15,0 0 0,0-1 15,-18 1-16,18 0 1,0-1 0,-18-17-1,1 18 1,-1-1 31,18 1-32,-18-18 1,1 0 0,-1 18 15,0-18-15,1 0 15,-1 17-31,0-17 31,1 0 0,-1 0-31,1 0 32,-1 0-17,0 0 48,1 0-32</inkml:trace>
  <inkml:trace contextRef="#ctx0" brushRef="#br0" timeOffset="25238.46">10231 8749 0,'17'0'187,"1"-18"-171,-1 18-1,19 0-15,-1 0 32,-17 0-32,-1 0 31,19 0-16,-19-17 17,1 17-1,-18-18-15,0 0 30,17 18-30,-17-17-16,18-1 31,-18 0 16,0 1-31,0-1 31,0 0-32,-18 18 1,1-17 31,-1 17-16,1 0 0,-1 0-15,0 0 15,1 17 0,-1-17 1,18 18-17,-18-18 1,18 18 0,-17-18 15,17 17-16,-18-17 1,18 18 62,-18-18-47,18 18-31,0-1 16,-17-17 15,17 18 1,0 0-17,0-1 32,0 1-47,0 0 16,0-1 15,0 1 0,17-1-15,-17 1-1,0 0 1,18-18 0,0 17-1,-1 1 17,1-18-1,0 0-16,-18 18 1,17-18 0,1 0-1,0 0 1,-1 0 15,1 0-15,-1 0 15,1 0-15</inkml:trace>
  <inkml:trace contextRef="#ctx0" brushRef="#br0" timeOffset="31537.87">10936 8590 0,'0'-18'47,"-18"18"-16,1 0 0,-1 0-31,1 0 16,-1 0-1,0 0 1,1 0 15,-1 0-31,0 18 47,1-18-31,-1 0-1,18 18 17,-18-1-17,1-17 1,17 18 0,0 0-1,0-1 1,0 1 15,0 0-31,0-1 31,0 1 1,0 0-17,0-1 1,17 1-1,1-1 17,0-17-32,-18 18 15,17-18 1,-17 18 0,18-18-1,0 0 1,-1 0 31,1 0-32,0 0 32,-1 0-16,1 0-15,-18-18 31,17 0-31,-17 1 15,18-1-16,-18 1 1,0-19 0,0 19 15,0-1-31,0 0 31,0 1-15,0-1 15,0 0 47,18 18 47,-18 18-109,0 0-1,0-1 1,17-17 0,-17 18-1,18 0 17,-18-1-17,0 1 1,0 0-1,18-1 1,-1 1 0,-17-1 46,0 1-46,18-18-1,0 0 17,-1 0 15,1 0 62,-1 0-93,1-18 15,0 18-16,-1-52 1,1 34 0,35-53-1,-18 1 1,1 17 0,34 0-1,-52 18 1,-1 17-1,19 0 1,-19 1 0,1-1-1,0 18 17,-1 0-17,1 0 1,-1 0 15,1 0-15,0 18 15,-1-1-15,1-17 46,-18 18-46,-18-18 109,1 0-125,-1 0 31,0 0-15,1 0 15,-1 0 0,1 0-15,-1 0 31,0 0-32,1 0 16,-1 18 1,0-18-17,18 17 1,0 1 0,0 0-1,0-1 16,0 1-15,0-1 31,18-17-31,-18 18-1,18-18-15,-1 0 31,1 0 1,0 0-17,-1 0 1,1 18 0,-1-18-1,1 17 1,0 1-1,-1 0 1,1-18 0,-18 17-1,18-17 1,-18 18-16,17 0 16,-17-1-1,0 1 32,0 0-31,0-1-1,0 1 1,0-1 0,-17-17-1,-1 18 1,0 0-1,1-18 17,-1 0-17,18 17 1,-18-17-16,1 0 31,-1 0-15,1 0-1,-1 0 1,0 0 0,1 0-1,-1 0 17,0-17-32,1 17 46,17-18-46,-18 18 32,36 0 233,-1 0-249,1 0 0,0 0-1,-1 18 1,19-18-1,-19 17 1,1-17 0,-1 0-1,1 0 17,0 0-17,-1 0 16,1 0 32,0 0-47,-1 0 30,1 0-14,0 0-17,-18-17 17,17 17-17,1-18 1,-1 0-1,-17 1 1,36-18 0,-36 17-1,17 0-15,-17 1 16,36-19 0,-19-17 15,-17 36-16,36-19 1,-36 1 0,0 18-1,17-19 1,1 1 0,-18 17-1,0-52 1,0 35-1,0 17 1,0-17 0,0 17-1,0 0 1,0 1 0,0-1 15,0 0 0,0 1 16,0-1 0,0 36 93,0-1-124,18 19 0,-18-19-1,0 19-15,0-1 16,0 18 0,0-36-1,0 36 1,0 0-1,0-35 1,0 17 0,0-17-1,0-1 1,0 19 0,0-1-1,0-17 32,0-1-31,0 1-1,0 0 17,0-1-1,17 1-31,-17 0 15,0-1 17,18-17-17,-18 18 1,0-1 31,17-17-32,-17 18 1,18 0 0,0-1 15,-18 1 16,17-18-47,1 0 15,0 0 48,-1 0-47,1 0 30,0 0-30,-1 0 31</inkml:trace>
  <inkml:trace contextRef="#ctx0" brushRef="#br0" timeOffset="33728.01">11818 8396 0,'18'0'94,"-1"0"-79,1 0 17,0 0-1,-1 0 0,1 0-15,0 0-1,17 0 1,-18 0 0,1 0-1,0 0 1,-1 0-16,1 0 16,0 0-1,-1 0 16,1 0-15,0 0 31,-1 0-16</inkml:trace>
  <inkml:trace contextRef="#ctx0" brushRef="#br0" timeOffset="41250.82">8396 11536 0,'0'-18'94,"18"1"15,-1 17-77,-17-18-17,18 18 17,-18-18-17,18 18-15,-18-17 31,0-1-15,0 0 15,0 1 1,0-1-17,0 0 1,0 1-1,-18-1 17,18 1-17,-18 17 1,1 0 0,-1-18-1,0 18 1,1 0 15,-1 0-15,1 0-1,-1 0 1,0 0 0,1 0-1,-1 0 1,18 18-1,-18-1 1,1 18 0,-1-17-1,0-18 1,18 18 0,0-1-1,0 1 32,0 0-31,0-1 15,0 1-15,0 0-1,0-1 1,0 1-1,0-1 1,36 1 0,-36 0-1,17-1 1,1 1 0,0-18-1,-1 0 1,1 18-1,-18-1 17,18-17-17,-1 0 1,1 0 31,-1 0-32,1 0 17,0 0-17,-1 0-15,-17 18 16,36-18 0,-19 0 15,1 0-16,0 0 1,-1 0 15,1 0-15,-1 0 0,1 0-1,0 0 1,-1 0 15,1-18 0,0 18-15,-18-17 0,17 17-1,1-18 16,-18 0 1</inkml:trace>
  <inkml:trace contextRef="#ctx0" brushRef="#br0" timeOffset="43011.11">8467 11465 0,'-18'0'16,"18"18"62,-18-18-62,18 18 46,-17-18-62,-1 17 47,0-17-31,1 18-1,-1-18 32,18 17-15,-17-17-32,-1 0 93,0 0 142</inkml:trace>
  <inkml:trace contextRef="#ctx0" brushRef="#br0" timeOffset="44755.45">8855 11042 0,'0'0'0,"0"-18"47,17 18 31,-17 18-78,18-18 16,-18 35-16,0 18 15,18 35 16,-18-35-15,0 0-16,0 0 16,0 0-1,0 0 1,0-35 0,0-1-1,0 1 1,0-1-1,0 1 1,0 0 0,0-1-1,0 1 17,0 0-1,0-1-16,0 1 17,0 0-1,17-18-15,19 17-1,-1 18 1,-18-35-1,1 0 1,0 18 0,17 0-1,-17-18 17,-1 0-1,1 0-31,0 0 31,-1 0-15,1 0-1,-18-18 1</inkml:trace>
  <inkml:trace contextRef="#ctx0" brushRef="#br0" timeOffset="45707.9">8837 11324 0,'18'0'79,"-1"0"-48,19-17-31,-19 17 15,19 0 1,-19 0-16,1 0 16,17 0-1,0 0 1,1 0 15,-19 0 0</inkml:trace>
  <inkml:trace contextRef="#ctx0" brushRef="#br0" timeOffset="47558.94">9701 11377 0,'-17'0'157,"-1"-18"-157,-17 18 15,17 0 1,1 0 0,-1 0-1,0 0 1,1 0 15,-1 0-15,0 0 15,1 0-15,-1 0 15,0 18-16,1-18 17,17 18 15,-18-1-16,18 19-16,-17-19 1,17 1 0,0 0-1,0-1-15,0 1 32,0-1-17,0 1 1,0 0-1,0-1 1,0 1 15,0 0 1,17-18-17,-17 17 1,0 1-1,18-18 17,-1 0-17,1 0-15,0 18 32,-1-18-17,1 17 1,17-17-1,1 18 1,-19-18 15,18 0-15,-17 0 0,0 0-1,-1 0-15,19 0 31,-19 0 1,1 0-17,0 0 1,-1 0 0</inkml:trace>
</inkml:ink>
</file>

<file path=ppt/ink/ink6.xml><?xml version="1.0" encoding="utf-8"?>
<inkml:ink xmlns:inkml="http://www.w3.org/2003/InkML">
  <inkml:definitions>
    <inkml:context xml:id="ctx0">
      <inkml:inkSource xml:id="inkSrc0">
        <inkml:traceFormat>
          <inkml:channel name="X" type="integer" max="7680" units="cm"/>
          <inkml:channel name="Y" type="integer" max="4320" units="cm"/>
          <inkml:channel name="T" type="integer" max="2.14748E9" units="dev"/>
        </inkml:traceFormat>
        <inkml:channelProperties>
          <inkml:channelProperty channel="X" name="resolution" value="150.82483" units="1/cm"/>
          <inkml:channelProperty channel="Y" name="resolution" value="150.83798" units="1/cm"/>
          <inkml:channelProperty channel="T" name="resolution" value="1" units="1/dev"/>
        </inkml:channelProperties>
      </inkml:inkSource>
      <inkml:timestamp xml:id="ts0" timeString="2020-03-20T17:21:24.414"/>
    </inkml:context>
    <inkml:brush xml:id="br0">
      <inkml:brushProperty name="width" value="0.05292" units="cm"/>
      <inkml:brushProperty name="height" value="0.05292" units="cm"/>
    </inkml:brush>
  </inkml:definitions>
  <inkml:trace contextRef="#ctx0" brushRef="#br0">15871 12830 0,'0'0'16,"4"0"-16,5 0 16,-9 0-16,0 0 15,0 0-15,0 0 0,0 0 16,0 0-16,0 0 16,0 0-16,0 0 15,0 0-15,-5 0 0,5 0 16,0 0-16,0-13 15,0 13-15,0 0 16,0 0-16,0-19 0,0 19 16,0 0-16,0-18 15,0-1-15,-4-6 16,0-7-16,4 1 0,0 31 16,0-38-16,0 1 15,0 5-15,-5 1 16,5 0-16,-4 6 0,4-13 15,0 0-15,-5 1 16,5 12-16,0-19 16,5 6-16,-5-6 0,0 0 15,0 0-15,0 7 16,4-1-16,-4-12 16,0 6-16,-4 6 0,4-5 15,0-8-15,4 7 16,-4 7-16,-4-7 15,4 0-15,-5 6 0,5-6 16,-4-6-16,-9 0 16,13 0-16,-14-6 15,6 5-15,3-11 0,1 18 16,-1-13-16,10 20 16,-1-14-16,-8 8 15,8-14-15,1 13 0,-5-6 16,0 0-16,-5 6 15,1-19-15,-5 13 0,0-6 16,-4 5-16,9-11 16,-5 5-16,0 1 15,5 12-15,-1-12 16,1 5-16,-1-11 0,-4 5 16,5 7-16,-5-13 15,5 13-15,-5-13 16,-4 13-16,4-12 0,5-1 15,-5-6-15,4 12 16,-3-5-16,3 5 16,5-5-16,-4-7 0,4 6 15,-5 0-15,1 0 16,-1 1-16,1-1 16,0 0-16,-5 1 0,9 5 15,-5-6-15,5 13 16,-4-6-16,0-1 15,-1-5-15,1 5 0,-1 1 16,1-1-16,4 1 16,-4-1-16,-1 13 0,5 1 15,-4 5-15,4-6 16,-9 6-16,5 7 16,-5-13-16,4 13 0,-4-1 15,9 32-15,0 0 16,0 0-16,0 0 15,0 0-15,0 0 0,0 0 16,0 0-16,0 0 16,0 0-16,0 0 15,0 0-15,0 0 0,0 0 16</inkml:trace>
  <inkml:trace contextRef="#ctx0" brushRef="#br0" timeOffset="12770.11">14508 5875 0,'-26'12'15,"26"-12"-15,-36-6 0,19 0 16,8 6-16,-13 0 16,9 0-16,-5 6 15,-17 13-15,4-7 0,4 13 16,-4 13-16,-4 0 16,4 12-16,0 6 15,5-6-15,13 7 0,-5-1 16,9 1-16,9 5 15,5-18-15,3-6 16,6-7-16,3-6 0,-3-6 16,8-6-16,0-7 15,0-12-15,0-7 16,0 1-16,0-13 0,-4-7 16,4-12-16,-5-12 15,-4-13-15,1-6 16,-6-1-16,1 7 0,0-25 15,-4 6-15,-5 1 16,0-7-16,4 25 16,-8 0-16,-1-7 0,1 20 15,-5 12-15,4 0 16,-3 13-16,8 31 16,0 0-16,0 0 0,-5-19 15,1 19-15,-1 0 16,1 25-16,0 6 15,-1 13-15,5 13 0,5 24 16,-1-5-16,-4-7 16,9 25-16,4-7 15,5-5-15,-5-1 0,9-5 16,-4-7-16,-1-7 16,10-5-16,-5-7 15,0-12-15,4-13 0,-4-6 16,5-1-16,-5-11 15,0-14-15,0-18 16,0 6-16,0-6 0,-4-6 16,-1-25-16,-3 12 15,3-19-15,-8 7 16,0 12-16,0-13 0,-5 7 16,0 12-16,-4 38 15,0 0-15,0 0 16,0 0-16,0 0 0,0 0 15,0 0-15,0 0 16,0-12-16,0 12 16,0 12-16,0 13 0,0 19 15,9 0-15,-9 13 16,5-20-16,3 7 16,1-6-16,0 6 0,0-7 15,-5-11-15,-4-26 16,0 0-16,0 0 15,0 25-15,5-7 0,-5-18 16,-5-6-16,1-6 16,4 12-16,0 0 0,-9-44 15,0 0-15,0 0 16,1-13-16,3-5 16,5 12-16,-9 6 15,9-7-15,0 20 0,9-13 16,4 7-16,5 12 15,-5 6-15,5 0 0,4 0 16,-4 0-16,8 13 16,-8 6-16,4 6 15,-5-6-15,1 13 0,0 6 16,-18-19-16,0 0 16,0 0-16</inkml:trace>
  <inkml:trace contextRef="#ctx0" brushRef="#br0" timeOffset="13026.96">15147 5962 0,'0'19'0,"0"-19"16,0 0-16,27 6 16,-23 13-16,-8 0 0,4 6 15,0-12-15,-5 12 16,5 12-16,5-5 15,-14-1-15,5 7 0,4-13 16,0 0-16,0-25 16,0 13-16,4-7 0,0 0 15,-4-6-15,0 0 16,0 0-16,0 0 16,0 0-16</inkml:trace>
  <inkml:trace contextRef="#ctx0" brushRef="#br0" timeOffset="13212.55">15147 5611 0,'-4'25'16,"4"-25"-16,0 0 0,0 0 16,0 13-16,0-13 15,4 6-15,1-6 16,4 6-16,-5-6 0,-4 0 15,0 0-15,0 0 16,0 0-16,0 0 0</inkml:trace>
  <inkml:trace contextRef="#ctx0" brushRef="#br0" timeOffset="13620.32">15575 5417 0,'0'0'0,"0"0"16,-26-19-16,26 19 16,0 0-16,-9-6 0,-4-1 15,-1 14-15,6-7 16,-1 12-16,0 1 16,-18 6-16,19 12 0,-10 0 15,9 19-15,0 1 16,5-1-16,4 6 15,13 1-15,-4 18 16,0 0-16,4-6 0,-4 0 16,4 13-16,0-1 15,1-5-15,-19 5 0,10-12 16,-5 0-16,4-6 16,-4 12-16,-9-25 15,5 0-15,-1 1 0,1-14 16,-5-5-16,9-32 15,-9 18-15,-4-18 16,-5-6-16,5-13 0,0-6 16,0-6-16,0-1 15,13 32-15,0 0 16</inkml:trace>
  <inkml:trace contextRef="#ctx0" brushRef="#br0" timeOffset="13834.2">15359 6132 0,'0'0'0,"0"0"0,0 0 15,9 0-15,-9 0 16,4 0-16,5-13 16,13-6-16,-4 1 0,-9 5 15,-1 0-15,10 1 16,0-19-16,8-1 15,-4 7-15,-13 13 0,-9 12 16,0 0-16</inkml:trace>
  <inkml:trace contextRef="#ctx0" brushRef="#br0" timeOffset="14148.02">15734 5404 0,'0'6'0,"0"13"0,0-19 16,0 0-16,0 0 15,4 25-15,-4-6 16,0 6-16,0-6 0,5 12 16,-5 13-16,9 7 15,-5 5-15,5-6 16,-5 7-16,1 5 0,-1 1 16,0-7-16,1-5 15,4-1-15,-9-6 16,8 0-16,1-13 0,4 0 15,-4-6-15,9-6 16,0-12-16,-10-1 16,14-19-16,1-12 0,-10-6 15,13 6-15,-4-7 16,0 7-16,-4 6 16,-18 19-16,0 0 0</inkml:trace>
  <inkml:trace contextRef="#ctx0" brushRef="#br0" timeOffset="14349.6">15734 5937 0,'-9'13'0,"9"-13"16,0 0-16,18 0 16,-1-6-16,-17 6 15,0 0-15,0 0 0,14 0 16,12-13-16,-8 7 15,-5-1-15,13 1 16,-4-6-16,-22 12 0,0 0 16,0 0-16</inkml:trace>
  <inkml:trace contextRef="#ctx0" brushRef="#br0" timeOffset="14610.45">16087 5699 0,'8'25'0,"-8"-6"15,0-19-15,0 0 16,0 31-16,-4-6 0,0 7 16,-1-7-16,1 0 15,13 19-15,-5 6 16,0-6-16,1 0 16,4 0-16,0-19 0,4 6 15,-13-31-15,9 25 16,-9-25-16,0 13 0,0-7 15,0-19-15,-9 1 16,0-7-16,0 0 16,9 19-16,0 0 15,0 0-15</inkml:trace>
  <inkml:trace contextRef="#ctx0" brushRef="#br0" timeOffset="14778.34">16078 5467 0,'9'19'0,"-9"-19"15,0 0-15,0 0 16,8 6-16,-3 0 0,-5-6 16,9 7-16,-9-7 15,4 0-15,-4 0 16,0 0-16,0 0 0,0 0 16,0 0-16,0 0 15</inkml:trace>
  <inkml:trace contextRef="#ctx0" brushRef="#br0" timeOffset="15252.08">16285 5674 0,'9'31'0,"-9"-31"16,4 13-16,-8 12 16,4 0-16,13 0 0,-8 6 15,-1-12-15,5 25 16,0 0-16,-5-6 15,5 6-15,-5-13 0,-4-31 16,0 0-16,0 0 16,0 0-16,0 0 0,-4 25 15,4-12-15,-5-7 16,5-6-16,-8-13 16,3-12-16,5-6 0,0-7 15,0-6-15,-4 0 16,4 1-16,0-14 15,13 13-15,0 0 0,-8 13 16,8 0-16,0 12 16,-13 19-16,18-19 15,-1 6-15,1 20 0,0-1 16,-1 13-16,5 6 16,0 0-16,0 6 15,9 7-15,-13 6 0,0 12 16,-5-6-16,-4-6 15,4 0-15,-9-6 16,-4-1-16,0-11 16,5-8-16,12-5 0,1-13 15,0 0-15,-1-6 16,-17 6-16</inkml:trace>
  <inkml:trace contextRef="#ctx0" brushRef="#br0" timeOffset="15833.27">16880 5467 0,'-13'25'16,"13"-25"-16,-4 0 16,-5-6-16,5-1 0,-5 39 15,4-7-15,-3-6 16,-10 12-16,0-6 16,5 19-16,0 6 15,0-6-15,4-19 0,9-25 16,0 25-16,4 7 15,-4 5-15,9 7 0,0-19 16,-5 0-16,5-25 16,0 0-16,-9 0 15,0 0-15,4-12 0,5-13 16,0-25-16,0-1 16,0 14-16,-5 12 15,5-25-15,-5 12 0,1-12 16,-1 0-16,-4 24 15,0 26-15,0 0 16,0 0-16,0 0 0,0 0 16,0 0-16,0-31 15,4 19-15,5 5 16,-4 32-16,3 13 0,1 6 16,4 12-16,-4 1 15,-4 18-15,8 0 16,0 1-16,-4-1 0,0-6 15,-5 6-15,-4 0 16,5-12-16,-5 12 16,-9 1-16,-9-14 0,5-18 15,-9 6-15,0-25 16,-9 13-16,0 0 16,-4-26-16,0 1 0,-1-13 15,1 6-15,-5 0 16,5-12-16,9 0 15,-5-7-15,31 13 0,0 0 16,0 0-16</inkml:trace>
  <inkml:trace contextRef="#ctx0" brushRef="#br0" timeOffset="16783.32">14931 7192 0,'0'-13'16,"-8"7"-16,3 12 15,1 7-15,-5-13 0,0 6 16,0 0-16,-8 7 15,-10 6-15,5-1 16,0-5-16,-4 12 0,-5 13 16,4-7-16,1 0 15,8 1-15,9 24 16,1-12-16,-1 6 0,4-18 16,5-32-16,0 0 15,9 25-15,4 0 16,-13-25-16,22 31 0,-4-18 15,0-13-15,-1-7 16,5-18-16,14 0 16,-19 0-16,5-6 0,-8-19 15,-1-1-15,4-11 16,-3 24-16,-6-6 16,-3 0-16,-1 7 0,-4 5 15,0 32-15,0 0 16,0 0-16,0-19 15,0 13-15,0 6 0,5 6 16,-1 20-16,1 11 16,-1 7-16,5 13 15,-9-1-15,4 7 0,-4 12 16,9 0-16,-5 7 16,1-1-16,-10-12 15,5 13-15,-4-1 0,0-5 16,-5-1-16,-13-12 15,-5 6-15,5-13 16,5-6-16,-10-19 0,5-5 16,0-8-16,-4-11 15,26-7-15,-14-25 16,1-7-16,4 7 0,-4-6 16,13 31-16,0 0 15,0 0-15</inkml:trace>
  <inkml:trace contextRef="#ctx0" brushRef="#br0" timeOffset="17252.05">15183 7480 0,'4'13'0,"-4"-13"16,0 0-16,0 0 15,4 0-15,10 0 0,-1-13 16,-13 13-16,9-12 16,-5-7-16,5 6 15,4-12-15,5 6 0,-9-12 16,0 0-16,-5-1 16,0 7-16,-4-6 15,0 31-15,0-25 0,0 25 16,-4-19-16,4 19 15,-13-19-15,-1 13 0,-3 6 16,-1 19-16,1 6 16,-6 0-16,6 12 15,-1 7-15,1 7 0,3-1 16,1 12-16,0-11 16,4-1-16,22 0 15,-4 0-15,9-12 0,-1-1 16,1-12-16,13-12 15,4-7-15,0 1 16,-17-20-16,4-12 16,5 0-16,8-25 0,-4 12 15,-9 0-15,-5 1 16,1 5-16</inkml:trace>
  <inkml:trace contextRef="#ctx0" brushRef="#br0" timeOffset="17733.48">15505 7305 0,'-27'31'16,"14"-12"-16,13-19 16,0 19-16,0 6 0,0 6 15,0-12-15,4 12 16,-13 13-16,18-6 16,0 6-16,0-7 0,-5-12 15,-4-25-15,0 0 16,0 0-16,0 0 15,5 7-15,-5-7 0,0 0 16,0-13-16,4 0 16,-8-12-16,4-19 15,0-6-15,0 0 0,4 0 16,5 6-16,4 0 16,-4 0-16,4 13 15,-13 31-15,9-31 0,0 12 16,-5 6-16,5 7 15,-9 6-15,5 12 16,3 7-16,-3 0 0,-1 12 16,5 13-16,0 0 15,0-6-15,-1 18 16,-3-12-16,-1 0 0,1 0 16,-5-13-16,0-31 15,4 19-15,5-6 16,9-1-16,-5-24 0,0-13 15,0-13-15,5-12 16,0 0-16,-1-1 16,-8 8-16,-9 11 0,0 32 15</inkml:trace>
  <inkml:trace contextRef="#ctx0" brushRef="#br0" timeOffset="18014.3">15893 6834 0,'0'6'15,"0"1"-15,0-7 16,0 0-16,0 19 15,0-19-15,0 25 16,0 12-16,0-5 0,-5-7 16,5 25-16,0 13 15,0-1-15,5 14 0,-1-14 16,0 1-16,1-13 16,4 13-16,-5-7 15,9-6-15,1-6 0,-6-12 16,10-1-16,0-12 15,-1-7-15,10-12 16,-1-12-16,1-7 0,-1-6 16,5 0-16,-13-6 15,-1 5-15,-17 26 16,0 0-16,0 0 0,0 0 16</inkml:trace>
  <inkml:trace contextRef="#ctx0" brushRef="#br0" timeOffset="18208.2">15954 7305 0,'5'43'0,"-5"-24"16,0-12-16,4-14 16,5 7-16,0-6 0,4 0 15,5 6-15,4-19 16,9-6-16,-1-13 15,-3 7-15,-1-1 0,-4-5 16,-22 37-16</inkml:trace>
  <inkml:trace contextRef="#ctx0" brushRef="#br0" timeOffset="18542">16250 6734 0,'0'0'0,"0"0"16,0 25-16,13-19 15,-17 19-15,4 7 16,4-7-16,0 0 0,1 0 16,-1 38-16,1-20 15,-1 14-15,1 6 16,3-13-16,-3 13 0,4-7 15,-1-6-15,1 0 16,0-12-16,0 6 16,8-19-16,6 0 0,-6-6 15,1-7-15,-1-12 16,-17 0-16,18-18 16,-5-14-16,1 1 0,-10-13 15,0 13-15,1 6 16</inkml:trace>
  <inkml:trace contextRef="#ctx0" brushRef="#br0" timeOffset="19098.32">16497 7085 0,'0'25'16,"0"-6"-16,0-19 15,0 0-15,4 25 0,1 0 16,-5 13-16,4-19 15,-4 6-15,9 19 16,-5-13-16,5 0 0,-5 1 16,5-20-16,5 7 15,-1-7-15,-4-12 16,-1 0-16,6-6 0,-6-6 16,6-7-16,-1 6 15,0-12-15,-4-6 16,4-7-16,-4 1 0,0-1 15,0-6-15,-1 13 16,-8-7-16,0 7 0,0 31 16,0 0-16,0 0 15,0 0-15,0 0 16,5-19-16,-5 19 16,0 0-16,0 6 0,4 19 15,1 7-15,-5-1 16,4 32-16,5-1 15,-5-5-15,5 12 0,-4 6 16,3-31-16,-3 31 16,-5 1-16,-5-26 15,1 6-15,-5 1 0,0-20 16,-8 13-16,-5-6 16,0-19-16,4 0 0,5-6 15,13-19-15,-18 19 16,0-13-16,5-12 15,-4-13-15,-5-6 0,8 0 16,1 6-16,13 19 16,0 0-16</inkml:trace>
  <inkml:trace contextRef="#ctx0" brushRef="#br0" timeOffset="23606.96">17683 12121 0,'0'0'0,"18"25"16,-18-25-16,0 0 16,0 0-16,0 0 0,0 0 15,0 0-15,0 0 16,0 0-16,0 0 15,0 0-15,0 0 0,4-6 16,-4 6-16,0-13 16,4 1-16,1-13 15,-1 6-15,1-6 0,-1-13 16,0-6-16,1-12 16,-1-1-16,1-12 15,4-6-15,-5 6 0,0-12 16,1-7-16,12-12 15,1-7-15,0 13 16,-1-19-16,5-12 0,0 5 16,9-5-16,0-7 15,-4 1-15,-5 5 16,9-18-16,4 6 0,-4 12 16,0-5-16,-5-7 15,5 12-15,0-5 16,0 5-16,-1 1 0,-3 6 15,8-13-15,9 0 16,-8 19-16,-1-12 16,0 12-16,-4 6 0,0 7 15,-5 0-15,10-7 16,-6 26-16,1 5 16,0-5-16,-4 5 0,4 14 15,-5-1-15,5 7 16,-9 5-16,-4 20 15,-1-7-15,-4 7 0,5-13 16,-5 7-16,1 18 16,-14 19-16,13-25 15,0-7-15,-13 32 0,0 0 16,0 0-16,0 0 16,0 0-16,0 0 0,0 0 15,0 0-15,0 0 16,0 0-16,0 0 15,0 0-15,0 0 0,0 0 16,0 0-16,0 0 16,0 0-16,0 0 15,0 0-15,0 0 0,0 0 16,0 0-16,0 0 16,0 0-16,0 0 15,0 0-15,0 0 0,0 0 16,0 0-16,0 0 15,0 0-15,4-19 16,-4-18-16,0 12 0,0 25 16,0 0-16,0 0 15</inkml:trace>
  <inkml:trace contextRef="#ctx0" brushRef="#br0" timeOffset="25038.62">19619 5342 0,'0'-13'15,"-9"0"-15,9 1 16,-9-1-16,9 1 0,-13-1 16,13 13-16,-9-6 15,9 6-15,-13-19 16,-5 13-16,5 12 0,-5 7 15,5 12-15,-9-6 16,13 18-16,1 7 16,-1 13-16,4-1 0,5 13 15,5 0-15,-1 6 16,5 7-16,-5 6 16,-4 6-16,9 6 0,-9-12 15,0 12-15,-4-18 16,4 18-16,0-12 15,-5-13-15,5 7 0,-4-13 16,4-7-16,0-5 16,-4-1-16,4-24 0,0-32 15,-5 18-15,5-5 16,5-19-16,-5 6 16,0 0-16,0 0 15,0 0-15,0 0 0</inkml:trace>
  <inkml:trace contextRef="#ctx0" brushRef="#br0" timeOffset="25272.5">19270 6263 0,'5'7'15,"-5"-7"-15,0 0 16,0 0-16,0 0 0,4 0 15,-4 0-15,14 0 16,8-7-16,-5 1 16,10-6-16,-10 5 0,19-18 15,8 0-15,0 6 16,-9-6-16,-8 13 16,-1-7-16,-26 19 0</inkml:trace>
  <inkml:trace contextRef="#ctx0" brushRef="#br0" timeOffset="25600.31">19769 5285 0,'44'38'16,"-40"-7"-16,-4-12 15,0-19-15,0 0 0,9 37 16,-13 14-16,4-14 15,4 1-15,5 50 16,-22-13-16,8-6 0,5 25 16,0-19-16,5-6 15,-1 0-15,-4 0 16,5-12-16,8-1 0,9-6 16,-9-12-16,0 0 15,9-13-15,0-13 16,5-12-16,4 0 0,0-12 15,-5-13-15,5-7 16,-5 13-16,-4 7 16,-22 12-16,0 0 0</inkml:trace>
  <inkml:trace contextRef="#ctx0" brushRef="#br0" timeOffset="36338.14">20197 5837 0,'8'31'0,"-8"-31"0,0 0 16,0 0-16,0 0 15,0 0-15,-4 38 16,4-38-16,0 0 0,4 63 15,-4-19-15,0-1 16,5 1-16,-5-12 16,4 37-16,1-7 0,-1-5 15,-4-7-15,9-12 16,-9-38-16,0 0 16,13 18-16,-4 8 0,8-20 15,6-6-15,-10 0 16,-13 0-16,22-19 15,0-12-15,0 6 0,-4-26 16,-1 8-16,1-8 16,-9 1-16,8 0 15,-8 19-15,0-20 0,0 14 16,-9 37-16,0 0 16,0 0-16,0 0 15,0 0-15,4-25 0,-4 12 16,0 13-16,0 0 15,0 19-15,0-6 16,-9 18-16,1 13 0,3 0 16,1-7-16,-1 7 15,5 6-15,0-12 16,-4 12-16,13 0 0,0-18 16,-1-1-16,1-6 15,-4-6-15,-5-13 0,4-6 16,0-31-16,-8 0 15,0 5-15,-1-11 16,5 37-16,0 0 16</inkml:trace>
  <inkml:trace contextRef="#ctx0" brushRef="#br0" timeOffset="36685.78">20624 5479 0,'-13'-18'0,"9"18"15,4 0-15,0 0 0,0 0 16,0 0-16,13 18 16,-9 8-16,1-1 15,-1 12-15,1-5 0,-5 18 16,0 13-16,4 12 16,0 6-16,1-5 15,-1 11-15,1 1 0,-1-19 16,5 13-16,4-13 15,5 0-15,-14-13 0,5-6 16,0-18-16,0-7 16,-9-25-16,17 25 15,1-19-15,-1 0 0,1-6 16,0-18-16,-1-8 16,5 1-16,-4-12 15,-5-7-15,-4 6 16,-5-6-16,-4 44 0,0 0 15</inkml:trace>
  <inkml:trace contextRef="#ctx0" brushRef="#br0" timeOffset="36906.65">20624 6050 0,'0'13'16,"0"-13"-16,0 0 0,0 0 15,0 0-15,0 0 16,0 0-16,49-19 16,-27 13-16,-9-7 0,0 1 15,-4-1-15,13 0 16,13-12-16,1 7 16,-19-1-16,1 6 15,-18 13-15</inkml:trace>
  <inkml:trace contextRef="#ctx0" brushRef="#br0" timeOffset="37241.46">20999 5392 0,'18'44'15,"-18"-44"-15,0 0 0,0 0 16,4 6-16,-4-6 16,9 12-16,-5 13 15,1 13-15,-1-7 16,-4 13-16,9 13 0,-5-1 15,-4 20-15,0-1 16,0 6-16,5-12 16,-5 0-16,4-12 0,5 12 15,0-7-15,0-11 16,0 5-16,8-18 0,-8-13 16,4 6-16,5 7 15,-9-45-15,8 14 16,1-7-16,0 0 0,-1 0 15,10 0-15,-14-32 16,0-5-16,0 12 16,-4 0-16,-9 25 0,0 0 15,0 0-15</inkml:trace>
  <inkml:trace contextRef="#ctx0" brushRef="#br0" timeOffset="37442.34">20911 6050 0,'0'13'0,"0"-13"16,0 0-16,0 0 15,35 6-15,-22-25 16,1 13-16,-6-7 0,23-5 16,5-8-16,3 1 15,-3 0-15,-14 0 0,-5 13 16,-17 12-16,0 0 15,0 0-15</inkml:trace>
  <inkml:trace contextRef="#ctx0" brushRef="#br0" timeOffset="37896.08">21255 6301 0,'0'0'15,"0"0"-15,9 0 16,13-12-16,-9-14 16,-9 1-16,10 19 0,-1-6 15,4-7-15,14-6 16,-9-7-16,-4 1 16,0 0-16,4-1 0,-13-5 15,-1-1-15,-8 7 16,0-7-16,0 38 15,-4-19-15,4-12 0,-4 6 16,-5 0-16,0 12 16,-4 7-16,-5 6 15,5 12-15,-5-12 0,5 25 16,0 1-16,-1 11 16,6 1-16,3 12 15,5 0-15,0 0 0,5 0 16,-1 1-16,0-1 15,5-13-15,0 7 16,4-12-16,5-1 0,4-18 16,-4 5-16,8-11 15,-4-14-15,5 1 16,-1-13-16,-4-6 16,-4 6-16,-18 19 0</inkml:trace>
  <inkml:trace contextRef="#ctx0" brushRef="#br0" timeOffset="38291.45">21621 5887 0,'0'44'0,"0"-25"15,0-19-15,0 0 16,0 37-16,0-11 16,4-1-16,1 0 0,-1-6 15,5 31-15,0-6 16,0 0-16,-1-7 15,1 1-15,0-13 0,-9 6 16,0-31-16,0 0 16,0 0-16,0 0 15,0 0-15,4 25 0,-4-25 16,0 7-16,0-14 16,-4-18-16,4 0 15,-9 0-15,5-13 0,-5-12 16,9 6-16,0 0 15,4-6-15,5 6 16,0 0-16,4 1 0,0 5 16,10 13-16,-10 0 15,4 0-15,1 0 16,0 6-16,4 13 0,-5-13 16,1 6-16,-18 13 15,0 0-15,0 0 16</inkml:trace>
  <inkml:trace contextRef="#ctx0" brushRef="#br0" timeOffset="38619.25">21978 5925 0,'0'12'0,"27"1"16,-27-13-16,0 0 16,13 25-16,-9 0 15,1-6-15,-1 0 0,-4-1 16,4 26-16,1-12 16,-10 12-16,1-7 15,0-12-15,-1 7 0,1-1 16,4-31-16,0 0 15,4 25-15,-4-12 16,5-13-16,-1-7 0,0 1 16,-4 6-16,0 0 15,0 0-15,0 0 0</inkml:trace>
  <inkml:trace contextRef="#ctx0" brushRef="#br0" timeOffset="38821.15">21938 5649 0,'0'0'0,"0"0"0,0 0 15,0 0-15,0 0 16,14 0-16,-10 12 16,5 1-16,0-7 0,-5 0 15,5-6-15,-9 0 16,0 0-16,0 0 15,0 0-15,0 0 0</inkml:trace>
  <inkml:trace contextRef="#ctx0" brushRef="#br0" timeOffset="39321.44">22207 5925 0,'-8'25'0,"3"-13"0,5-12 16,0 13-16,-4 6 15,8 6-15,1 0 0,-1-6 16,0 25-16,1-7 16,4 7-16,-9 0 15,8-6-15,-8-13 0,0-25 16,0 0-16,0 0 16,0 0-16,0 0 15,0 0-15,0 19 0,0-19 16,0 6-16,0-6 15,-4-6-15,0-19 16,4-13-16,-5 0 0,5-12 16,5 0-16,-1-13 15,0 13-15,10 0 16,-1 6-16,0 6 0,5 7 16,-9 6-16,4 12 15,-4 1-15,8 12 16,-8 6-16,9 7 15,4 5-15,-5-5 0,1 12 16,-5 0-16,0 13 16,1 6-16,-1 6 0,-9 0 15,1 6-15,-1-5 16,5-1-16,-5-6 16,5-7-16,0-5 0,-9-32 15,9 19-15,4-19 16,0 0-16,1-13 15,-14 13-15,0 0 0</inkml:trace>
  <inkml:trace contextRef="#ctx0" brushRef="#br0" timeOffset="39917.1">22714 5824 0,'-17'7'0,"17"-7"16,0 0-16,0 0 0,0 0 15,-27 12-15,19 7 16,8-19-16,-14 25 0,10 0 16,0-12-16,-1 12 15,-8 19-15,4 0 16,5 0-16,-1-1 0,10-11 16,-5-1-16,4 1 15,0-1-15,-4-31 16,0 0-16,9 12 0,-9-12 15,9 0-15,4-6 16,9-13-16,-8 7 16,8-20-16,-9-5 0,0-7 15,-4-6-15,0 6 16,-5 0-16,-8 6 16,-1 1-16,5 37 0,0-32 15,0 32-15,0 0 16,0 0-16,0 0 15,0 0-15,0-25 0,0 13 16,0 18-16,0 7 16,5 5-16,-5 14 15,4 12-15,5 12 0,0 0 16,0 13-16,-1-12 16,1 18-16,0 0 15,-5 7-15,5-7 0,-9-12 16,-4 12-16,-9-6 15,-1 0-15,-3-12 16,-5-1-16,0-6 0,-5-6 16,-8-13-16,0-5 15,4-1-15,-4-13 16,-1-6-16,1-18 0,4-7 16,5-6-16,4 0 15,4 6-15,18 19 16</inkml:trace>
  <inkml:trace contextRef="#ctx0" brushRef="#br0" timeOffset="42499.05">19636 7606 0,'0'0'0,"0"0"0,-4 12 16,4-12-16,0 0 16,0 0-16,0 0 15,0 0-15,4-6 0,1 6 16,4-6-16,8-1 16,-8 1-16,4 0 15,5-1-15,4-18 0,5 13 16,3-13-16,-3 0 15,-5 0-15,0-13 16,0 7-16,-4-1 0,-5 7 16,-4-6-16,0-1 15,-5 7-15,0-6 16,-4 0-16,-4-1 0,0 7 16,-10 0-16,5 0 15,-13 12-15,5 1 16,-10 18-16,5 0 0,-9 13 15,9 6-15,0 13 16,-4 12-16,13 0 16,-1 1-16,1 5 0,4-6 15,14 13-15,4 0 16,-1-13-16,10-6 16,-9 6-16,13-6 0,9 0 15,0-13-15,0-12 16,-5-13-16,9 7 15,5-7-15,-5-6 0,-8-13 16,8 7-16,0-25 16,1 18-16,-14-6 15,-5 1-15,-17 18 0,0 0 16</inkml:trace>
  <inkml:trace contextRef="#ctx0" brushRef="#br0" timeOffset="42765.63">20122 7229 0,'17'32'0,"-12"-1"15,-5-31-15,8 25 16,10-12-16,-9 5 0,0 8 16,4-14-16,9 26 15,0 6-15,0-13 16,0 0-16,-9 13 0,9-12 15,0-7-15,5 6 16,-9 0-16,-1-12 16,1 0-16,-1 0 0,-17-19 15,0 0-15,0 0 16,0 0-16,0 0 16,0 0-16</inkml:trace>
  <inkml:trace contextRef="#ctx0" brushRef="#br0" timeOffset="43067.46">20399 7098 0,'-4'12'0,"4"-12"15,0 0-15,-4 13 0,4-13 16,0 0-16,4 44 15,-8-7-15,-1-5 0,1-1 16,-1 0-16,1 32 16,0-13-16,-5 25 15,4-12-15,-12 0 16,8-7-16,-4 1 0,4-1 16,-4-12-16,4-13 15,9-31-15,0 26 16,0-26-16,0 0 0,0 0 15,0 0-15</inkml:trace>
  <inkml:trace contextRef="#ctx0" brushRef="#br0" timeOffset="43496.21">20818 7217 0,'0'0'0,"-4"12"16,-5-18-16,0 6 16,9 0-16,-13 0 0,4 6 15,-4-6-15,4 7 16,-8 11-16,-1 1 15,5 13-15,-5-1 0,5 13 16,0-13-16,8 19 16,-4-6-16,5 0 15,-5-6-15,5-1 0,4 1 16,9-7-16,8 1 16,-4-1-16,5-6 15,0-6-15,-18-19 0,26 13 16,5-7-16,4-6 15,-8-13-15,-10-6 16,5 1-16,18-1 16,-5-25-16,-8 0 0,-10 13 15,1-1-15,0 7 16</inkml:trace>
  <inkml:trace contextRef="#ctx0" brushRef="#br0" timeOffset="43763.07">21026 7493 0,'0'12'16,"0"-12"-16,0 0 0,-9 25 15,18-6-15,-5 12 16,0-12-16,-4-19 16,0 25-16,5 7 0,-1 18 15,-4 6-15,9-12 16,-9-19-16,0-25 15,0 0-15,0 0 0,0 0 16,0 32-16,4-7 16,-8-25-16,0-13 15,4-12-15,0 0 16,0 0-16,0 0 0,0 25 16</inkml:trace>
  <inkml:trace contextRef="#ctx0" brushRef="#br0" timeOffset="43957.56">20990 7085 0,'-4'13'0,"4"-13"15,0 0-15,0 0 16,0 0-16,0 0 0,13 0 16,-13 0-16,0 0 15,13 6-15,-4-12 16,4 6-16,-13 0 0,0 0 15,0 0-15,0 0 16,0 0-16</inkml:trace>
  <inkml:trace contextRef="#ctx0" brushRef="#br0" timeOffset="44305.36">21334 6897 0,'18'12'0,"-27"32"15,9-44-15,0 0 0,0 0 16,4 32-16,1-7 16,-10 6-16,5 7 15,-4-13-15,4 38 16,-4 12-16,4-12 0,-5-20 16,1 26-16,4-6 15,-5-6-15,10-1 0,-5 0 16,4-5-16,-4 5 15,9-6-15,0-31 16,4 12-16,5-12 0,-1 0 16,1-19-16,0 0 15,13-6-15,-5-7 16,0-6-16,-4-6 0,-4 0 16,0-6-16,4 0 15,-5-7-15,-17 38 16,0 0-16,0 0 0</inkml:trace>
  <inkml:trace contextRef="#ctx0" brushRef="#br0" timeOffset="44499.25">21290 7468 0,'5'12'0,"-5"-12"0,0 0 15,4 0-15,0 0 16,10-6-16,-1 0 15,0-1-15,5-5 0,13-1 16,-5 1-16,5-13 16,9 12-16,-10-6 15,-3 0-15,-5 7 0,-22 12 16</inkml:trace>
  <inkml:trace contextRef="#ctx0" brushRef="#br0" timeOffset="44940.27">21691 7555 0,'18'13'0,"-9"-13"0,-5 0 16,5-6-16,-4 6 15,3-13-15,1 1 16,9-1-16,-5-6 0,0-12 15,0-1-15,1 7 16,-5-6-16,-1 0 16,-3 6-16,-5 6 0,0 19 15,0-25-15,-5 0 16,5 6-16,0 19 16,0 0-16,0 0 0,-13-19 15,0 19-15,-5 0 16,1 6-16,3 13 15,-3 6-15,-1 7 0,0 18 16,5-6-16,4-1 16,5 8-16,0-1 15,12-6-15,1 6 0,0-6 16,4-13-16,-13-31 16,0 0-16,27 32 15,4-14-15,-5-5 0,1-7 16,-10-6-16,-17 0 15,0 0-15</inkml:trace>
  <inkml:trace contextRef="#ctx0" brushRef="#br0" timeOffset="45536.63">22110 7317 0,'-13'25'0,"13"-25"15,-13 6-15,4-6 16,0 7-16,0-1 0,1 0 15,3 7-15,-8 6 16,-5-1-16,5 14 16,-5 12-16,-4-7 0,9 7 15,0 0-15,0-6 16,4-1-16,22 1 16,-4 0-16,9-13 0,-5 0 15,9-19-15,-22-6 16,18 13-16,-1-20 15,10 7-15,-19-6 0,1-19 16,9 0-16,0-19 16,-5 6-16,0-12 15,0 13-15,-8-20 0,-1 1 16,0-7-16,-8 13 16,0-7-16,4-12 15,-9 19-15,4-13 0,1 13 16,-5 0-16,5 6 15,-5 19-15,9 25 0,0 0 16,0 0-16,0 0 16,0 0-16,0 0 15,-4-12-15,-1 12 0,5 0 16,0 18-16,9 1 16,-5 25-16,5 6 15,-4 7-15,3 12 0,-3-7 16,4 1-16,4-6 15,-9 18-15,5-12 16,-5-7-16,1-6 16,-1-6-16,1-13 0,-5 13 15,0-31-15,0-13 16,0 0-16,13 12 16,5-12-16,-10 0 0,10 0 15,-18 0-15</inkml:trace>
  <inkml:trace contextRef="#ctx0" brushRef="#br0" timeOffset="45877.43">22331 6822 0,'0'31'0,"0"-31"15,0 0-15,0 0 0,0 56 16,4 1-16,1-38 16,-1 18-16,-4-5 15,0-1-15,0 44 16,4-6-16,1-6 0,-10 0 16,5-7-16,5 13 15,4-12-15,0-7 0,4 0 16,0 0-16,5-12 15,-5-7-15,-13-31 16,17 19-16,-17-19 16,0 0-16,9 0 0,-9 0 15,0 0-15,0 0 16,0 0-16</inkml:trace>
  <inkml:trace contextRef="#ctx0" brushRef="#br0" timeOffset="46479.09">22454 7392 0,'0'7'0,"0"-7"0,0 0 16,5 18-16,-1 1 16,-4-19-16,5 25 0,-5 0 15,4-6-15,-4 0 16,13 12-16,-4 7 15,0-7-15,-9-31 0,17 25 16,1-6-16,0-6 16,-5-7-16,-13-6 15,18 0-15,-5-12 0,4-7 16,6 0-16,-10-12 16,0-1-16,-4-5 15,8-1-15,-3 0 0,-6 1 16,-3 5-16,-5-5 15,-5-1-15,5 7 16,0 31-16,-4-25 0,4 25 16,0 0-16,0 0 15,-4-19-15,-1 13 16,5 6-16,0 18 0,0 7 16,5 13-16,3 6 15,1 0-15,0 25 16,0-6-16,0-1 0,-5 1 15,1 6-15,-1 6 16,-4-18-16,-9 5 16,5-5-16,-5 6 0,0-13 15,0-6-15,-4-7 16,-18-5-16,14-1 16,-1-12-16,-4-7 0,4 7 15,-4-6-15,-4-13 16,4-7-16,0-5 15,4-19-15,0 5 0,5 1 16,4 0-16,9 25 16,0 0-1</inkml:trace>
  <inkml:trace contextRef="#ctx0" brushRef="#br0" timeOffset="55703.7">22675 9694 0,'4'0'0,"9"25"16,-13-25-16,0 0 15,0 0-15,9 6 16,-4-12-16,3 0 0,1-7 16,0 7-16,9-7 15,8-5-15,-4-20 16,0 7-16,0-1 0,14 1 16,-1-7-16,5 1 15,4-13-15,0-13 16,18 13-16,-1-19 0,10 0 15,-5-7-15,9-5 16,18-1-16,-14-18 16,9 12-16,5 0 0,13-12 15,-9 0-15,0 6 16,0-7-16,8 1 16,-16 12-16,3-12 0,1 6 15,-9 18-15,-1-11 16,-8 5-16,0 13 0,-17 0 15,3-6-15,-8 25 16,-4-7-16,-9-5 16,-10 18-16,-3 6 15,-5 13-15,-22 25 0,0 0 16,0 0-16,0 0 16,18-25-16,-18 25 0,0 0 15,4-13-15,-4 13 16,0 0-16,0 0 15,0 0-15,0 0 16,0 0-16</inkml:trace>
  <inkml:trace contextRef="#ctx0" brushRef="#br0" timeOffset="56493.24">25726 5875 0,'9'6'0,"-9"0"15,5 13-15,-5-7 16,0-12-16,0 13 16,0-13-16,0 0 0,0 0 15,0 25-15,0 0 16,0 25-16,-9 1 16,4 11-16,5 1 0,-4 19 15,0 12-15,-1-7 16,1-5-16,4-1 15,4 20-15,1-13 0,-5-1 16,8-5-16,-3-7 16,4-12-16,4 6 15,0-6-15,0-19 0,0-1 16,5-17-16,4-1 16,0-19-16,0 0 15,0-6-15,0-6 0,5-13 16,-1-12-16,-4 6 15,0-19-15,-4-6 0,0-7 16,8-6-16,-8 7 16,-1 12-16,-3 13 15,-1-1-15,-13 32 0</inkml:trace>
  <inkml:trace contextRef="#ctx0" brushRef="#br0" timeOffset="57362.66">26101 6671 0,'0'44'0,"0"-19"15,0-6-15,0-19 16,0 19-16,-4 12 0,4-6 16,4 0-16,-4 38 15,0-13-15,5 0 16,3 0-16,1 13 16,4-6-16,1-1 0,3-6 15,1-6-15,4-6 16,0-13-16,0 0 0,0-13 15,-4 7-15,4-31 16,0-1-16,-4-6 16,-5 1-16,-4-14 0,-5-5 15,5-7-15,-9-13 16,0-5-16,-5 11 16,1-5-16,-5-1 0,0 7 15,1-6-15,-10 12 16,0 6-16,5 13 15,-9 0-15,4 6 0,1 13 16,-5 0-16,8 18 16,1 1-16,13-13 15,0 0-15,-4 12 0,-1 1 16,10 6-16,4-7 16,4 7-16,4-19 15,5 0-15,9-6 0,5-13 16,-5 0-16,-9 0 15,4 1-15,14-1 16,-18-6-16,9 6 0,-9-6 16,-5 19-16,1-1 15,-18 7-15,0 0 16,18 0-16,-18 0 0,13 13 16,-22 6-16,5 6 15,-5 19-15,0 0 16,0 12-16,0 0 0,0 13 15,5-18-15,4 11 16,4 7-16,5-6 16,5-13-16,-1 0 0,4-6 15,5-6-15,0-7 16,5-6-16,-1-25 16,1 0-16,-9-12 0,4-7 15,-5-12-15,-4-1 16,1-18-16,-1-6 15,-9 5-15,5-11 16,-9-7-16,0 6 0,-9 7 16,0-13-16,-4 18 15,-9 8-15,5 11 0,-14 7 16,4 0-16,-8 19 16,4 12-16,0 13 15,9 0-15,-4-1 0,8 14 16,0-1-16,5 7 15,9-1-15,4 1 16,4-13-16,9-12 0,5-1 16,-5-6-16,-13-6 15,0 0-15</inkml:trace>
  <inkml:trace contextRef="#ctx0" brushRef="#br0" timeOffset="58145.21">26952 6797 0,'13'69'16,"-8"-26"-16,-5 1 0,-5-19 15,5-6-15,5 13 16,-5-1-16,0 25 15,0-5-15,-5-1 0,5-19 16,0 0-16,0-31 16,0 0-16,0 0 15,0 26-15,0-14 0,0-12 16,0-12-16,0-7 16,5-19-16,-1 0 15,1-12-15,-1 0 0,1-6 16,3-7-16,-3 13 15,4-7-15,-1 13 16,-3 7-16,-1-1 0,5 7 16,-9 31-16,0 0 15,9-13-15,0 13 16,-9 0-16,13 19 0,0 6 16,0 7-16,1 5 15,3 13-15,-8 19 16,-5-19-16,5 13 0,-9-13 15,5-6-15,-5 6 16,0-12-16,0-38 16,0 0-16,0 0 0,0 0 15,0 0-15,-5 25 16,10-19-16,-5-12 16,4-13-16,5-18 0,-5-7 15,5-6-15,0-13 16,9 6-16,-5 7 15,4-12-15,1 5 0,0 13 16,-1 7-16,1 5 16,0 13-16,-5 7 15,5 6-15,-10 12 0,10 6 16,-9 14-16,4-1 16,0 12-16,-4 1 15,-5 12-15,1 13 0,-1-19 16,-4 18-16,5-11 15,-1 5-15,-8 0 16,4-12-16,9 0 0,-5-12 16,-4-32-16,9 18 15,-5-18-15,-4-12 16,0-1-16,0-12 16,0 25-16,0 0 0</inkml:trace>
  <inkml:trace contextRef="#ctx0" brushRef="#br0" timeOffset="58386.07">27592 6684 0,'0'0'0,"0"100"15,0-62-15,0-26 16,0-12-16,4 13 16,0 24-16,-4 1 0,5-19 15,-1 25-15,1 6 16,-1 0-16,1 0 15,-5 7-15,0-32 0,0-25 16,0 0-16,4 25 16,0 0-16,5-25 15,-13-25-15,-1 0 16,1 6-16,0-12 0,4 31 16</inkml:trace>
  <inkml:trace contextRef="#ctx0" brushRef="#br0" timeOffset="58581.74">27565 6483 0,'0'0'0,"0"0"15,0 0-15,0 0 0,0 0 16,0 0-16,0 0 16,13 0-16,1 0 15,-14 0-15,0 0 0,13 0 16,-18 0-16,5 0 15,0 0-15,0 0 16,0 0-16</inkml:trace>
  <inkml:trace contextRef="#ctx0" brushRef="#br0" timeOffset="59081.45">27808 6721 0,'4'38'0,"9"-19"0,-8 6 15,-5-13-15,4 20 16,1-1-16,-1 0 16,0 32-16,5-19 0,-9 6 15,0 0-15,5 1 16,-5-8-16,0-43 16,0 0-16,0 0 0,0 0 15,0 0-15,0 0 16,0 13-16,0-13 15,0 0-15,-5 0 0,5-13 16,0-18-16,-4 6 16,4-31-16,0-7 15,0 6-15,9-24 16,-1 18-16,1 0 0,4 13 16,1-6-16,3 18 15,-3 7-15,3 6 16,-4 18-16,5 7 0,-5 0 15,1 13-15,-1 12 16,0 6-16,0 7 16,0 6-16,-4 6 0,-4 13 15,-1-7-15,1 13 16,-5-19-16,0 7 0,-5-1 16,10-12-16,-5-44 15,0 0-15,13 32 16,0-14-16,-9-18 0,5-12 15,0-7-15,-9 19 16,0 0-16</inkml:trace>
  <inkml:trace contextRef="#ctx0" brushRef="#br0" timeOffset="59698.1">28403 6552 0,'9'19'0,"-9"-19"15,0 0-15,-9 0 0,9 0 16,-13 19-16,4-7 16,-4 7-16,4 6 15,0-6-15,-4 18 0,-9 1 16,9 12-16,-1-6 16,10 0-16,0 6 15,-1-12-15,5-38 0,0 0 16,-4 31-16,13-6 15,-1-6-15,-8-19 16,0 0-16,0 0 0,9 0 16,9-6-16,-5-13 15,0-6-15,1 0 16,3-32-16,-8 14 0,4-8 16,-4 1-16,-5 13 15,1-1-15,-5 38 16,0-44-16,4 6 0,-4 38 15,0 0-15,0 0 16,0 0-16,0-25 16,5 13-16,-5 5 0,4 20 15,0 6-15,5 6 16,0 19-16,9 12 16,-5 7-16,-4 0 0,4 12 15,-4-6-15,0 6 16,-5 7-16,0 6 15,1-13-15,-14 6 0,0-5 16,-4-7-16,4-7 16,-13 1-16,-9-7 15,5 1-15,-1-7 0,5-25 16,-4 7-16,-5-14 16,0-5-16,5-13 15,8-6-15,0-13 0,1-13 16,-1 1-1,9 6-15,9 25 0,0 0 16</inkml:trace>
  <inkml:trace contextRef="#ctx0" brushRef="#br0" timeOffset="60922.25">26577 8038 0,'14'63'0,"-19"-32"15,-4-12-15,5 0 0,4 6 16,0 6-16,4-12 15,-4 50-15,-4-6 16,8 6-16,-4 12 0,5 14 16,-1-8-16,-4 7 15,0 13-15,0-19 0,0 0 16,0-7-16,5-6 16,-5-6-16,0-12 15,4-7-15,-4-19 16,0-31-16,0 0 0,0 0 15,0 19-15,0-13 16,0-18-16,-4-13 16,4-19-16,0-25 0,-5 0 15,5-13-15,5-5 16,-5-14-16,4 14 16,5-14-16,-5 7 0,1 13 15,8-20-15,0 7 16,-4 19-16,13-7 15,-9 20-15,5 5 0,0 7 16,4 6-16,0 19 16,0 12-16,0 7 15,4 12-15,-4 7 0,5 18 16,-10 1-16,1 5 16,0 7-16,-10 6 0,-3-12 15,-10 31-15,-3-19 16,-6 0-16,1 1 15,-5 5-15,-4-6 0,-4-12 16,-5-1-16,5-5 16,4-1-16,0-18 15,0-7-15,22-6 0,-18-13 16,13-12-16,5 0 16,5-6-16,-1-7 15,1 7-15,-5 31 0,0 0 16</inkml:trace>
  <inkml:trace contextRef="#ctx0" brushRef="#br0" timeOffset="61303.46">27168 8377 0,'0'31'16,"-4"1"-16,8-20 0,-4 13 15,0-6-15,0 0 16,5 6-16,-5 25 16,0-18-16,4-1 15,-8-6-15,4-25 0,0 0 16,0 0-16,-5 19 16,5-13-16,0-6 0,0-12 15,-9-7-15,9 0 16,0-25-16,0 0 15,9-6-15,-9 0 0,5 0 16,-1-7-16,9-6 16,-4 7-16,4 6 15,1 0-15,-1 6 0,4 6 16,1 7-16,4-1 16,-13 20-16,17-7 15,-3 6-15,3 1 0,-8 6 16,-18 6-16</inkml:trace>
  <inkml:trace contextRef="#ctx0" brushRef="#br0" timeOffset="61772.2">27481 8214 0,'5'38'0,"-5"-38"16,0 0-16,0 0 0,0 0 15,0 0-15,0 0 16,0 18-16,-5 20 16,1-19-16,4 12 0,-4-6 15,8-6-15,-4 31 16,4 0-16,5-6 16,4 0-16,-4-6 0,9-13 15,4-6-15,-4 0 16,4-7-16,-5-12 15,1 0-15,0-12 0,-1-7 16,-4 0-16,-4-6 16,-4-13-16,3-12 15,-12-6-15,4 12 0,-4-6 16,-5-7-16,4 7 16,-8 0-16,0 6 15,0 19-15,0 0 0,-5 0 16,0 12-16,1 13 15,-1 0-15,18 0 16,-13 13-16,-1 5 0,6 7 16,3 1-16,5-1 15,0 0-15,13-6 16,-4 12-16,-9-31 16,0 0-16,0 0 0</inkml:trace>
  <inkml:trace contextRef="#ctx0" brushRef="#br0" timeOffset="62132.77">27878 7706 0,'0'-31'16,"0"31"-16,0 6 16,0-6-16,0 0 0,0 0 15,0 19-15,0-1 16,-4 14-16,-1-1 15,1 13-15,0 6 0,-1 19 16,5 13-16,-9-13 16,5 19-16,8-19 15,1 6-15,-5 6 0,13-5 16,-9 5-16,5-18 16,4-13-16,1-6 15,3 6-15,-3-19 0,8 1 16,-9-20-16,9-5 15,4-7-15,-4-7 16,0-18-16,1 0 0,3-6 16,-13-1-16,0-11 15,1 11-15,-10-5 16,0-1-16,-4 38 0</inkml:trace>
  <inkml:trace contextRef="#ctx0" brushRef="#br0" timeOffset="62320.66">27887 8314 0,'9'19'0,"-9"-19"15,0 0-15,4 6 16,-4-6-16,18-6 16,-5 6-16,0-6 0,5-7 15,9 1-15,3-1 16,6-12-16,-5 13 15,-5-1-15,-26 13 0</inkml:trace>
  <inkml:trace contextRef="#ctx0" brushRef="#br0" timeOffset="62782.4">28341 8377 0,'0'31'16,"0"-24"-16,5-7 0,-1-7 16,5 1-16,0 0 15,0 0-15,8-7 16,1-12-16,4-6 0,-4 5 16,8-17-16,-13 17 15,0-5-15,-13 31 16,9-38-16,-4 7 0,-5 31 15,0-25-15,-5 6 16,-4 0-16,-4 13 16,0 0-16,-5 12 0,-4 7 15,5 12-15,-1 6 16,0 7-16,-4 6 16,9-7-16,0 26 0,4-7 15,0 1-15,9-7 16,0 0-16,0-6 15,13 0-15,1 0 0,8-25 16,0 0-16,9-7 16,0-12-16,8 0 15,-12-6-15,17-19 0,-9-7 16,-4-12-16,0 13 16,-9-13-16,-5 13 15,-17 31-15</inkml:trace>
  <inkml:trace contextRef="#ctx0" brushRef="#br0" timeOffset="63069.23">28875 8013 0,'-35'25'0,"26"0"16,0-12-16,-9-1 15,9 1-15,-4 0 0,4 5 16,-13 7-16,9 7 16,-4-1-16,3 1 15,5 11-15,-4 8 0,4-7 16,9 6-16,0 0 15,-4-6-15,8 6 16,1-6-16,8-7 16,0-11-16,5 5 0,0-6 15,-1-6-15,5 0 16,5-26-16,4 1 16,-9-13-16,4-6 0,1-12 15,-5-7-15,0-19 16,-5-6-16,-3 19 15,-6 0-15,1 18 0</inkml:trace>
  <inkml:trace contextRef="#ctx0" brushRef="#br0" timeOffset="63384.05">29025 7568 0,'0'25'0,"-5"-6"15,5-7-15,0-12 16,-4 19-16,4 6 15,0 0-15,4 7 16,-4 24-16,0-12 0,0 19 16,0 12-16,-4 0 15,4 1-15,4-1 0,-8-6 16,8 19-16,1-13 16,4 0-16,-1-18 15,10 12-15,0-19 0,4-6 16,0-13-16,4-6 15,-4-6-15,9-19 16,0-6-16,-4-13 0,-10-6 16,-4-13-16,-4 7 15,0-7-15,-9 0 16,0 38-16,0 0 0</inkml:trace>
  <inkml:trace contextRef="#ctx0" brushRef="#br0" timeOffset="63598.61">29016 8214 0,'-13'25'0,"8"-6"15,5-19-15,0 0 16,14 6-16,-1-6 16,4 0-16,1 0 0,4 0 15,9 0-15,9-6 16,-1-13-16,-8-6 15,13 6-15,-4 0 0,-9 0 16,0-6-16,-9 13 16,-22 12-16</inkml:trace>
  <inkml:trace contextRef="#ctx0" brushRef="#br0" timeOffset="63832.47">29523 8038 0,'9'69'0,"-9"-31"0,0 0 16,-4-13-16,4-7 15,0 1-15,0 6 16,0 38-16,0-13 0,4 0 16,-4-12-16,9 12 15,-5 7-15,1-20 16,-1 1-16,-4-38 0,9 19 16,-9-19-16,9 19 15,4-13-15,-4-6 16,-5-13-16,-4-6 0,4-6 15,1 0-15,-5 25 16,0 0-16</inkml:trace>
  <inkml:trace contextRef="#ctx0" brushRef="#br0" timeOffset="64007.37">29444 7762 0,'0'19'0,"0"-6"16,0-1-16,0-12 15,0 0-15,0 0 0,26 19 16,-8-13-16,-5 1 16,0-1-16,5 13 15,-18-19-15,0 0 16,0 0-16,0 0 0</inkml:trace>
  <inkml:trace contextRef="#ctx0" brushRef="#br0" timeOffset="64387.16">29699 8101 0,'0'0'0,"0"0"15,5 0-15,-5 0 16,9 13-16,4 37 0,-9-25 16,1-6-16,4 6 15,-5 6-15,9 26 16,0-7-16,1 12 0,-1-11 15,-4-1-15,4 6 16,0-18-16,0-7 16,-4-6-16,0 0 0,-9-25 15,0 0-15,0 0 16,0 0-16,0 0 16,13 0-16,5-12 0,-5-1 15,-4-18-15,4-13 16,-4-12-16,4-13 15,0 6-15,-4 0 0,5-12 16,-1 0-16,-4 24 16,4 8-16,-9-8 15,-4 14-15,0-7 16,0 44-16,0 0 0,0 0 16</inkml:trace>
  <inkml:trace contextRef="#ctx0" brushRef="#br0" timeOffset="64829.5">30083 8314 0,'9'50'0,"0"-24"16,-9-26-16,0 0 15,13 18-15,5-11 16,-1-7-16,-3 0 0,-1 0 16,18 12-16,-1-18 15,6-7-15,-5-12 16,-9 0-16,0-6 0,-5-1 15,1-5-15,-5-1 16,0 1-16,-4-1 0,-4 7 16,-5 31-16,0-19 15,0-6-15,-9 0 16,0 12-16,-4 13 16,-5 0-16,-4 13 0,4 5 15,-4 7-15,0 1 16,5 24-16,-5-6 15,8 0-15,1 12 0,9 0 16,4-5-16,4-8 16,5 8-16,4-20 15,14 13-15,-5-6 0,4-7 16,1-12-16,-1-7 16,5-5-16,-5-1 15,5-6-15,-4-13 0,4-6 16,-14-6-16,1-6 15,-18 31-15,0 0 16,0 0-16</inkml:trace>
  <inkml:trace contextRef="#ctx0" brushRef="#br0" timeOffset="65156.31">30683 7424 0,'4'44'0,"-8"-38"16,8 13-16,-4 6 16,0 12-16,0-12 0,5 7 15,-5 37-15,4 0 16,0 6-16,-4-6 16,-4 19-16,8 0 0,-4-7 15,0 7-15,5-13 16,-1 1-16,1-1 15,4 0-15,-1-12 0,-3-1 16,4-18-16,-1 0 16,1-12-16,9-14 15,-5-11-15,0-14 0,1 1 16,-1-25-16,-4-1 16,-1 1-16,-8 31 0,0 0 15</inkml:trace>
  <inkml:trace contextRef="#ctx0" brushRef="#br0" timeOffset="65732.89">30872 8164 0,'9'50'0,"-18"-38"16,9 7-16,5-19 16,-1 19-16,-4 6 15,5-6-15,-1 25 0,1-6 16,3 5-16,1-5 15,0 0-15,-5-7 16,10 13-16,-1-6 0,-4-13 16,-1 0-16,15-25 15,-6 0-15,1 0 16,4 0-16,-5-13 0,1-12 16,4-6-16,0-7 15,-13-6-15,9 0 16,-5 0-16,5 1 0,-14-14 15,5 13-15,-5-6 16,1 6-16,-5 6 16,4 13-16,-4 25 0,0 0 15,0 0-15,0 0 16,0-18-16,0 5 16,0 19-16,0 13 0,4 6 15,-4 19-15,5 6 16,-1 7-16,1 18 15,3 0-15,-3 7 0,-1 12 16,-4-6-16,5 6 16,-5 0-16,-5 0 15,-4-6-15,-4-1 0,-4-11 16,8-1-16,-13-6 16,-9-13-16,0-5 15,5-1-15,-1-19 0,-8 0 16,0-12-16,-5-6 15,13-19-15,1-1 16,-9-12-16,-1-12 16,10 6-16,8 0 0,1 6 15</inkml:trace>
  <inkml:trace contextRef="#ctx0" brushRef="#br0" timeOffset="75833.19">19548 15357 0,'-13'7'0,"13"-7"0,9 6 15,-9-6-15,4 6 16,1 7-16,-5-13 0,0 0 16,0 0-16,0 0 15,0 0-15,4 18 16,1-5-16,-1 6 15,5-7-15,-5 26 0,-4 0 16,0-1-16,5 13 16,-1 1-16,-4 5 15,4 7-15,1 6 0,8-13 16,0 19-16,9-6 16,0-6-16,-4 6 15,13 13-15,9-26 0,-5 7 16,9 6-16,4 0 15,-3-7-15,3 1 16,9-6-16,1-13 0,-10 12 16,18-6-16,-4 0 15,4-12-15,-4-7 16,4 1-16,5-7 0,-10 12 16,-3-18-16,-1-6 15,-4-1-15,-5 13 16,-3-18-16,-6 5 0,-3-12 15,-6 6-15,-8-6 16,1 7-16,-23-7 0,0 0 16,0 0-16,0 0 15,0 0-15,0 0 16,0 0-16,0 0 16,0 0-16,0 0 0,13 0 15,-4-7-15,-1 1 16,-8-13-16,0 7 15,-4-7-15,0 0 0,4 19 16,0 0-16</inkml:trace>
  <inkml:trace contextRef="#ctx0" brushRef="#br0" timeOffset="77499.78">21555 16837 0,'0'0'15,"0"0"-15,13 7 16,-13-7-16,0 0 15,0 0-15,0 0 0,0 0 16,0 0-16,0 0 16,-4-7-16,4 1 15,0 6-15,-9 0 0,0-6 16,-9 6-16,5 0 16,-5 6-16,-4 0 15,-4 7-15,4 6 0,-5 0 16,5 6-16,5 0 15,17-25-15,0 0 16,-5 19-16,-4 6 0,9-13 16,5 13-16,8-12 15,5 12-15,8 0 16,5 0-16,-4-6 0,3 0 16,6 12-16,-5-6 15,-1 0-15,1 0 16,-4 0-16,-10 7 0,5 5 15,-4-5-15,-9-1 16,-5 0-16,-4-5 16,-4-1-16,-9-7 0,-1 8 15,-12-8-15,0-5 16,-1-1-16,-13 7 16,14-6-16,-5-7 0,0 0 15,5-6-15,-5 0 16,9 0-16,0 0 0,22 0 15,0 0-15,-13-6 16,-1-13-16,5-12 16,14 12-16,-5-6 15,9-6-15,-9 31 0,0 0 16</inkml:trace>
  <inkml:trace contextRef="#ctx0" brushRef="#br0" timeOffset="77926.53">21903 16467 0,'0'13'0,"-4"6"16,4-19-16,0 0 0,0 19 15,0-13-15,0 19 16,0-13-16,-5 7 0,5 13 16,0 11-16,-4 8 15,4-7-15,-5 31 16,1-12-16,4 12 0,-4 6 16,4-5-16,4-7 15,0 6-15,1-6 16,-1-13-16,5-6 0,0 1 15,-5-7-15,5-13 16,0 0-16,4-12 16,5 0-16,-1-7 0,1-5 15,4-26-15,5-6 16,-1-7-16,-4 1 16,-4-13-16,4-12 15,0 6-15,-9-1 0,0 7 16,-13 44-16</inkml:trace>
  <inkml:trace contextRef="#ctx0" brushRef="#br0" timeOffset="78153.39">21833 17013 0,'-14'38'0,"19"-20"15,-5-18-15,0 0 16,0 0-16,0 0 0,13 7 15,5-1-15,-5 0 16,4 0-16,1-6 16,4 7-16,13-7 0,5 0 15,-9-13-15,0 1 16,0-1-16,-5 1 16,-8-7-16,-18 19 0,0 0 15</inkml:trace>
  <inkml:trace contextRef="#ctx0" brushRef="#br0" timeOffset="78682.1">22472 16812 0,'-13'50'16,"8"-31"-16,5-19 16,0 0-16,-9 13 0,1-7 15,-1 7-15,0 5 16,0-5-16,-13 18 15,5-6-15,-1 19 16,-4-6-16,0 12 0,9-6 16,-1 0-16,1 6 15,13 7-15,0-1 0,0-6 16,5-12-16,-1-1 16,9-5-16,0-13 15,1 12-15,-14-31 0,22 19 16,-14-26-16,6-5 15,3-19-15,1 6 16,-9-13-16,4-19 0,-4-5 16,-5-7-16,1 6 15,-1 0-15,0 7 16,-4 6-16,5-7 0,-1 20 16,-4 37-16,0 0 15,0 0-15,0 0 16,5-19-16,4 13 0,-5 6 15,5 18-15,-5 7 16,1 19-16,-1 6 16,0-6-16,5 13 0,-4-7 15,-1 13-15,5-7 16,0-12-16,4-6 16,0-7-16,-4-6 0,9-25 15,-5-6 1,4 0-16,-17 6 0,0 0 15</inkml:trace>
  <inkml:trace contextRef="#ctx0" brushRef="#br0" timeOffset="79130.53">22759 17013 0,'-14'31'0,"14"-12"16,0 6-16,-4-6 15,4 0-15,0 0 0,4 6 16,-4 19-16,5 6 15,-5 6-15,4-6 16,5 1-16,-5-7 0,1-1 16,-1-5-16,-4-38 15,5 25-15,-5-25 16,0 25-16,0-25 0,0 6 16,-5-12-16,5 0 15,5-25-15,-5-1 16,4-12-16,-4-6 0,4-13 15,1-6-15,4 13 16,-5 0-16,0 5 16,1 1-16,-5-6 0,9 12 15,0 6-15,-9 38 16,4-19-16,9 7 16,0-1-16,-4 26 0,4-1 15,5 14-15,-9 5 16,4 13-16,-4 6 15,0 0-15,0 0 0,-5 0 16,0 1-16,10-1 16,-6-19-16,-8-31 15,0 0-15,0 0 0,0 0 16,0 0-16</inkml:trace>
  <inkml:trace contextRef="#ctx0" brushRef="#br0" timeOffset="79712.2">23257 16913 0,'9'-57'16,"-9"38"-16,-5 19 15,5 19-15,-4 6 16,-1-12-16,5-1 0,-8 1 16,-6 12-16,1 13 15,-4 6-15,3-1 16,-3-5-16,3 6 0,1 6 15,0 13-15,9 18 16,-1-12-16,5-18 16,0 5-16,9-12 0,-5 0 15,1-7-15,8-24 16,-4-13-16,-9 0 16,13-6-16,0-19 0,5-7 15,-9-5-15,8-26 16,-3 0-16,-1-18 15,-4-1-15,-5-18 0,1 31 16,-1-38-16,-4 1 16,-4 37-16,-1-32 15,-4 32-15,-4 0 0,4 19 16,-4-6-16,13 56 16,0 0-16,0 0 15,0 0-15,0-25 0,0 12 16,4 7-16,5 31 15,4 31-15,5-6 16,0 13-16,4 12 0,-5 13 16,1 0-16,-5-13 15,-4 26-15,13-26 16,-9-6-16,5 6 0,-5-6 16,-4-19-16,4 0 15,-4 1-15,4-14 0,-4-37 16,0 0-16,9-12 15,-1 5-15,1-5 16,-5-13-16,-13 25 0</inkml:trace>
  <inkml:trace contextRef="#ctx0" brushRef="#br0" timeOffset="79954.06">23689 16888 0,'-4'37'15,"-1"7"-15,5-13 0,5-5 16,-1 11-16,0-6 16,1-5-16,-5 30 15,4 0-15,1-5 0,-1 5 16,-4-12-16,4 0 16,1-6-16,-1-13 15,5-13-15,-4-12 0,3-6 16,-3-7-16,-5 13 15,0 0-15,0 0 0,0 0 16</inkml:trace>
  <inkml:trace contextRef="#ctx0" brushRef="#br0" timeOffset="80154.95">23680 16586 0,'0'0'15,"0"0"-15,0 0 0,0 7 16,0-7-16,0 19 15,0-7-15,0 1 16,5-1-16,-5 1 0,4-1 16,-4-12-16,0 0 15,4 25-15,5-12 16,0 6-16,-9-19 16,0 0-16,0 0 0,0 0 15</inkml:trace>
  <inkml:trace contextRef="#ctx0" brushRef="#br0" timeOffset="80643.19">23896 16800 0,'14'62'0,"-14"-62"16,4 32-16,0 5 16,-4-5-16,5-7 15,-5 0-15,4 6 0,1 32 16,3-13-16,-3-6 15,-1-6-15,1-1 0,-1 14 16,-4-20-16,0-31 16,0 0-16,0 0 15,0 0-15,0 0 0,4 12 16,-4-12-16,5 0 16,-5-12-16,0-13 15,0-7-15,0-5 0,4-13 16,-4-13-16,5 19 15,-1-12-15,5-7 16,0 13-16,4 0 0,0-7 16,-4 19-16,0 1 15,4 12-15,0 6 16,-4 19-16,4 0 16,-8 12-16,4 7 0,-1 19 15,1 6-15,-4 6 16,3 6-16,-3 13 15,-1 7-15,-4-7 0,0 12 16,0-6-16,0 1 16,5-7-16,3-13 0,-3-18 15,-1-13-15,-4-25 16,0 0-16,0 0 16,0 0-16</inkml:trace>
  <inkml:trace contextRef="#ctx0" brushRef="#br0" timeOffset="81284.52">24562 16875 0,'0'19'0,"0"-19"0,0 0 16,0 0-16,-9 6 16,9-6-16,0 0 15,0 0-15,-13 0 0,0 19 16,0-7-16,-1 7 15,6 0-15,-14 12 16,4 1-16,0 18 0,9-6 16,-4-13-16,9 7 15,-1-1-15,5-5 16,0-1-16,5 1 0,4-14 16,-9-18-16,13 7 15,0-7-15,5 6 16,4-25-16,0 0 0,-5-12 15,-3-13-15,-1-6 16,0 0-16,0 6 16,-4-25-16,0 19 0,-5-13 15,5 0-15,-4 26 16,-1-1-16,0-6 16,-4 19-16,0 25 0,0 0 15,5-19-15,-5 13 16,4 12-16,1 7 15,-1 5-15,1 8 0,3 24 16,-3 12-16,-1 1 16,1 12-16,-1 13 15,0 0-15,-4 0 0,0 18 16,-4-11-16,-5-1 16,0 6-16,1-12 15,-1 0-15,0-7 0,-18-12 16,5-12-16,0-7 15,0-6-15,5-13 16,17-31-16,0 0 0,-40 19 16,5-19-16,8-13 15,18-12-15,1-13 0,-6-5 16,-3-8-16,-1 14 16,18-7-16,0 6 15,0 38-15</inkml:trace>
  <inkml:trace contextRef="#ctx0" brushRef="#br0" timeOffset="81974.12">25457 16599 0,'0'0'0,"0"0"0,0 0 16,0 0-16,0 0 15,0 0-15,-35 0 16,35 0-16,0 0 0,-31-13 16,14 20-16,-1-7 15,5 0-15,-1 12 16,1 1-16,-13 12 0,4-6 15,13 12-15,0-12 16,5 19-16,8-1 16,5 7-16,9-6 0,8-13 15,5 0-15,4 13 16,0-1-16,5 13 16,0-12-16,-5-7 0,0-6 15,-4 7-15,-9 5 16,-4-12-16,-9 1 15,-14-20-15,-4 0 0,-4 13 16,-13 12-16,-5-18 16,-4-1-16,-5 1 15,0-1-15,1 1 0,8 0 16,0-7-16,0-12 16,5 6-16,26 0 15,-14-19-15,14 0 0,0-12 16,9-1-16,9-5 15,8-14-15,1 7 16,4 7-16,-9-1 0,-5 13 16,-17 25-16</inkml:trace>
  <inkml:trace contextRef="#ctx0" brushRef="#br0" timeOffset="82195">25735 16825 0,'9'0'16,"-9"12"-16,4 7 15,-8 0-15,4 0 16,0-7-16,0 1 0,0 18 15,0 1-15,0 5 16,0 7-16,-4-13 16,4 13-16,0-6 0,0 12 15,0-6-15,4 6 16,-4-18-16,0-1 0,0-31 16,4 25-16,-4-25 15,5 13-15,-5-20 16,0 7-16,0 0 0,0 0 15,0 0-15</inkml:trace>
  <inkml:trace contextRef="#ctx0" brushRef="#br0" timeOffset="82402.42">25691 16329 0,'-4'-25'15,"4"25"-15,0 0 0,0 0 16,0 0-16,-5 13 15,18-7-15,-4 7 16,0-1-16,-4-6 0,-5-6 16,0 0-16,4 7 15,-4-7-15,0 0 0,0 0 16,0 0-16,0 0 16,0 0-16,0 0 15</inkml:trace>
  <inkml:trace contextRef="#ctx0" brushRef="#br0" timeOffset="82722.25">25942 16066 0,'0'25'0,"0"-12"16,0-13-16,0 0 0,5 50 15,-1-19-15,5-6 16,-9 19-16,0-13 15,4 32-15,1 12 0,-1 13 16,1-13-16,-5 1 16,-5 5-16,10 13 15,-1-12-15,0 12 0,1-13 16,4-12-16,-9 0 16,4 0-16,1 0 0,-5-18 15,4-14-15,-4-18 16,4-6-16,-8-13 15,0-19-15,8-13 0,-4-11 16,4 5-16,-4 0 16,0-6-16</inkml:trace>
  <inkml:trace contextRef="#ctx0" brushRef="#br0" timeOffset="83170.98">26057 16975 0,'4'44'0,"1"-37"16,4 30-16,0-24 15,-9-13-15,17 18 16,-4-11-16,1 5 0,8 7 16,4-13-16,-4 13 15,0-19-15,0 0 16,0-6-16,-4-7 0,4 7 16,0-13-16,-9-12 15,5 0-15,0-20 16,-5 14-16,-4-7 0,-1 0 15,1-6-15,-13 6 16,-1 0-16,5 44 16,0-25-16,0 25 0,-8-25 15,-6 6-15,-3 6 16,-1 20-16,0 5 16,1 13-16,-5 0 0,0 19 15,13 7-15,-4 5 16,4 7-16,0-1 15,9 14-15,0-14 0,0-5 16,13 6-16,-4-1 16,4-12-16,9 1 15,5-14-15,4-18 0,-5-6 16,9-13-16,-13-7 16,5-18-16,4-6 15,-9-7-15,-5 7 0,-3 6 16</inkml:trace>
  <inkml:trace contextRef="#ctx0" brushRef="#br0" timeOffset="83659.64">26595 16699 0,'-4'13'15,"-1"12"-15,10 13 16,-1-26-16,-4 7 0,0 0 16,4 0-16,1 31 15,-1 0-15,1 0 16,-1-12-16,0 12 0,1 6 15,-1-12-15,-4 13 16,5-20-16,-5 14 16,0-26-16,0-25 0,0 0 15,0 0-15,0 0 16,0 12-16,0-12 16,0 0-16,0-19 0,-5-18 15,5-7-15,0-13 16,0-5-16,0-1 15,0-6-15,5 13 0,-5-1 16,4 7-16,1 6 16,-1 6-16,-4 38 15,0 0-15,0 0 0,9-31 16,0 12-16,-1 13 16,1 12-16,9 26 15,-5 5-15,0 1 0,5 18 16,-5 1-16,-4 5 15,4 7-15,-4-6 16,-5-13-16,1 0 0,4 1 16,-5-14-16,1-12 15,-1-6-15,5-19 16,0-19-16,-1 7 0,1-20 16,-9 32-16,0 0 15,0 0-15</inkml:trace>
  <inkml:trace contextRef="#ctx0" brushRef="#br0" timeOffset="83981.12">27045 16304 0,'0'0'0,"0"0"16,-9 69-16,5-25 16,4-19-16,-5 13 0,5 0 15,0-7-15,-4 13 16,-1 31-16,5-6 15,5 13-15,-5 5 0,4-5 16,-4 12-16,9-19 16,4 0-16,0-12 15,-4 0-15,5-7 0,-1-18 16,0-7-16,5-6 16,-18-25-16,17 13 15,1-13-15,0 0 0,-1-19 16,1-6-16,4 0 15,-5-25-15,6 0 16,-15-19-16,1 6 0,0 6 16,-5 20-16,1-1 15</inkml:trace>
  <inkml:trace contextRef="#ctx0" brushRef="#br0" timeOffset="84188">26979 16850 0,'0'31'16,"9"-12"-16,-9-6 16,13-1-16,4-6 0,-3 1 15,-1 5-15,13-5 16,5-1-16,0-12 0,4-1 16,-4-12-16,4-6 15,10-12-15,-6-1 16,-8 13-16,0 0 0,-5-6 15</inkml:trace>
  <inkml:trace contextRef="#ctx0" brushRef="#br0" timeOffset="85059.06">27508 16191 0,'-13'0'0,"-9"32"16,17 12-16,1-19 15,4-6-15,0 6 16,-5 6-16,1 19 0,4 32 16,4-20-16,1 1 15,-1 12-15,1 1 16,-5-1-16,4 0 0,0 0 16,5-18-16,0 6 15,-5-7-15,1-6 0,4 0 16,8-6-16,-8-19 15,-9-25-15,0 0 16,18 19-16,-5 0 16,5-19-16,-1-31 0,1 6 15,-5-19-15,0-7 16,5 1-16,-9 6 16,0-6-16,4-12 0,-4 18 15,0 0-15,-1 6 16,-8 38-16,0 0 15,0 0-15,0 0 0,0 0 16,0 0-16,0 0 16,9-6-16,-9 6 15,0 0-15,5 0 0,-1 19 16,0 18-16,1 13 16,-5 7-16,9-1 15,-1 7-15,1 0 0,-4-13 16,12-12-16,-3-7 15,-1-6-15,9 0 0,-5-12 16,1-7-16,4-12 16,0-7-16,-4 1 15,-1-20-15,6 1 0,-10-19 16,0 6-16,5-6 16,-5-1-16,0 1 15,-4-12-15,4 11 0,-8 1 16,8 6-16,-9 7 15,-4 37-15,0 0 16,0 0-16,0-25 0,0 18 16,0 7-16,5 13 15,-5 12-15,0 13 16,4 12-16,-8 12 0,4 7 16,0 0-16,4 7 15,-8-1-15,4 13 16,-5-13-16,-8 13 15,9-7-15,-10 1 0,5-7 16,-8-6-16,-10 13 16,1-20-16,-1 1 0,-3-13 15,-10-6-15,5-13 16,-1-5-16,1-20 16,0-12-16,-14-13 0,10-13 15,3 1 1,14 0-16,0 6 0,22 25 15</inkml:trace>
  <inkml:trace contextRef="#ctx0" brushRef="#br0" timeOffset="104470.16">9569 14868 0,'18'-6'0,"-14"6"15,1 6-15,-5-6 16,0 0-16,0 0 0,0 0 15,0 0-15,0 0 16,0 0-16,0 0 0,-9 0 16,4-12-16,5 12 15,0 0-15,-17-13 16,-5 0-16,0 1 16,-18-7-16,-4-6 0,0 0 15,-18 0-15,9 0 16,-9 6-16,1-6 0,-14 0 15,0 0-15,-14 6 16,-8-19-16,5 7 16,-18 0-16,8-1 0,-4 1 15,-8-1-15,-5 1 16,4-7-16,-4 1 16,0 5-16,9-5 15,-1-1-15,6 7 0,12-7 16,9 1-16,0-1 15,9 0-15,9 7 0,9 0 16,4-1-16,0 7 16,13 6-16,5 1 15,4-8-15,0 1 16,5 7-16,-1 5 0,10 0 16,-1 7-16,1-13 15,-1 13-15,18 6 16,0 0-16,0 0 0,0 0 15,0 0-15,0 0 16,0 0-16,0 0 16,0 0-16,0 0 0,0 0 15,0 0-15,0 0 16,0 0-16,0 0 16,0 0-16,0 0 0,0 0 15,0 0-15,0 0 16,0 0-16,0 0 15,0 0-15,0 0 0,0 0 16,0 0-16,0 0 16,0 0-16,0 0 0,0 0 15,0 0-15,0 0 16,0 0-16,0 0 16,-13-6-16,13 6 15,0 0-15,-18-6 0,5-1 16,-5-5-16,1 5 15,-6-11-15,-3 11 0,-9-11 16,4 5-16,-4 0 16,-1 1-16,1-1 15,-5 1-15,5-1 0,0 1 16,0-1-16,-1 1 16,1-1-16,4 1 15,5-7-15,26 19 0,-27-13 16,5-6-16,22 19 15,-17-12-15,17 12 16,0 0-16,0 0 0,0 0 16,0 0-16,0 0 15,0 0-15,0 0 16,0 0-16,0 0 0,0 0 16,0 0-16,0 0 15,0 0-15,0 0 16,0 0-16,-14-13 15,5 1-15,-4-1 0,13 13 16,0 0-16,0 0 16,0 0-16</inkml:trace>
  <inkml:trace contextRef="#ctx0" brushRef="#br0" timeOffset="105453.84">2611 11488 0,'-5'56'15,"1"-6"-15,4-25 16,0-6-16,0 6 16,-5 0-16,5 0 0,0 38 15,-4-13-15,0 7 16,4-1-16,-9 1 16,4-1-16,-4-6 0,9 13 15,0-7-15,-4 7 16,8-13-16,-4 13 15,5-13-15,-1-6 0,1 6 16,4-12-16,-9 0 16,0-7-16,8 7 15,6-13-15,-1-7 0,-4 8 16,8-14-16,1 1 16,-18-13-16,18 6 15,4-19-15,-5 1 0,1-13 16,4-7-16,-4 1 15,-5-7-15,-13 38 16,0 0-16</inkml:trace>
  <inkml:trace contextRef="#ctx0" brushRef="#br0" timeOffset="106023.07">2888 12021 0,'0'19'0,"0"-19"16,0 0-16,0 0 16,0 0-16,9 18 0,0-11 15,-9 11-15,0 20 16,0-19-16,0 12 16,4 19-16,1 1 0,-5-1 15,4 19-15,1-19 16,-1-6-16,5 0 15,0-7-15,4-5 0,0-7 16,0-13-16,-13-12 16,0 0-16,22 13 0,-4-19 15,4-7-15,-4-6 16,-1-12-16,1-13 16,0 0-16,-5-6 0,0-19 15,-4 13-15,-5-1 16,1-6-16,-1 13 15,-4 0-15,5 12 0,-5 38 16,0 0-16,0 0 16,0 0-16,0 0 15,0 0-15,0-12 16,4 6-16,0 6 0,-4 18 16,0 1-16,5 25 15,-1-6-15,-4 18 16,0-12-16,0 6 0,0 0 15,0 7-15,0-7 16,0-12-16,0-1 16,0-5-16,0-7 0,0-25 15,9 6-15,-5 0 16,10-6-16,-14 0 16,0 0-16</inkml:trace>
  <inkml:trace contextRef="#ctx0" brushRef="#br0" timeOffset="106806.15">3347 12090 0,'0'0'0,"0"31"16,9-31-16,-5 19 16,5 6-16,-5 0 15,-4 0-15,5 0 0,4 25 16,-5 1-16,0 11 15,1-11-15,-5-14 16,0 7-16,4-13 0,-4-31 16,0 0-16,0 0 15,0 0-15,0 25 0,-4-6 16,-1-12-16,5-14 16,-4-5-16,4-20 15,0-5-15,0-13 0,4 6 16,5-19-16,0 0 15,0 7-15,0-7 16,4 13-16,0 6 16,-4 6-16,-9 38 0,9-18 15,0 5-15,4 13 16,0 6-16,-4 19 16,0-12-16,4 31 0,-4 0 15,0 6-15,-1 6 16,-3-5-16,4 5 15,-5 0-15,1-5 0,3-14 16,-3 1-16,-1-7 16,-4-31-16,0 0 0,0 0 15,0 0-15,0 0 16,5 13-16,-1-7 16,-4-19-16,4-5 0,-4-14 15,5-12-15,-1-6 16,1-19-16,-1 7 15,0 5-15,1-6 0,4 13 16,-1-6-16,1 24 16,-9 32-16,0 0 15,9-31-15,-9 31 0,9-19 16,0 7-16,0 18 16,-1 13-16,-3 6 15,4 0-15,-1 25 0,-3-6 16,-1 6-16,1 19 15,3-12-15,-3 5 16,4-5-16,-5-7 0,-4 0 16,5-6-16,-5 6 15,0-50-15,8 32 16,-8-14-16,5-18 0,-1-6 16,5-19-16,4-25 15,0 6-15,1 0 16,-5-6-16,-1 12 0</inkml:trace>
  <inkml:trace contextRef="#ctx0" brushRef="#br0" timeOffset="107387.82">3933 11563 0,'-4'0'0,"4"0"16,0 0-16,0 0 0,0 0 15,4 31-15,1 1 16,-5-14-16,4 14 15,1-1-15,8 19 0,-9 26 16,5 5-16,-4-12 16,3 6-16,-3-6 15,-1 0-15,-4 7 0,5-1 16,-5-19-16,0-5 16,0-20-16,0-31 15,0 0-15,0 0 0,0 0 16,0 0-16,0 0 15,0 0-15,0 0 16,0 0-16,0 19 0,0-19 16,0-7-16,0-11 15,0-33-15,4-5 16,0 0-16,5 5 0,-4 7 16,3 13-16,1 0 15,5 6-15,-1 12 16,-13 13-16,22 0 0,-5 0 15,1 6-15,4 7 16,0 6-16,-4 6 16,-5 6-16,5 7 0,-9-1 15,-5 1-15,-4 0 16,0 12-16,-4-6 16,-5-13-16,-5 0 0,1 13 15,-9-12-15,0 5 16,-9 1-16,5-13 15,-1 0-15,1-6 0,4-6 16,4-13-16,5-7 16,0-12-16,13-6 15,-5-6-15,10 0 16,-5 31-16,0 0 0,0 0 16</inkml:trace>
  <inkml:trace contextRef="#ctx0" brushRef="#br0" timeOffset="107863.33">4317 12416 0,'9'25'0,"-9"-25"0,0 0 16,0 0-16,18 6 15,4 1-15,-9-14 0,-4 1 16,-1 0-16,6-1 15,8-5-15,0-13 16,0-7-16,-9-5 16,0-1-16,1-6 0,-1 0 15,0 0-15,0-6 16,-8 6-16,-5 7 16,0-7-16,-5 13 0,5 5 15,0 26-15,-13-25 16,0 7-16,0 11 15,-1 7-15,1 13 0,0-1 16,0 13-16,-1 1 16,1 5-16,9 13 15,-5 0-15,5 6 0,-1 0 16,5 0-16,5-6 16,-5 6-16,8 0 15,-3-6-15,8 0 0,-4-12 16,4-1-16,0-6 15,5-6-15,4 0 16,-4-26-16,-1 7 0,1-12 16,0-7-16,-18 19 15,0 0-15</inkml:trace>
  <inkml:trace contextRef="#ctx0" brushRef="#br0" timeOffset="108270.09">4736 12121 0,'18'44'15,"-18"-25"-15,0-19 16,4 25-16,1-13 16,3 20-16,-3-7 0,-1 0 15,1 25-15,-1 0 16,0 1-16,1-14 16,-1 7-16,1-6 0,-5-7 15,0-31-15,0 0 16,0 0-16,0 0 15,0 0-15,0 0 0,0 0 16,0 0-16,0 0 16,0 25-16,4-12 15,-4-7-15,0-19 0,4-5 16,-4-8-16,-4-11 16,4-7-16,0 6 15,4-6-15,1-6 0,4 6 16,-5 13-16,5-7 15,4 7-15,0 6 16,-13 25-16,18-19 0,0 7 16,-1-1-16,1 7 15,0-1-15,4 14 0,-5 5 16,-17-12-16,0 0 16,0 0-16</inkml:trace>
  <inkml:trace contextRef="#ctx0" brushRef="#br0" timeOffset="108699.11">5155 12184 0,'0'31'16,"0"-31"-16,0 0 15,9 32-15,-5-7 0,1 12 16,-1-18-16,-4 6 16,0 0-16,4 32 15,1-20-15,-5 1 0,-5 0 16,5-13-16,0-25 16,0 0-16,0 18 15,5-11-15,-5-14 0,0-11 16,0 5-16,0 13 15,0 0 1</inkml:trace>
  <inkml:trace contextRef="#ctx0" brushRef="#br0" timeOffset="108879.01">5155 11739 0,'0'0'16,"0"0"-16,0 0 0,13 18 15,-4-11-15,-5 11 16,-4-18-16,0 13 16,0-13-16,14 25 0,-6 0 15,1-12-15,5 12 16,-14-25-16</inkml:trace>
  <inkml:trace contextRef="#ctx0" brushRef="#br0" timeOffset="109380.29">5371 12196 0,'0'0'0,"9"13"16,-5 6-16,10 6 16,-10 6-16,0 7 15,1-13-15,-1 6 0,1 26 16,3-7-16,-3 0 15,-5 0-15,0-18 16,0-32-16,0 0 0,0 0 16,0 0-16,0 0 15,0 18-15,0-5 16,0-7-16,0-12 0,0-13 16,-5-12-16,5-7 15,5-12-15,4 6 16,-5-12-16,5-7 0,0 6 15,-1-5-15,6 5 16,3 7-16,-3 6 16,-1 19-16,0-6 0,0 6 15,5 12-15,-5 13 16,0 6-16,1 13 16,-6 0-16,6 12 0,-1 1 15,-9 30-15,5 1 16,0-6-16,-5 12 15,5 6-15,-4-12 0,-1-1 16,0-12-16,5-6 16,0-12-16,9-1 15,-1-12-15,1 0 0,-18-19 16,0 0-16</inkml:trace>
  <inkml:trace contextRef="#ctx0" brushRef="#br0" timeOffset="109989.54">6085 11946 0,'-8'12'16,"8"-12"-16,0 0 15,0 0-15,0 0 16,-22 0-16,4 6 0,5 13 16,-1 6-16,1 0 15,4-6-15,-13 25 16,0 12-16,9-5 0,0 18 15,4-13-15,5-12 16,-1 12-16,1-5 16,8-26-16,1 0 0,3 0 15,1-19-15,0 0 16,4 1-16,1-7 16,3-19-16,-4-6 0,1 0 15,-1-7-15,-4-18 16,0-6-16,-1-7 15,1-12-15,-4 12 0,-5 13 16,4-13-16,-4 13 16,4 6-16,-4 6 15,0 1-15,-4 12 0,4 25 16,0-32-16,0 32 16,0-12-16,0 24 15,4 13-15,-4 1 0,9 5 16,-4 19-16,3 13 15,1 6-15,0 0 16,0 0-16,9 0 0,-10 6 16,-8 19-16,5-25 15,-5 13-15,-5-1 16,1 1-16,0-13 0,-14 0 16,0 6-16,-4-25 15,0 0-15,-4-18 16,-5-7-16,0 0 0,-9-6 15,5-19-15,0-13 16,-1-6-16,1-6 16,4-6-16,9-1 0,5 1 15,17 31-15</inkml:trace>
  <inkml:trace contextRef="#ctx0" brushRef="#br0" timeOffset="110779.09">3625 13407 0,'9'0'15,"-9"0"-15,0 0 16,0 0-16,0 0 15,-5-13-15,1 13 0,-5 0 16,0-6-16,-8 6 16,3 0-16,-8 0 15,-4 6-15,-5 7 0,-4-1 16,8 7-16,1 6 16,4 7-16,4-14 15,18-18-15,0 0 0,-9 32 16,9-1-16,9 0 15,4 1-15,9-7 16,0 0-16,5 13 0,4-7 16,-5 7-16,1-7 15,-1 0-15,-4 1 0,5-7 16,-10 12-16,-8 7 16,-5-6-16,-4-7 15,0 1-15,-8 5 0,-6-5 16,-8-1-16,-4-6 15,-5 0-15,5-6 16,-5 0-16,4 0 0,-4-13 16,9-12-16,0-19 15,5 6-15,12-13 16,5-12-16,5 7 0,3-1 16,-3 1-16,-5 37 15</inkml:trace>
  <inkml:trace contextRef="#ctx0" brushRef="#br0" timeOffset="111133.43">3907 12980 0,'0'0'0,"0"0"0,0 0 16,0 0-16,35 50 15,-35-50-15,0 0 0,0 51 16,-4-1-16,-1 0 16,1-12-16,0 12 15,4-6-15,0 37 0,-9 13 16,4-6-16,5-6 16,0-7-16,0 13 15,0-26-15,0 1 0,5 0 16,-1-7-16,1-18 15,3-7-15,1-6 16,9-12-16,-18-13 16,13 0-16,5-6 0,4-19 15,0-1-15,-4-5 16,4 6-16,-9-13 0</inkml:trace>
  <inkml:trace contextRef="#ctx0" brushRef="#br0" timeOffset="111555.19">4194 13601 0,'-5'25'0,"1"-12"15,-1 6-15,10-1 16,-5 14-16,4-7 16,-8 0-16,4 25 0,0 7 15,0-1-15,4 1 16,-4-1-16,0-12 15,5 0-15,8-13 0,5-12 16,-5 0-16,9-7 16,0-12-16,0-6 15,9-13-15,-5 0 0,-4-6 16,0-12-16,-4-1 16,0-18-16,-10 5 15,-3 1-15,-1 0 0,-4-6 16,-13-1-16,4 7 15,-8 0-15,-6 6 16,6 6-16,-1 7 0,-8 12 16,-5 7-16,4 12 15,5 12-15,0 13 16,9 7-16,0 5 0,0 1 16,4-1-16,9-5 15,4-1-15,-4-31 16,0 0-16,0 0 0</inkml:trace>
  <inkml:trace contextRef="#ctx0" brushRef="#br0" timeOffset="112191.46">4626 13419 0,'0'32'0,"0"-13"15,0-19-15,0 0 0,0 37 16,4 1-16,1 6 16,-5-7-16,4-5 15,0 43-15,1-12 0,-1 12 16,1-12-16,-1-13 16,5 0-16,4 0 15,-4-12-15,0-7 0,-9-31 16,9 19-16,4-13 15,-4-6-15,-1 0 16,1-12-16,-4-13 0,4-13 16,-1 0-16,-3-12 15,-1 0-15,5-6 0,0 5 16,0 1-16,-1 0 16,1 12-16,0 1 15,-9 37-15,0 0 16,9-19-16,0 6 0,-5 13 15,1 13-15,-1 12 16,5 6-16,-5 1 16,1 12-16,3 0 0,1 6 15,0 0-15,0-12 16,0-7-16,4 0 16,0-6-16,-13-25 0,0 0 15,0 0-15,9 19 16,0-13-16,-9-6 15,0 0-15,0 0 0,9-12 16,-5-13-16,0-19 16,5 6-16,-9-18 15,5-13-15,-5 0 0,0 6 16,4 0-16,5 13 16,-5 0-16,1-6 15,-1 5-15,14 26 0,-5 0 16,-13 25-16,0 0 15,0 0-15</inkml:trace>
  <inkml:trace contextRef="#ctx0" brushRef="#br0" timeOffset="112532.26">5208 12880 0,'-9'25'0,"9"-25"16,0 0-16,0 0 0,-4 13 15,4 12-15,13-6 16,-9 12-16,-8-6 16,4 6-16,0 26 0,0 5 15,0 20-15,0-7 16,-9 1-16,5 11 15,-1-5-15,1 6 0,-1-7 16,1-6-16,0-6 16,4-6-16,4-6 15,-4-7-15,0-50 0,4 25 16,5-13-16,-9-12 16,0 0-16,0 0 15,0 0-15</inkml:trace>
  <inkml:trace contextRef="#ctx0" brushRef="#br0" timeOffset="113153.54">5336 13526 0,'0'38'0,"0"-38"15,0 0-15,0 0 0,9 31 16,-5 0-16,-4 1 15,4-7-15,-4 0 16,0 6-16,5 19 16,-1-6-16,1 0 0,-5-6 15,4-13-15,-4-25 16,9 31-16,0-12 0,8-6 16,-3-7-16,-1-6 15,0-13-15,9 1 16,-4-13-16,-1 0 0,1-13 15,-5 0-15,5-6 16,-1-6-16,-3 6 16,-1-6-16,-4 6 15,0 0-15,-1 7 0,-3-1 16,-5 38-16,0 0 16,0 0-16,0-19 15,4 7-15,-4 24 0,0 7 16,-4 6-16,-1 19 15,5 6-15,-4 13 0,4 0 16,0 12-16,-4 7 16,-1-1-16,5 1 15,-4 5-15,-1-5 0,-3 12 16,-1-12-16,0-7 16,4 6-16,-3-12 15,-1 7-15,-4-7 16,4-13-16,0 7 0,-4-19 15,-5 0-15,-4-13 16,0-6-16,0-6 16,-4-7-16,-5-18 0,0 0 15,9-19-15,0 0 16,8-7-16,1-12 0,4 7 16,5-1-16,4 38 15</inkml:trace>
  <inkml:trace contextRef="#ctx0" brushRef="#br0" timeOffset="119777.19">11809 10045 0,'-17'19'0,"17"-19"15,0 0-15,0 0 0,0 0 16,-9-6-16,18 6 15,-9-7-15,0 1 0,-5-13 16,1 1-16,-5-8 16,5-11-16,-1-1 15,-12-12-15,-1 0 16,0-7-16,-4 1 0,-9-7 16,9 7-16,-13-7 15,0 0-15,-14-6 0,5-12 16,-13 12-16,-1-6 15,-3-7-15,-5 1 16,-9 5-16,-5 1 0,1-13 16,-5 7-16,-4 5 15,0 1-15,-5-6 16,5-1-16,-5 13 16,-4 0-16,5-6 0,-5 12 15,8-6-15,-8-6 16,18 25-16,-5-7 15,5 7-15,-9 0 0,17 6 16,1 0-16,8 7 16,5-1-16,-14 7 15,22-1-15,1 13 0,8-6 16,5-6-16,4 18 16,9-5-16,22 18 0,0 0 15,0 0-15,0 0 16,0 0-16,0 0 15,0 0-15,0 0 0,0 0 16,0 0-16,0 0 16,-22 0-16,9 0 15,4 0-15,5 0 0,4 6 16,8 6-16,-8-12 16,0 0-16,0 0 15</inkml:trace>
  <inkml:trace contextRef="#ctx0" brushRef="#br0" timeOffset="120874.21">5684 6088 0,'-26'25'0,"12"-19"15,1 7-15,0-13 16,-9 12-16,4 7 15,5 0-15,-18 19 0,0-1 16,0 13-16,1 13 16,8-7-16,0 7 15,4-6-15,5-1 0,4 7 16,9-13-16,4 0 16,5-6-16,0-13 15,9-5-15,-18-26 0,17 18 16,1 1-16,-1-25 15,5 6-15,1-25 16,-6 6-16,5-12 0,5-13 16,-14-13-16,5 1 15,-5-13-15,0 6 16,-4 0-16,0 1 0,-1-14 16,1 26-16,0 0 15,-5 6-15,1 7 16,-5 37-16,0 0 0,0 0 15,0 0-15,-5-19 16,5 12-16,-4 7 16,0 13-16,-1 12 0,1 19 15,4 0-15,0 12 16,9-5-16,-5 17 16,5-17-16,0 5 0,0-12 15,4 0-15,0 12 16,-4-18-16,0 0 15,-1-13-15,10 0 0,-5-13 16,1-18-16,-6-6 16,1-7-16,-9 19 15,0 0-15,0 0 0,0 0 16</inkml:trace>
  <inkml:trace contextRef="#ctx0" brushRef="#br0" timeOffset="121282.4">5900 6289 0,'0'0'0,"5"6"0,-5 6 16,0 26-16,-5 0 15,10-13-15,-1 6 16,5 0-16,0 20 0,-1 5 16,-3 19-16,4-18 15,0-7-15,-5 0 16,0-12-16,1-7 0,-5-31 15,0 0-15,0 0 16,-5 25-16,1-19 16,0-18-16,-1-13 0,5-7 15,-4 1-15,-1-25 16,1-1-16,8 7 0,-4-25 16,9 25-16,-4-7 15,-1 1-15,-4-7 16,13 19-16,-4-6 0,4 6 15,9 19-15,-8 0 16,3 0-16,-17 25 16,18-7-16,8 1 0,5 0 15,-4 0-15,3 12 16,-12-6-16,-18 0 16,0 0-16,0 0 15,0 0-15</inkml:trace>
  <inkml:trace contextRef="#ctx0" brushRef="#br0" timeOffset="121615.23">6394 5975 0,'0'6'0,"0"-6"16,0 0-16,0 0 15,0 0-15,0 32 0,-18-14 16,5 7-16,4 7 15,1-1-15,3-6 16,-8 38-16,-5 0 16,1-7-16,12 19 0,-4-12 15,9-6-15,5-7 16,-1 6-16,5-12 0,9 0 16,-1-13-16,1-6 15,4-12-15,5 0 16,-1-7-16,5-12 15,9-7-15,-14-12 0,14-6 16,-14-13-16,1 6 16,-1-6-16,-13 6 0,-13 38 15,0 0-15</inkml:trace>
  <inkml:trace contextRef="#ctx0" brushRef="#br0" timeOffset="122194.49">6663 5561 0,'0'0'15,"0"0"-15,0 19 0,5 12 16,3 7-16,-8-13 16,5 6-16,-5 7 15,0 0-15,0 49 16,9-11-16,-5 5 0,0 13 15,1-12-15,-5 6 16,0-1-16,4-11 0,-4-7 16,-9-13-16,5-6 15,0-6-15,4-44 16,0 0-16,0 0 0,0 0 16,-5 13-16,1-13 15,4-7-15,0-18 16,0-19-16,0 0 0,4 1 15,1-20-15,-1 6 16,5-5-16,0 5 16,4 13-16,-4 7 0,8 5 15,-3 1-15,-1 18 16,-4 1-16,4 6 16,-4 6-16,4 6 0,9 6 15,-13 7-15,4 13 16,0 12-16,9-1 15,0 1-15,-4 19 0,-5-13 16,-4 0-16,0 1 16,0-14-16,-5 7 15,-4 0-15,-4-19 0,8 0 16,0-19-16,1-6 16,-5 0-16,-5-25 15,5-6-15,-4-7 0,4 7 16,0 31-16,0 0 15,0 0-15</inkml:trace>
  <inkml:trace contextRef="#ctx0" brushRef="#br0" timeOffset="122399.38">7091 6138 0,'0'0'0,"0"0"15,0 0-15,0 0 16,9 19-16,-9-19 0,8 37 16,1-18-16,-4 19 15,-1-19-15,1 0 16,-5 6-16,8 37 0,1-12 15,-4-12-15,-1 0 16,-4-1-16,4-5 16,-4 5-16,0-37 0,5 13 15,-10-19-15,1-7 16,-5 1-16,0-1 16,9 13-16,0 0 0</inkml:trace>
  <inkml:trace contextRef="#ctx0" brushRef="#br0" timeOffset="122601.26">7038 5824 0,'0'0'16,"0"0"-16,0 0 16,0 13-16,4 0 15,-4-13-15,0 0 0,22 18 16,-13-5-16,-9-13 15,0 0-15,0 0 16,0 0-16,0 0 0,0 0 16,0 0-16</inkml:trace>
  <inkml:trace contextRef="#ctx0" brushRef="#br0" timeOffset="123127.54">7395 5887 0,'0'44'0,"0"-44"15,0 0-15,0 38 16,0-7-16,0-6 16,9 0-16,-9 7 0,9 5 15,0 20-15,-1-1 16,1-6-16,0 7 16,0-1-16,-5-12 0,1 0 15,-5-13-15,0-31 16,0 0-16,0 0 15,0 0-15,0 19 0,0-19 16,-5 0-16,5-12 16,-4-1-16,4-12 15,0-19-15,-5-6 0,5-13 16,9 7-16,4 6 16,-4-1-16,5 1 15,-1-6-15,-4 6 0,-1 12 16,1 0-16,-4 7 15,3 6-15,10 6 16,0 7-16,-5-1 0,5 7 16,12 12-16,-7 7 15,7 12-15,1 0 16,-13 6-16,0 7 0,-1 12 16,5 0-16,-17 6 15,3-5-15,-8-1 16,0 0-16,5 0 0,-5 7 15,0-20-15,4 1 16,1-7-16,3-12 16,-8-19-16,0 13 0,0-13 15,0 0-15,0 0 16,0 0-16</inkml:trace>
  <inkml:trace contextRef="#ctx0" brushRef="#br0" timeOffset="124157.57">8237 5912 0,'9'-6'0,"-4"0"16,-5 6-16,0 0 15,0 0-15,0 0 0,0 0 16,0 0-16,-14-7 16,14 7-16,0 0 0,-26 0 15,8 13-15,5 12 16,-5-6-16,-8 6 15,-1 0-15,1 13 0,4 12 16,9-6-16,4 0 16,0-13-16,14-6 15,-5-25-15,0 25 0,0-25 16,0 0-16,8 25 16,6-12-16,-1-7 15,4-6-15,1-12 0,0-7 16,4-13-16,4 7 15,-8-12-15,-1-7 16,-3-13-16,-1 13 0,0 0 16,-4 13-16,-9 31 15,0 0-15,0 0 16,0-44-16,0 0 0,-4 13 16,4 31-16,0-6 15,0 6-15,0 0 16,0 0-16,0 0 0,0 0 15,0 25-15,4 0 16,5 31-16,0 13 16,8 0-16,1 19 0,-9 0 15,8 6-15,-3-6 16,-10 12-16,5-31 16,-14 38-16,1-7 0,-9-25 15,-5 19-15,-8-25 16,-5-6-16,0-13 15,-4 7-15,-1-32 16,1 6-16,-5-6 0,1-12 16,3-19-16,1-1 15,4-5-15,-4-1 0,9-6 16,4-12-16,4 6 16,9-13-16,9 38 15,0 0-15</inkml:trace>
  <inkml:trace contextRef="#ctx0" brushRef="#br0" timeOffset="149258.4">5786 8352 0,'22'0'16,"-22"0"-16,0 0 15,13-6-15,0 6 0,-9-7 16,10-5-16,-14 12 15,13 0-15,0-25 16,9-7-16,0 7 16,-4 0-16,0-25 0,4 0 15,-9 0-15,-13-7 16,0-6-16,0 13 16,-5 0-16,1 6 0,0 13 15,-5 6-15,0-7 16,9 32-16,0 0 15,-18-18-15,5 11 0,-5 7 16,1 13-16,-10 12 16,-4 13-16,5 6 15,-5 6-15,14 19 0,-10 18 16,9-11-16,1 5 16,12-12-16,5 13 15,5-7-15,8-12 0,0-13 16,9 6-16,9-5 15,4-20-15,1-6 16,3-6-16,1-7 0,0-18 16,4-13-16,-13 7 15,-5-1-15,-4-6 16,-22 19-16,0 0 0</inkml:trace>
  <inkml:trace contextRef="#ctx0" brushRef="#br0" timeOffset="149853.06">6240 8189 0,'0'37'0,"0"-37"15,0 0-15,0 0 0,13-6 16,0-6-16,-4-1 16,0 1-16,0-1 15,-1 0-15,6-5 0,-1-20 16,-4 0-16,0 7 15,-5-13-15,5 6 16,0-5-16,-14-1 0,5 6 16,-4 13-16,-1-13 15,1 7-15,-9 6 16,-5 6-16,18 19 0,-18-12 16,18 12-16,-8 0 15,-6 12-15,-3 13 0,-1 13 16,1 12-16,3 6 15,1 1-15,0 18 16,0 7-16,-1-13 16,14 6-16,-4 6 0,8-18 15,5-6-15,0 12 16,4-26-16,5 14 0,0-13 16,4-19-16,4-13 15,0 1-15,1-13 16,-1-6-16,10-13 0,-5-19 15,-5 1-15,5-20 16,-9 7-16,-4 6 16,-10 13-16,-8 31 0</inkml:trace>
  <inkml:trace contextRef="#ctx0" brushRef="#br0" timeOffset="150320.37">6619 7919 0,'0'31'15,"0"-12"-15,0-19 0,4 25 16,1 13-16,-5-7 16,4-6-16,1 13 15,3 19-15,1-7 0,0 6 16,0 1-16,0-7 15,-5-13-15,-4 7 16,0-19-16,0-25 0,0 0 16,0 0-16,0 19 15,5 0-15,-5-19 16,-5-6-16,1-19 0,-1 0 16,1-13-16,0-6 15,-5-6-15,0-19 16,0 12-16,5-5 15,8-7-15,0 6 0,1-6 16,-1 13-16,5-7 16,0 25-16,0-12 0,-5 6 15,1 7-15,8 5 16,0 7-16,9-6 16,0 12-16,9 0 0,0 0 15,9 7-15,-10 5 16,-12 7-16,-18 0 15,0 0-15,0 0 0</inkml:trace>
  <inkml:trace contextRef="#ctx0" brushRef="#br0" timeOffset="151551.21">7108 7800 0,'0'0'0,"0"19"16,0-19-16,0 0 0,0 0 15,0 19-15,0-19 16,5 31-16,-5-6 16,4 0-16,-4 0 0,5-6 15,-5 19-15,4 12 16,1-6-16,-1 0 15,-4-7-15,4-5 0,-4 5 16,0 1-16,5 0 16,-5-38-16,0 0 15,0 25-15,0-25 0,0 0 16,0 12-16,4-24 16,-4 5-16,5 1 15,-5 6-15,0 0 0,0 0 16,0 0-16</inkml:trace>
  <inkml:trace contextRef="#ctx0" brushRef="#br0" timeOffset="151753.09">7082 7392 0,'0'0'15,"0"0"-15,0 0 0,0 0 16,0 0-16,0 0 15,9 0-15,-9 0 16,9 7-16,-9-7 0,0 0 16,0 18-16,0-18 15,0 0-15,0 0 16,0 0-16</inkml:trace>
  <inkml:trace contextRef="#ctx0" brushRef="#br0" timeOffset="152742.18">7351 6966 0,'9'12'0,"-9"-12"0,0 0 15,0 0-15,0 0 16,0 44-16,4 0 15,-4-6-15,0-7 16,0 7-16,0-1 0,9 39 16,-9 5-16,4-12 15,1 25-15,-5-12 0,4 6 16,1-1-16,-1-5 16,1-1-16,-1 1 15,0-19-15,5-1 0,0-5 16,4-13-16,0 0 15,5-7-15,0-18 16,-1-6-16,-3-1 0,3-12 16,10-19-16,-10 7 15,-3-19-15,3-1 16,-4-12-16,1 0 0,-1 0 16,-4-18-16,0 12 15,-5-19-15,0 12 16,-4 1-16,9 12 15,-4 0-15,-1 0 0,-4 44 16,0 0-16,0 0 16,0 0-16,0 0 0,0 0 15,0-25-15,0 12 16,0 13-16,0 13 16,0 12-16,0 13 0,0 6 15,9-1-15,0 8 16,4-1-16,0 6 15,5-6-15,-1-6 0,1-6 16,0-7-16,-1-6 16,-4-6-16,10-6 15,-6-7-15,10-19 0,-5 1 16,0-1-16,-5-12 16,1-6-16,0-7 15,-5-12-15,-9 6 0,5-19 16,-9 13-16,5 0 15,-1 6-15,-4 7 16,0-7-16,0 6 0,0 0 16,0 20-16,0 18 15,0 0-15,0 0 16,0 0-16,0 0 0,0 0 16,0 0-16,4 6 15,5 32-15,0 5 16,0 14-16,0 6 0,-1-13 15,1 25-15,4 7 16,-8 5-16,-1-11 16,5 11-16,-9 14 0,0-20 15,-4 20-15,-5-20 16,-4-6-16,-5 7 16,0 0-16,-4-20 0,-9 1 15,1 0-15,-1-13 16,0-13-16,-13 1 15,4-19-15,0-7 0,5-12 16,0-12-16,0-13 16,4 0-16,4-7 15,10 7-15,17 25 0</inkml:trace>
  <inkml:trace contextRef="#ctx0" brushRef="#br0" timeOffset="162657.37">21052 11149 0,'0'0'0,"0"0"0,0 0 15,0 0-15,0 0 16,0-6-16,0 6 16,0 0-16,0 6 0,0-6 15,0 0-15,0 0 16,0 0-16,0 0 15,0 0-15,0 0 16,0 0-16,-9 25 0,9-12 16,0 12-16,0-13 15,-13 1-15,-5 18 16,5 1-16,0-1 0,0-6 16,-1-6-16,1 0 15,-4-7-15,17-12 16,0 0-16,0 0 0,0 0 15,0 0-15,0 0 16,0 0-16,0 0 0,0 0 16,0 19-16,0-19 15,0 0-15,0 0 16,0 25-16,4 0 16,0-6-16,-4-19 0,9 19 15,-9-19-15,9 12 16,4 1-16,5-1 15,4-12-15,0 0 0,0 0 16,0-6-16,0 6 16,0-6-16,0 6 15,0 0-15,-22 0 0,0 0 16,9 0-16,-9 0 16,0 0-16,0 0 15,0 0-15</inkml:trace>
  <inkml:trace contextRef="#ctx0" brushRef="#br0" timeOffset="163606.4">20929 11337 0,'0'0'15,"0"13"-15,0-13 0,0 0 16,0 0-16,0 0 16,0 0-16,0 0 0,0 0 15,0 0-15,13 0 16,4-7-16,1 7 15,-9 0-15,-9 0 0,18 0 16,12 0-16,6-6 16,-5-6-16,4-1 15,-4 1-15,4-7 0,13 6 16,-3 1-16,3-1 16,5 1-16,0 5 15,9 1-15,-9 0 0,22-1 16,-9-11-16,4 5 15,1-6-15,4 0 16,13 7-16,-13-1 0,9-5 16,-9-1-16,17 12 15,-12-11-15,8 11 16,0-5-16,-4 6 0,8-13 16,-3 0-16,-1 6 15,0 1-15,5 12 16,-5-6-16,-4-7 0,4 7 15,4 0-15,-8-1 16,4 1-16,-4 0 16,4-1-16,-4 1 0,-5 0 15,5 6-15,0-6 16,0-1-16,-9 1 16,0 0-16,4 0 0,5-1 15,-9 1-15,-5 0 16,1-1-16,-5 7 15,0 0-15,-8-6 0,-1 6 16,-9-6-16,-3 0 16,-6 6-16,-3-7 15,-1 7-15,-9-6 0,-4-6 16,-4 5-16,-18 7 16,0 0-16,0 0 15,0 0-15,0 0 0,0 0 16,9 0-16,-5-6 15,-4 6-15,-4-6 16,-9-7-16,-1 7 16,1 6-16,-9 0 0,22 0 15</inkml:trace>
  <inkml:trace contextRef="#ctx0" brushRef="#br0" timeOffset="164737.54">25744 10741 0,'31'-31'0,"-18"12"0,-13 19 15,0 0-15,0 0 16,0 0-16,-4-6 16,-1-7-16,5 1 0,-9 6 15,5-7-15,0-12 16,-10 6-16,-3 7 15,-1-7-15,-8 19 0,4 6 16,-5 0-16,1 19 16,-1-6-16,1 6 15,-1 13-15,10 12 0,3-6 16,6-19-16,3 13 16,1-19-16,4-19 15,0 0-15,0 25 0,4 0 16,9-13-16,-4-18 15,4 6-15,1 6 16,3-6-16,5 0 0,-4-6 16,4-7-16,-9-12 15,5 7-15,-5-14 0,0-5 16,1-1-16,-6 0 16,-3 1-16,-1-1 15,1 13-15,-5 0 16,0 25-16,0 0 0,0 0 15,0 0-15,0 0 16,0 0-16,4-25 16,-4 25-16,0-7 0,0 7 15,0 7-15,5 12 16,3 18-16,1 1 16,4 18-16,-4 13 0,4-6 15,1 12-15,3 0 16,-8 20-16,0-8 15,0 1-15,-9 13 0,4-7 16,-8-7-16,-5 1 16,-9 0-16,1 0 15,-1 0-15,-4-26 0,0 1 16,-5-13-16,5 7 16,-4-13-16,4-26 15,-5-11-15,-3-7 0,3 0 16,5-32-16,0-12 15,9-6-15,4-6 16,-4-13-16,8-6 0,5-1 16,0 1-16,0 25 15,0 6-15</inkml:trace>
  <inkml:trace contextRef="#ctx0" brushRef="#br0" timeOffset="165079.34">26013 10008 0,'-4'12'16,"4"-12"-16,0 0 16,0 0-16,0 0 0,0 0 15,8 31-15,6 7 16,-10-7-16,5-5 15,-5 11-15,-4 1 0,5 31 16,3 6-16,-3 0 16,-5 13-16,0-6 15,0 5-15,0 1 0,4-12 16,5-1-16,-4-6 16,-10-7-16,18-5 15,1-13-15,-1-19 0,0-13 16,-13-12-16,0 0 15,0 0-15,0 0 0,0 0 16</inkml:trace>
  <inkml:trace contextRef="#ctx0" brushRef="#br0" timeOffset="165353.18">26344 10679 0,'0'37'15,"0"-18"-15,0 0 16,0-19-16,0 0 0,4 31 16,1 1-16,-1-7 15,5 6-15,4 26 16,-13-7-16,4 12 0,5-11 16,-9-8-16,0-5 15,9-7-15,-5-12 16,-4-19-16,0 13 0,14-13 15,-6-6-15,-8 6 16,0 0-16,0 0 16,0 0-16,0 0 0</inkml:trace>
  <inkml:trace contextRef="#ctx0" brushRef="#br0" timeOffset="165555.07">26317 10327 0,'0'26'15,"0"-14"-15,0-12 0,0 0 16,0 0-16,0 0 16,0 0-16,0 0 15,9 19-15,-9-19 0,0 0 16,9 12-16,-9-12 16,4 13-16,1 6 15,4-7-15,-1 20 0,-8-32 16,0 0-16</inkml:trace>
  <inkml:trace contextRef="#ctx0" brushRef="#br0" timeOffset="166069.31">26595 10459 0,'-4'69'0,"4"-38"16,8-5-16,-3 5 0,-5-12 16,0-19-16,4 25 15,1 0-15,-1 44 16,0-31-16,-4 12 0,0 0 15,0 0-15,-4 0 16,0-12-16,-1-1 16,1-5-16,-1-7 0,5-25 15,0 0-15,0 0 16,0 0-16,0 0 16,-4 12-16,4-12 0,0 0 15,4 0-15,1-25 16,4-12-16,-1-1 15,1-18-15,0-13 0,0 0 16,9 0-16,-10 6 16,6 0-16,-6 7 15,1 12-15,0 6 0,4 13 16,-13 25-16,18-31 16,0 25-16,-5 6 15,0 12-15,0 19 0,5 7 16,-5 6-16,0 6 15,1 0-15,-6 13 16,-3-6-16,4 12 0,-5-13 16,-4 0-16,4 7 15,-4-13-15,-4 0 16,13-12-16,0 0 0,-5-19 16,5-13-16,9-6 15,-1-25-15,1 0 16,0-19-16,-10 0 0,1 0 15,4-6-15</inkml:trace>
  <inkml:trace contextRef="#ctx0" brushRef="#br0" timeOffset="166423.12">27133 9982 0,'4'32'15,"-4"-32"-15,0 0 16,0 0-16,0 0 15,0 31-15,9 7 0,-4-7 16,-5-6-16,4 13 16,0 0-16,5 37 15,-4 0-15,4 0 0,-5 13 16,-4-6-16,4 5 16,1 1-16,-10-19 15,14 7-15,-4-8 0,-1-11 16,9-1-16,0-12 15,5-12-15,-5-7 16,9-13-16,-4 1 0,-18-13 16,26 0-16,1-13 15,-5-6-15,-4-6 16,8-12-16,-4-7 0,-13-6 16,4-19-16,-13 19 15,0-1-15,-4 14 16,4-1-16</inkml:trace>
  <inkml:trace contextRef="#ctx0" brushRef="#br0" timeOffset="166617.01">27115 10628 0,'-4'44'0,"4"-25"16,0-19-16,0 0 16,4 13-16,-4-7 0,14 0 15,-10-6-15,9-6 16,9 12-16,5-12 15,8-7-15,0 1 0,1-19 16,-1 5-16,0 1 16,-4 13-16,-31 12 0,0 0 15,0 0-15</inkml:trace>
  <inkml:trace contextRef="#ctx0" brushRef="#br0" timeOffset="166884.46">27636 10327 0,'0'0'0,"4"95"15,-4-70-15,0-25 16,-4 50-16,4-25 0,4 12 16,1-18-16,-5 19 15,8 37-15,-3-25 16,-5 1-16,9-1 0,-1 0 16,-3 0-16,4 0 15,-9-6-15,-5-25 16,5-19-16,9 25 0,-9-25 15,0 0-15,0 0 16,0 0-16,0 0 16,0-6-16,-4-7 0,-5-56 15,-4 13-15,13-1 16,-5 1-16,-4 6 16</inkml:trace>
  <inkml:trace contextRef="#ctx0" brushRef="#br0" timeOffset="167066.34">27548 10133 0,'0'-6'0,"0"-1"0,0 7 16,0 0-16,0 0 16,0 0-16,0 0 15,0 0-15,13 0 0,-13 38 16,4-7-16,5-5 16,0-14-16,0 13 15,-9-25-15,0 0 0,0 0 16,0 0-16,0 0 15,0 0-15</inkml:trace>
  <inkml:trace contextRef="#ctx0" brushRef="#br0" timeOffset="167607.04">27843 10327 0,'9'44'0,"-9"-6"15,9-13-15,-9-25 0,0 0 16,0 19-16,8 12 15,-3-12-15,-1 12 16,5 20-16,0-8 0,0 1 16,-5 0-16,1 6 15,-5-18-15,0 5 16,0 1-16,0-7 0,0-31 16,0 0-16,0 0 15,0 0-15,0 0 16,0 0-16,-5 19 0,5 0 15,0-13-15,0-6 16,0-12-16,0-13 16,5-7-16,-1-18 15,0 6-15,1-25 0,-1 7 16,5 5-16,0-6 16,4 7-16,-4 0 0,4 18 15,-4 13-15,-9 25 16,0 0-16,9-19 15,4 13-15,0 12 0,0 7 16,-4 5-16,4 14 16,-4 12-16,0 18 15,9 1-15,-9-7 0,-5 7 16,0 19-16,1-20 16,4-5-16,-1 6 15,-3-7-15,4-6 0,-5-6 16,9-19-16,1-12 15,3-13-15,1-7 16,4-11-16,4-7 0,-4-1 16,5 1-16,-27 25 15</inkml:trace>
  <inkml:trace contextRef="#ctx0" brushRef="#br0" timeOffset="168249.28">28447 10340 0,'22'-19'0,"-31"19"0,9 6 15,0-6-15,0 0 16,0 0-16,0 0 16,0 0-16,-22 19 0,9 0 15,0-6-15,4 12 16,-9 12-16,1 13 16,-1 7-16,0-1 0,10 1 15,3-7-15,1 6 16,4-12-16,0 0 15,4-6-15,1-13 0,-1-6 16,5 0-16,4-13 16,-4-6-16,0-19 15,4 0-15,0-6 0,5-12 16,-5-7-16,-4 6 16,4-25-16,5 7 15,-5-1-15,0-5 0,-4 11 16,-5-5-16,5 18 15,0 1-15,-5 12 16,-4 25-16,0 0 0,0 0 16,0 0-16,0 0 15,0-13-15,0 7 16,0 12-16,-4 7 0,0 12 16,4 6-16,0 19 15,0 13-15,0 6 16,0 6-16,0 1 0,4 11 15,-8 1-15,12 6 16,-8 13-16,5-7 16,-5 1-16,0 5 0,-9 1 15,5-1-15,-5-12 16,-13 1-16,4 5 16,-13-19-16,0-5 0,-4-1 15,0-12-15,-5-7 16,-4-12-16,0-6 15,0-20-15,-5-5 0,5-19 16,-4-7-16,4-18 16,8-13-1,6 6-15,3-6 0,5 7 0,22 37 16</inkml:trace>
  <inkml:trace contextRef="#ctx0" brushRef="#br0" timeOffset="177535.23">29025 9882 0,'0'19'0,"0"-19"0,0 0 16,0 0-16,0 19 16,0-19-16,0 0 15,4 12-15,-8 7 0,4 0 16,0 6-16,0 13 15,-9 24-15,9 7 16,-4 13-16,-1 12 0,5-12 16,0 24-16,0-6 15,0-12-15,5 6 16,-1-18-16,0-7 0,-4 0 16,-4-19-16,8-19 15,-4 0-15,0-31 16,0 0-16,0 0 0,0 19 15,0-19-15,0 0 16,-8-6-16,3-13 16,1-12-16,-1-7 0,1-12 15,4-6-15,0 5 16,4-5-16,5 6 16,4 6-16,5-13 0,0 26 15,-1 6-15,5-6 16,9 6-16,-4 6 15,8 12-15,-4 14 0,0-1 16,0 0-16,-1 7 16,-12 12-16,4 0 15,-9 13-15,-4-1 0,-4 1 16,-10-7-16,1-6 16,-5 7-16,-4 5 15,-5-12-15,-4 7 0,0-7 16,-13 12-16,4 1 15,9-13-15,22-25 16,0 0-16,-27 19 0,5-6 16,5-7-16,3-12 15,10-7-15,13-12 16,-5 0-16,-4-13 0,9 1 16,0 5-16,-9 32 15,0 0-15</inkml:trace>
  <inkml:trace contextRef="#ctx0" brushRef="#br0" timeOffset="177937">29497 10603 0,'8'13'16,"-8"-1"-16,0-12 15,0 0-15,0 0 16,14 26-16,-10 5 0,1 0 15,-1-6-15,-4 7 16,13 12-16,-8 6 16,3-6-16,-8 0 0,5-7 15,-1 7-15,1-19 16,-5-25-16,0 0 16,0 0-16,0 0 15,0 19-15,0-19 0,-5 0 16,5-19-16,0 0 15,-4-25-15,-1 1 16,1-8-16,4-5 0,0 6 16,4-7-16,1 7 15,4 0-15,-1 12 16,6 13-16,-1 0 0,0 13 16,0-1-16,1 13 15,3-12-15,-4 5 16,-13 7-16,0 0 0,0 0 15</inkml:trace>
  <inkml:trace contextRef="#ctx0" brushRef="#br0" timeOffset="178216.4">29867 10566 0,'13'31'0,"-8"13"16,-5-44-16,0 0 15,0 0-15,0 0 0,0 0 16,13 19-16,-13 12 16,0 7-16,4-1 0,-4-18 15,5 38-15,-10-1 16,1-12-16,-5-6 16,9 12-16,9-19 15,-9-6-15,4-6 0,1-6 16,4-20-16,-9 7 15,0-18-15,-5-8 16,-4 1-16,-4-6 0,13 31 16</inkml:trace>
  <inkml:trace contextRef="#ctx0" brushRef="#br0" timeOffset="178391.3">29823 10120 0,'4'113'0,"-4"-81"15,0-32-15,0 0 16,0 0-16,0 0 0,0 25 16,9-19-16,-9-6 15,0 0-15,0 0 16,0 0-16,0 0 0,0 0 16</inkml:trace>
  <inkml:trace contextRef="#ctx0" brushRef="#br0" timeOffset="179086.87">30264 10434 0,'4'19'16,"-4"-19"-16,0 0 0,0 0 15,0 0-15,-4 0 16,-9-6-16,8 6 15,-4 12-15,-4 1 0,0 5 16,-5 1-16,-8 6 16,4 7-16,4 5 15,1 14-15,-1-8 0,5 14 16,4-19-16,-4 12 16,13-6-16,-5-7 15,5-37-15,9 38 0,4-7 16,-4-12-16,4 0 15,5-7-15,0-12 16,4 0-16,-5-12 0,-3-20 16,3 7-16,-4-6 15,1-7-15,-1-12 16,-4 0-16,4 12 0,-9-5 16,1 5-16,-5 0 15,0 38-15,0 0 16,0 0-16,0 0 0,0 0 15,0 0-15,0 0 16,0-25-16,0 25 16,0-6-16,4 18 0,-4 20 15,9-1-15,-5 19 16,1 13-16,8 25 16,-9-7-16,5 13 0,-4-6 15,3 0-15,1 12 16,-9-18-16,5-1 15,-10 7-15,5-25 0,-9-7 16,-4 7-16,0-6 16,0-7-16,-5-6 15,1-7-15,-10-18 0,9 6 16,1-12-16,-5-7 16,4-19-16,0-12 15,5-12-15,0-7 0,0 0 16,4-12-16,13-13 15,5 6-15,0 6 16,-5 13-16,5-6 0</inkml:trace>
  <inkml:trace contextRef="#ctx0" brushRef="#br0" timeOffset="179688.09">30431 9995 0,'5'19'0,"-5"-7"16,0-12-16,0 0 0,9 7 15,-5 5-15,5 7 16,-9 6-16,4 0 16,5 25-16,-4 7 0,-1 6 15,-8 12-15,8 6 16,-4 1-16,-4-1 15,4 1-15,-5-1 0,5-12 16,-4 0-16,-1-18 16,1-8-16,0 8 15,-1-14-15,5-37 0,0 0 16,0 0-16,-4 13 16,4-13-16,0 0 15,4 0-15,5-25 0,4-7 16,0-24-16,1 6 15,-1-25-15,5 6 16,-1-7-16,-4 14 0,-4 18 16,4 6-16,-4 7 15,4 6-15,-13 25 16,0 0-16,18-7 0,-9 14 16,0 11-16,-5 7 15,5 13-15,-5 6 16,5 12-16,0 13 0,-5-6 15,5 6-15,-4-6 16,-1 0-16,5-1 16,-5-12-16,1 1 0,4-14 15,-5-5-15,14-14 16,4 1-16,-5-19 16,1-25-16,0-6 0,-5-7 15,0-12-15,5 0 16,-18 6-16,0 0 0,0 44 15</inkml:trace>
  <inkml:trace contextRef="#ctx0" brushRef="#br0" timeOffset="179982.45">31009 10158 0,'9'31'16,"-9"-31"-16,0 0 0,0 0 15,0 0-15,-4 57 16,4-13-16,4-13 15,-8 13-15,8-6 16,-4 6-16,4 43 0,1-11 16,-5-1-16,4 6 15,-4-12-15,9 0 16,9-6-16,-10 6 0,6-12 16,-1-1-16,9-18 15,4-7-15,5 0 16,-4-12-16,-10-6 0,5-13 15,5-13-15,-1-6 16,1-12-16,4 0 16,-14-1-16,1 1 15,0 0-15</inkml:trace>
  <inkml:trace contextRef="#ctx0" brushRef="#br0" timeOffset="180196.33">30943 10792 0,'9'25'16,"-9"-25"-16,0 0 15,0 0-15,31 0 0,-9 6 16,0-6-16,0-13 16,-5 1-16,6-1 15,12 1-15,5-20 0,-10-5 16,-3 5-16,-5-5 15,-4 12-15,-18 25 0</inkml:trace>
  <inkml:trace contextRef="#ctx0" brushRef="#br0" timeOffset="180518.14">31516 10070 0,'-4'50'0,"4"-50"0,0 0 16,4 26-16,1-1 15,-14 12-15,13 1 16,1-7-16,-1 13 0,-4 25 16,5 19-16,3 6 15,-3 0-15,8 6 16,-9-12-16,1 13 0,-5-14 15,9 1-15,-5-19 16,0-19-16,10 7 16,3-13-16,1-13 0,0-12 15,-1-13-15,1-6 16,-18 0 0,0 0-16,0 0 0</inkml:trace>
  <inkml:trace contextRef="#ctx0" brushRef="#br0" timeOffset="181159.15">31746 10729 0,'4'12'15,"0"20"-15,-4-32 0,5 12 16,-5-5-16,9 18 15,-1-13-15,-8 20 16,18 18-16,-5-6 0,-4-7 16,4 7-16,-4-6 15,-9-38-15,0 0 16,18 25-16,-5 0 0,-13-25 16,27 6-16,-10-6 15,1 0-15,-1 0 16,1-12-16,13-1 0,-5-12 15,1 0-15,-9-19 16,-1 0-16,-4-6 16,5 0-16,-5 0 0,-13 6 15,0 0-15,0 6 16,0 38-16,0 0 16,0 0-16,0 0 0,0 0 15,0 0-15,0 0 16,0-12-16,0 12 15,5 25-15,-1 0 0,-4 19 16,4 12-16,-4 26 16,5 5-16,-5 20 15,4-7-15,-4-12 0,-4 13 16,-1-7-16,5 12 16,-8-30-16,-1 11 15,0 7-15,-9-18 0,-8-14 16,-1 7-16,-3 7 15,-1-26-15,0 0 16,-9-12-16,5-7 0,-5-6 16,1 0-16,-1-31 15,9-7-15,-18-5 16,14-1-16,-9-19 0,4 0 16,10 1-16,-1-1 15,9 7-15</inkml:trace>
  <inkml:trace contextRef="#ctx0" brushRef="#br0" timeOffset="206975.5">10517 15790 0,'0'0'16,"-9"19"-16,5 6 16,4-25-16,0 0 0,-4 31 15,-1-6-15,1-6 16,4-6-16,0-13 16,0 0-16,0 31 15,-9 19-15,5 0 0,-1-12 16,10 6-16,-10 0 15,5 12-15,-4-12 0,-1 13 16,5-7-16,5 0 16,-1 19-16,-4-25 15,9-7-15,4 14 0,0-1 16,5-25-16,4-6 16,-9 6-16,5-13 15,8 7-15,5 0 0,-9-13 16,9-6-16,-4 0 15,3 0-15,1-6 16,-4 6-16,-27 0 0,0 0 16,0 0-16</inkml:trace>
  <inkml:trace contextRef="#ctx0" brushRef="#br0" timeOffset="208005.72">11254 16499 0,'-18'25'15,"-8"0"-15,17 0 16,9-25-16,0 0 15,-18 25-15,-8-6 0,8 0 16,5 6-16,-18 25 16,0 6-16,9 1 15,-5-1-15,5-6 0,5 13 16,-1 0-16,9-7 16,5-12-16,8 0 15,1-6-15,4-1 0,8-12 16,5 1-16,0-14 15,5-12-15,-1 0 16,1-6-16,-5-19 0,0 0 16,4-7-16,-13-5 15,1-14-15,-1 8 16,-4-26-16,-9 0 0,4 6 16,-4-6-16,0 6 15,5 0-15,-5 20 0,4-1 16,-4 44-16,0-32 15,0 32-15,4-25 16,-4 25-16,0 0 0,0 0 16,0 0-16,0 13 15,0 6-15,0 6 16,-4 19-16,4-1 16,0 20-16,4 6 0,1-12 15,-1-1-15,5 7 16,0 6-16,0-19 15,-1 0-15,-3-6 0,4-13 16,0-6-16,4 1 16,0-33-16,-4-12 15,-5 7-15,-4 12 0,0 0 16,0 0-16</inkml:trace>
  <inkml:trace contextRef="#ctx0" brushRef="#br0" timeOffset="208641.37">11492 17082 0,'-5'44'16,"10"-25"-16,-10 12 0,10-6 16,-1 13-16,9-1 15,-4 14-15,9 24 16,-5 0-16,-4 7 0,4-1 15,-4-6-15,0 1 16,-9-14-16,0-5 16,0-7-16,4-12 0,-4-7 15,0-31-15,0 13 16,0-7-16,0-6 0,0-13 16,-4-12-16,4-12 15,0-20-15,0-12 16,0 0-16,-5-19 0,5-12 15,5 0-15,-5-1 16,0-18-16,4 25 16,5-13-16,-5-5 0,10 24 15,-6 0-15,1 13 16,9 12-16,8 6 16,-4 7-16,0 19 0,-4 0 15,-18 31-15,0 0 16,13-13-16,-13 13 15,27 6-15,-5 13 16,-9 13-16,-9 11 0,1 8 16,-1 11-16,-8-5 15,4 18-15,-18-19 16,1 1-16,-5-7 0,-5-6 16,1 0-16,-5-13 15,0 1-15,4-20 0,-3-6 16,3-6-16,5 0 15,22 0-15,-18-12 16,-4-13-16,18-7 0,4-11 16,4-1-16,14 0 15,0 6-15,4 0 16,0 20-16,0-1 0,-22 19 16</inkml:trace>
  <inkml:trace contextRef="#ctx0" brushRef="#br0" timeOffset="209262.59">11999 16862 0,'9'26'0,"-9"-14"16,0-12-16,0 0 0,0 13 15,0 5-15,0 8 16,4-1-16,0 6 15,1 25-15,-5 1 0,0 6 16,4 12-16,-4 6 16,0-5-16,0-1 15,-4-6-15,-1 12 0,5-18 16,-4 0-16,4-7 16,0-6-16,0-12 15,0-38-15,0 0 0,0 0 16,0 0-16,0 19 15,0-7-15,0-12 16,-4-25-16,-1-6 0,1-32 16,4-12-16,-5-13 15,-3-12-15,8 0 16,-9-26-16,4 7 0,1 6 16,4-6-16,4 12 15,5 7-15,4 18 16,1 7-16,3 19 0,1-1 15,0 13-15,-18 44 16,30-25-16,-3 13 16,-5 5-16,-4 20 0,-1 0 15,1 12-15,0 25 16,-1-6-16,-17 6 16,-4 6-16,-1-6 0,1 13 15,-5-6-15,-4-1 16,-5 1-16,-4-14 15,0 1-15,0-6 0,4-19 16,-4 6-16,0-19 16,0-18-16,9-1 15,-5 0-15,5-5 16,13 18-16,0 0 0,0 0 16</inkml:trace>
  <inkml:trace contextRef="#ctx0" brushRef="#br0" timeOffset="209671.37">12330 16674 0,'0'38'0,"4"-13"15,0-6-15,-4-19 16,0 37-16,0-5 0,0-7 16,5 13-16,-1 31 15,1-13-15,-1 19 16,0-12-16,-4 0 0,5-7 15,-1 1-15,-4-26 16,0-31-16,0 0 16,0 0-16,0 0 0,0 0 15,0 25-15,0-12 16,0-26-16,0-18 16,-4-1-16,-1-12 0,5-6 15,0-6-15,0-13 16,5 0-16,-1 12 15,1-5-15,8-7 0,0 6 16,0 6-16,5 14 16,0 17-16,-5 1 15,9 0-15,0 19 0,-4 6 16,8 0-16,1 0 16,-10 0-16,-17 0 15,0 0-15,0 0 0,0 0 16</inkml:trace>
  <inkml:trace contextRef="#ctx0" brushRef="#br0" timeOffset="210173.86">12660 16599 0,'0'0'0,"0"0"0,0 13 15,0-13-15,0 0 16,5 25-16,-1 12 0,-4-12 16,0-12-16,0 25 15,-4-1-15,4 20 16,0 12-16,0 0 16,0-19-16,4 25 0,5-6 15,0-13-15,0-12 16,4 7-16,-13-51 15,13 25-15,5 0 0,-5-6 16,5-19-16,-5-13 16,0-6-16,5-6 15,-1-19-15,-8 0 0,4-12 16,-4-7-16,-4-6 16,-1-12-16,-4-1 15,-9 7-15,0-7 0,-4 20 16,4 5-16,0 7 15,1 6-15,8 44 16,-18-31-16,-8-1 0,8 14 16,0 24-16,1 6 15,-1 7-15,5 6 16,-5-6-16,14 19 0,4 12 16,0-6-16,-5-13 15,5-6-15,0-25 16,0 0-16</inkml:trace>
  <inkml:trace contextRef="#ctx0" brushRef="#br0" timeOffset="210782.53">13154 16405 0,'-9'50'15,"9"-50"-15,0 0 0,0 0 16,0 0-16,-4 25 16,4-25-16,-13 31 15,0 1-15,-1-7 0,5 0 16,1 0-16,-14 38 16,4-20-16,-4 20 15,9-6-15,-1-1 0,6 1 16,3-1-16,1 0 15,13-12-15,-1-6 16,1 0-16,9-13 0,0-7 16,-1-5-16,5-13 15,5-6-15,-10-13 16,1-6-16,0 0 0,-1-13 16,-4-6-16,-4-25 15,0 0-15,-4 7 16,-1-7-16,0-7 0,-4 7 15,0 13-15,5 6 16,-5 50-16,0 0 0,0 0 16,0 0-16,0 0 15,0-32-15,0 14 16,-5 5-16,5 26 0,0 5 16,0 20-16,0-7 15,5 19-15,-1 1 16,5-7-16,0 25 0,0-13 15,4 7-15,0-13 16,-4 19-16,0-19 16,0-12-16,-1-1 0,-8-37 15,9 13-15,0-13 16,0-13-16,0 7 16,-5-19-16,-4 25 0,0 0 15</inkml:trace>
  <inkml:trace contextRef="#ctx0" brushRef="#br0" timeOffset="211176.87">13653 16329 0,'0'63'0,"0"-63"15,0 31-15,0-31 0,0 0 16,0 0-16,0 0 15,0 0-15,0 0 16,-18 26-16,5-8 0,8-5 16,-8 12-16,4-6 15,-8 25-15,-6-7 16,-3-5-16,13-1 0,-5 13 16,1-13-16,8 13 15,0-6-15,9 6 16,0-7-16,4 1 15,5 6-15,4-13 0,5 13 16,0-13-16,4 7 16,-5-19-16,10 6 0,-1 0 15,1-12-15,-1-7 16,5 0-16,-13-18 16,4-20-16,-9 7 0,0 0 15,0-6-15,-13 31 16,0 0-16</inkml:trace>
  <inkml:trace contextRef="#ctx0" brushRef="#br0" timeOffset="211926.47">13811 16116 0,'0'38'16,"0"-38"-16,0 0 15,0 0-15,0 0 0,0 37 16,0-5-16,-4-1 15,-1 0-15,5-5 16,5 11-16,-5 32 16,4 13-16,5-13 0,-5 6 15,1-6-15,4 12 16,4-5-16,-13-7 0,4 0 16,-4-7-16,5-11 15,-5-20-15,0-31 16,0 0-16,0 0 0,0 0 15,0 0-15,0 0 16,0 0-16,0 0 16,0 0-16,9 31 0,-9-31 15,0 0-15,0 0 16,0 0-16,4 19 16,-4-19-16,0 0 0,0 0 15,4 19-15,-4-19 16,0 0-16,0 0 15,0 0-15,0 0 0,0 0 16,0 0-16,0 0 16,0 0-16,0 0 15,0 0-15,0 0 0,0 0 16,5 6-16,-1-12 16,1-7-16,-10-5 15,10-8-15,-1 1 0,-4 0 16,4-19-16,5-12 15,0 6-15,0 0 16,9-1-16,-5 1 0,4 6 16,5-12-16,-4 25 15,-5-7-15,-13 38 16,0 0-16,0 0 0,22-19 16,0 13-16,-8 6 15,3 19-15,-3-1 16,-6 20-16,6 0 0,-1 18 15,-4 1-15,-5 5 16,5 1-16,-5 0 16,1 6-16,-1-19 0,5 6 15,-5 1-15,1-1 16,-1-24-16,9-1 16,1-12-16,-14-19 0,0 0 15,0 0-15,0 0 16,0 0-16</inkml:trace>
  <inkml:trace contextRef="#ctx0" brushRef="#br0" timeOffset="212179.96">14437 16812 0,'5'-25'15,"-5"38"-15,0-7 0,0-6 16,0 0-16,4 19 15,1 6-15,-1 0 16,0-6-16,1 25 0,-1 0 16,1 18-16,-1-12 15,5-6-15,0 0 16,0-6-16,-5 0 0,0-32 16,-4-6-16,0 0 15,0 0-15,0 0 16,0 0-16,0 0 0</inkml:trace>
  <inkml:trace contextRef="#ctx0" brushRef="#br0" timeOffset="212401.84">14380 16342 0,'-9'38'0,"9"-38"16,0 0-16,0 0 0,0 0 15,-4 25-15,4-25 16,4 12-16,5 7 16,0 0-16,13-13 15,-9 0-15,0 26 0,5-26 16,-18-6-16,0 0 16,0 0-16,0 0 15</inkml:trace>
  <inkml:trace contextRef="#ctx0" brushRef="#br0" timeOffset="212922.55">14667 16599 0,'0'0'0,"0"50"16,9 0-16,-1-31 15,-8-19-15,9 13 16,-4 6-16,-1 18 0,0-5 15,5 18-15,0-13 16,-9-5-16,4-1 0,-8 7 16,4 12-16,-4-31 15,4 6-15,0-25 16,0 0-16,0 0 0,0 0 16,0 0-16,0 0 15,0 6-15,-5-6 16,5-13-16,0 7 0,0-25 15,0-19-15,0 0 16,5 6-16,-5 6 16,8 7-16,1-20 0,0 1 15,-4 19-15,3 18 16,-8 13-16,0 0 16,0 0-16,0 0 0,18-18 15,-5 5-15,5 7 16,-9 18-16,4 7 15,0 6-15,0 25 16,5 1-16,-9-1 0,4 6 16,-4-6-16,-5 1 15,10 5-15,-6-12 0,-8-44 16,14 25-16,-1 0 16,-13-25-16,0 0 15,0 0-15,0 0 0,0 0 16</inkml:trace>
  <inkml:trace contextRef="#ctx0" brushRef="#br0" timeOffset="213591.76">15262 16499 0,'0'0'0,"0"0"15,4 25-15,-4-25 16,0 0-16,0 0 0,0 0 15,-13 6-15,13-6 16,-9 13-16,1 5 16,-1 1-16,0-6 0,-4 24 15,-5 1-15,0 6 16,10 0-16,-1 6 16,4 0-16,1-6 0,4 0 15,0 0-15,9-13 16,-9-31-16,0 0 15,0 0-15,13 32 0,0-7 16,5-19-16,0-12 16,-1-13-16,1-19 15,-5-6-15,0-6 0,-8-13 16,8-6-16,0-6 16,0 19-16,-4-7 15,0 0-15,-5 13 0,5 6 16,0 7-16,-9 37 15,0 0-15,0 0 16,0 0-16,0 0 0,0-13 16,0 13-16,-9 0 15,5 19-15,-1 12 16,1 26-16,4-7 0,4 13 16,-4 6-16,5 0 15,8 25-15,-4-7 16,4-5-16,0 12 0,-4-6 15,-4-7-15,-5 1 16,0-7-16,0-12 16,-5-7-16,-8 1 0,-5-26 15,1 7-15,-1-19 16,0 6-16,-8-13 16,-5-12-16,0 0 0,5 0 15,-1-12-15,-4-1 16,9-6-16,-9 7 15,5-20-15,8 7 0,5 0 16,13 25-16,0 0 16</inkml:trace>
  <inkml:trace contextRef="#ctx0" brushRef="#br0" timeOffset="214388.17">13242 17734 0,'0'-12'0,"0"12"16,0 0-16,0 0 0,0 0 16,0 0-16,-4-7 15,-5 7-15,0 0 0,1 7 16,-6-1-16,5 6 15,-17 14-15,0-1 16,-1 6-16,-4 19 16,0 0-16,5 1 0,4-1 15,0 6-15,9 1 16,-1-1-16,1 0 16,13-5-16,5-1 0,3-6 15,10-7-15,-5 1 16,9-13-16,5 6 15,4-12-15,-1-12 0,1 11 16,0-24-16,4-6 16,5-7-16,-5 0 15,-8 0-15,-5 0 0,-22 19 16,0 0-16,0 0 16</inkml:trace>
  <inkml:trace contextRef="#ctx0" brushRef="#br0" timeOffset="-214459.91">13608 17966 0,'0'0'0,"31"-19"16,-31 19-16,0 0 15,0 0-15,0 0 0,0 0 16,0 0-16,0 0 15,-9-12-15,9 12 16,-13 6-16,-4 0 0,3 1 16,1 12-16,9-1 15,-18 7-15,-9 13 16,9 12-16,0 7 16,4-7-16,9 6 0,-4-6 15,4 1-15,9-1 16,0-13-16,0-5 15,0-32-15,9 25 0,9 0 16,-1-19-16,1-6 16,4-6-16,-4-13 15,-5-6-15,13-6 0,-4-7 16,-4 0-16,-9-5 16,4-8-16,-4 1 15,-9-6-15,4 6 0,-8-7 16,-1 13-16,1 7 15,4 37-15,0 0 16,-4-32-16,4 32 0,0 0 16,0 0-16,-5-25 15,5 25-15,0 0 0,0 0 16,0-6-16,5 18 16,3 7-16,-3 6 15,-1 13-15,1 12 0,-1 13 16,1-13-16,-1 0 15,0-6-15,5 0 16,0 0-16,9-13 0,-10-6 16,6-18-16,-1 5 15,0-24-15,-4-13 16,0-7-16,0 1 0,-1-1 16,-8 32-16,0 0 15,0 0-15</inkml:trace>
  <inkml:trace contextRef="#ctx0" brushRef="#br0" timeOffset="-213970.18">13794 17822 0,'22'-6'0,"-18"6"16,5 19-16,-5-7 16,1-6-16,-5 13 0,0-6 15,9 12-15,-5 0 16,-8 13-16,-5-7 16,13 7-16,-4 5 15,0 14-15,5-20 0,-5 1 16,0 6-16,8-13 15,-8-31-15,14 25 16,-6-6-16,-8-19 0,0 0 16,9 13-16,0-19 15,9-1-15,8-12 0,1-12 16,-5-7-16,-14 1 16,6-13-16,-1-7 15,0 13-15,-4-6 0,-18 19 16,5-1-16,4 32 15,0 0-15,0 0 16,0 0-16,0 0 0,0 0 16,0 0-16,0 0 15,4-18-15,-4 5 16,9 19-16,-5 13 0,1 0 16,-1 12-16,1 13 15,-1 6-15,0 7 16,1-7-16,-1-12 0,1 6 15,-5-1-15,8-5 16,-3 0-16,4-13 16,-9-25-16,9 6 0,8-12 15,1-13-15,-1-6 16,-3 0-16,-1-7 16,-13 32-16,0 0 0</inkml:trace>
  <inkml:trace contextRef="#ctx0" brushRef="#br0" timeOffset="-213629.67">14371 17534 0,'0'6'0,"-4"19"0,4 6 16,4-18-16,-4-1 16,0-5-16,-4 11 15,-1 20-15,5 6 0,5-6 16,-10 12-16,1 6 15,4 7-15,0 0 16,0-1-16,4 1 0,-4 0 16,0-1-16,5-11 15,-1-1-15,1 0 16,8-12-16,-4-7 0,4 0 16,5 1-16,4-20 15,0-5-15,4-14 16,-4-12-16,5 1 0,-1-7 15,-4-7-15,-4-18 16,-5 6-16,-4 6 16,-5 13-16,-4 25 0,0 0 15,0 0-15</inkml:trace>
  <inkml:trace contextRef="#ctx0" brushRef="#br0" timeOffset="-213389.8">14292 18023 0,'4'31'0,"-4"-31"16,22 6-16,-22-6 15,14 7-15,-14-7 0,0 0 16,22-7-16,-9 7 16,5 0-16,4-6 15,4 6-15,0-6 0,1 0 16,-1-1-16,-8 7 15,4-6-15,-4-13 16,-1-6-16,-3 6 0,3-6 16,-8 0-16,-9 25 15</inkml:trace>
  <inkml:trace contextRef="#ctx0" brushRef="#br0" timeOffset="-213141.94">14746 18035 0,'13'0'16,"1"32"-16,-10 11 16,0-11-16,-4-20 0,0-12 15,5 13-15,-5 6 16,4 18-16,1 7 16,-5-12-16,0-32 0,0 0 15,0 0-15,0 25 16,0 0-16,0-6 15,0-19-15,0 0 0,0 0 16,0-7-16,0-11 16,0-1-16,0 19 15</inkml:trace>
  <inkml:trace contextRef="#ctx0" brushRef="#br0" timeOffset="-212927.05">14737 17596 0,'0'0'16,"0"0"-16,14 19 0,-14-19 16,0 0-16,0 0 15,0 0-15,0 0 16,0 0-16,0 0 0,0 0 16,0 0-16,17 0 15,-17 0-15,0 0 16,0 0-16,0 0 0,0 0 15,0 0-15</inkml:trace>
  <inkml:trace contextRef="#ctx0" brushRef="#br0" timeOffset="-212432.82">14931 17822 0,'0'0'0,"14"13"0,-10-1 16,-4-12-16,0 0 16,4 25-16,-8 0 0,0-6 15,4 0-15,0 0 16,0 12-16,-5 7 16,1 6-16,-1-13 0,5-6 15,0 13-15,9-7 16,4 7-16,-4-13 15,4 0-15,5-6 0,0-7 16,-1 7-16,14-13 16,-13-6-16,8-6 15,5-13-15,-13 0 0,-1-12 16,1 6-16,-5 0 16,-4-13-16,-4 7 15,-5-19-15,0 18 16,0-5-16,-5 12 0,1 0 15,-10-7-15,6 7 16,-6 0-16,-8 6 0,5 0 16,-5 7-16,4 6 15,0-1-15,5 14 16,-4-1-16,-1 6 0,9 7 16,0-13-16,9-6 15,5 0-15,4-6 16,-9 6-16,0 0 0,0 0 15</inkml:trace>
  <inkml:trace contextRef="#ctx0" brushRef="#br0" timeOffset="-211876.12">15324 17747 0,'-5'62'0,"1"-36"16,4-8-16,0 7 0,0-12 16,0 0-16,-4 5 15,8 26-15,5-12 0,-5-1 16,1 7-16,3-1 16,-3 13-16,-1-12 15,5-7-15,-9-6 0,0-25 16,0 0-16,0 0 15,9 19-15,0 0 16,-9-19-16,17 6 0,1-18 16,0-7-16,-1 0 15,1-12-15,8-13 16,-17-13-16,4 7 0,-13-6 16,0 12-16,0 6 15,5-6-15,-5 44 16,0 0-16,0 0 0,0 0 15,0 0-15,0-43 16,0 43-16,0-13 16,4 13-16,-8 13 0,8 5 15,-4 20-15,0 6 16,-4 6-16,13 0 16,-1 7-16,-3-1 0,4 1 15,0-1-15,-1-6 16,10-6-16,-5-6 15,-4-19-15,0-7 0,0-18 16,-1-7-16,6-12 16,-1-6-16,0-1 15,-4 1-15,-9 31 0</inkml:trace>
  <inkml:trace contextRef="#ctx0" brushRef="#br0" timeOffset="-211468.75">15928 17621 0,'-13'-25'0,"8"25"15,1 6-15,8 1 16,-13-7-16,1 12 0,3 1 16,-4-7-16,1 13 15,-1 0-15,-4 0 16,-14-1-16,9 14 0,5-7 16,-4 0-16,8 0 15,0 0-15,9 6 16,0 7-16,4-7 0,1 1 15,12-13-15,5 12 16,0 0-16,5 1 16,-14-1-16,0 0 0,5-12 15,-18-19-15,18 25 16,-9 0-16,-9-25 16,-9 25-16,4-6 0,5-19 15,0 0-15,0 0 16,-17 13-16,-1-1 15,5 1-15,-9-7 0,22-6 16,0 0-16,0 0 16,0 0-16,-18 0 15,18 0-15,-18-19 0,18 7 16,0 12-16,0 0 16,0 0-16,0 0 15</inkml:trace>
  <inkml:trace contextRef="#ctx0" brushRef="#br0" timeOffset="-211040.97">16206 17120 0,'4'43'0,"1"-43"16,-5 0-16,0 0 16,0 0-16,-9 26 0,0-1 15,5-13-15,4 7 16,4 6-16,-4 32 16,-4-14-16,-1 20 0,5-6 15,0-1-15,0 13 16,-4 0-16,-1-6 15,10 6-15,-1 6 0,-4-19 16,5-5-16,-1 5 16,5-6-16,-5-6 15,1 0-15,3-13 0,1-6 16,0-6-16,-9-19 16,18 13-16,-5-19 15,13-13-15,1 0 0,8-19 16,-8 7-16,-1-13 15,0 6-15,-8 13 16,-18 25-16</inkml:trace>
  <inkml:trace contextRef="#ctx0" brushRef="#br0" timeOffset="-210418.78">16532 17671 0,'-9'7'16,"9"12"-16,5-7 16,-5-12-16,0 0 0,0 0 15,4 19-15,0 0 16,1-7-16,-5 7 16,4 12-16,1 7 0,-1 0 15,9-7-15,-13-6 16,5 7-16,-5-14 15,9 7-15,-5-6 0,-4-19 16,13 19-16,-13-19 16,5 6-16,8-6 15,0 0-15,0-12 0,5-7 16,-9 0-16,8-12 16,-3-1-16,-6 1 15,6-19-15,-10 0 0,5 0 16,-5 12-16,5 0 15,-9 38-15,0 0 16,0 0-16,0 0 0,0 0 16,0 0-16,0 0 15,0-25-15,0 25 16,0-12-16,5 12 0,-1 25 16,0 0-16,-4 25 15,5 0-15,-1 32 16,1-7-16,-1-25 0,-4 19 15,0 13-15,-4-7 16,-1-25-16,-4 32 16,-4-32-16,-5 0 0,-4 6 15,-4-24-15,0-1 16,-10 0-16,1-5 16,-5-26-16,-4 0 0,4-13 15,1 0-15,-1-5 16,0-14-16,10 7 15,-1-6-15,9 6 0,22 25 16</inkml:trace>
</inkml:ink>
</file>

<file path=ppt/ink/ink7.xml><?xml version="1.0" encoding="utf-8"?>
<inkml:ink xmlns:inkml="http://www.w3.org/2003/InkML">
  <inkml:definitions>
    <inkml:context xml:id="ctx0">
      <inkml:inkSource xml:id="inkSrc0">
        <inkml:traceFormat>
          <inkml:channel name="X" type="integer" max="7680" units="cm"/>
          <inkml:channel name="Y" type="integer" max="4320" units="cm"/>
          <inkml:channel name="T" type="integer" max="2.14748E9" units="dev"/>
        </inkml:traceFormat>
        <inkml:channelProperties>
          <inkml:channelProperty channel="X" name="resolution" value="150.82483" units="1/cm"/>
          <inkml:channelProperty channel="Y" name="resolution" value="150.83798" units="1/cm"/>
          <inkml:channelProperty channel="T" name="resolution" value="1" units="1/dev"/>
        </inkml:channelProperties>
      </inkml:inkSource>
      <inkml:timestamp xml:id="ts0" timeString="2020-03-20T17:09:25.370"/>
    </inkml:context>
    <inkml:brush xml:id="br0">
      <inkml:brushProperty name="width" value="0.05292" units="cm"/>
      <inkml:brushProperty name="height" value="0.05292" units="cm"/>
    </inkml:brush>
  </inkml:definitions>
  <inkml:trace contextRef="#ctx0" brushRef="#br0">4608 2080 0,'0'0'0,"0"0"16,0 0-16,0 0 16,0 0-16,0 0 15,0 0-15,0 0 0,0 0 16,0 19-16,0-19 15,0 25-15,0 13 16,0-1-16,0-5 0,-9 12 16,5-7-16,-5 32 15,5 7-15,4 11 16,-5 1-16,1-6 0,-5-1 16,9 1-16,0-1 15,0-18-15,0 6 16,-4-13-16,4-18 0,-5 0 15,5-38-15,0 0 16,0 0-16,0 0 0,0 0 16,0 0-16,0 0 15,0 0-15,0 0 16,0 0-16,0 0 0,0 0 16,9 19-16,0-13 15,-5-6-15,14-6 16,0-7-16,-1 0 0,5-12 15,9 7-15,-9 5 16,5 7-16,4-7 16,-9 7-16,4-7 0,0 1 15,1 6-15,-5 6 16,-4-7-16,-18 7 16,13 0-16,-13 0 0,13 7 15,-13-7-15,0 0 16,0 0-16,9 0 15,-9 6-15,0-6 16,0 0-16,0 0 0,0 0 16</inkml:trace>
  <inkml:trace contextRef="#ctx0" brushRef="#br0" timeOffset="295.54">5173 3077 0,'0'38'0,"0"-38"16,0 0-16,0 0 0,0 0 15,0 0-15,0 0 16,0 0-16,0 0 0,0 0 15,13 13-15,-13-13 16,0 0-16,13-13 16,-4 7-16,-9 0 15,0-1-15,0 7 0,0 0 16,0 0-16,0 0 16</inkml:trace>
  <inkml:trace contextRef="#ctx0" brushRef="#br0" timeOffset="863.23">5543 2344 0,'-13'0'15,"13"0"-15,-22-7 0,17 14 16,5-7-16,0 0 15,9 31-15,-13 7 16,-1-1-16,1-5 0,-5 30 16,5 1-16,4 19 15,0-7-15,-5 6 16,5-24-16,5 12 0,8-6 16,-4 6-16,8-26 15,1-11-15,4-1 16,5-6-16,3 0 0,1-18 15,-4-14-15,8 1 16,-4 0-16,4-19 16,-4-7-16,0 7 0,-5-6 15,1-13-15,-10-12 16,1-1-16,-5-12 16,-4 13-16,0-13 0,-13 0 15,-10-7-15,-3 14 16,-1-7-16,-8 12 15,-5 13-15,-5-6 0,-8 13 16,5 18-16,12 0 16,-8 6-16,0-5 15,-1 18-15,5 6 0,5 19 16,8-6-16,1 0 16,8 12-16,13-6 15,-4 13-15,9-7 0,0 0 16,9 1-16,-1 5 15,-4-5-15,-13-32 16,0 0-16</inkml:trace>
  <inkml:trace contextRef="#ctx0" brushRef="#br0" timeOffset="1159.07">6368 3121 0,'0'7'0,"0"-7"0,0 0 16,0-7-16,0 7 15,0 0-15,8-6 0,1 0 16,0 0-16,-4-1 16,-5 1-16,0 6 15,0 0-15,0 0 0,0 0 16</inkml:trace>
  <inkml:trace contextRef="#ctx0" brushRef="#br0" timeOffset="1698.44">6914 2168 0,'5'0'0,"-5"0"16,0 0-16,0 0 16,22-12-16,-4-1 15,-1 13-15,-4-13 0,5 7 16,4 6-16,9-12 16,13-7-16,-4 13 15,-1-7-15,10 0 0,-1 1 16,1-1-16,-9 1 15,-1-1-15,1 7 16,-5 6-16,1 0 0,-14 0 16,4 13-16,-8-7 15,-18-6-15,0 0 16,0 0-16,4 6 0,-4-6 16,0 0-16,0 0 15,0 0-15,0 0 16</inkml:trace>
  <inkml:trace contextRef="#ctx0" brushRef="#br0" timeOffset="2033.25">7228 2105 0,'4'19'0,"-4"-19"16,0 0-16,0 0 0,0 0 16,0 0-16,0 0 15,4 6-15,14 7 16,-5 12-16,-4-12 15,0 12-15,-5-6 0,10 31 16,-1-6-16,-4 18 16,-5-5-16,-4 5 15,0 7-15,0-6 0,0 6 16,4-12-16,-4 12 16,5-19-16,-1 6 15,-4 1-15,5-13 0,-5-7 16,0-37-16,0 38 15,0-7-15,0-31 16,0 0-16,0 13 0,0-13 16,4 0-16,0-7 15,1-5-15,-5 12 16,0 0-16</inkml:trace>
  <inkml:trace contextRef="#ctx0" brushRef="#br0" timeOffset="2482.71">7541 2902 0,'0'0'0,"0"0"0,0 0 16,8 25-16,-8-6 15,9 12-15,-4-12 16,8 0-16,-4 0 0,4-1 15,5 26-15,-5-12 16,9-14-16,0 1 16,4-19-16,-4 0 15,5 0-15,-9-6 0,8-7 16,0-5-16,-8-7 16,0-7-16,-1 1 15,-8-1-15,0-5 0,-5-1 16,-4-6-16,-8 0 15,-1 1-15,-9 5 16,0 19-16,-12-12 0,3 12 16,-8 6-16,4 1 15,0 12-15,-4 6 0,0 0 16,4 7-16,4 12 16,-4 0-16,18-6 15,4 0-15,1 18 16,12-5-16,5-7 15,4-6-15,-13-19 0,0 0 16</inkml:trace>
  <inkml:trace contextRef="#ctx0" brushRef="#br0" timeOffset="6913.78">8493 2827 0,'0'12'0,"0"-12"0,0 0 15,-4 13-15,8 12 16,1-6-16,-5-1 15,-5 1-15,5-6 0,5 12 16,3 6-16,-8-31 16,0 0-16,0 0 15,0 0-15,0 0 0,0 0 16,0 0-16,0 0 16,5 25-16,-10-18 15,5-1-15,0-6 0,-4-13 16,4-12-16,-4 6 15,-5-12-15,0-7 16,0-6-16,0 1 0,0-8 16,1 20-16,-6 6 15,14 25-15,-8-31 16,8 31-16,0 0 16,0 0-16,0 0 0,0-25 15,0 25-15,0-19 16,8 12-16,1 7 0,9 7 15,4 5-15,9-5 16,-5 11-16,5-11 16,0 11-16,0-11 0,0 12 15,4-13-15,-4 0 16,0-6-16,0 0 16,-9 0-16,8 0 0,-7-6 15,3-13-15,-8 0 16,-1-6-16,-8 0 15,0 0-15,-9 25 0,13-31 16,-13 5-16,0 26 16,0 0-16,0 0 15,0 0-15,0-18 0,-17 5 16,-1 1-16,0 12 16,1 18-16,-1 1 15,-4 6-15,-5 13 0,1-7 16,17 13-16,5 0 15,-5-6-15,5 12 16,-1-13-16,10-5 0,-1 5 16,9-11-16,-4-1 15,9-7-15,4-11 16,0-7-16,0 0 0,9 0 16,-5-13-16,1 1 15,3-7-15,6-6 16,-5-7-16,-1 7 0,-3-6 15,4 0-15,-9-13 16,4 12-16,-4 1 16,0 12-16,5-6 0,-1 0 15,-4 0-15,-4 6 16,-18 19-16,0 0 16,40-19-16,-5 13 0,-9-7 15,1 1-15,-10 18 16,-17-6-16,0 0 15,18 13-15,-18-13 0,0 0 16,0 0-16,0 0 16,0 0-16,0 0 15,0 0-15,0 0 0,0 0 16,0 0-16,0 0 16,18 6-16,-18-6 15,0 0-15,13 0 0,-13 0 16,-4 0-16,-14 0 15,0 0-15,1-6 16,-1-1-16,18 7 0,0 0 16,-26-6-16,-1-6 15,-13 18-15,14 6 16,8 1-16,1 0 0,-10 5 16,5 1-16,9 0 15,-5 6-15,14 0 16,4-25-16,0 0 0,0 0 15,0 0-15,0 0 16,9 19-16,-5 6 16,5-12-16,9 5 0,4-5 15,-5 0-15,-17-13 16,31 18-16,0-5 16,-5-7-16,-3-6 0,-1 0 15,0 0-15,0 6 16,0 1-16,-9 5 15,0 1-15,-13-13 0,9 19 16,-9-19-16,9 18 16,0 1-16,-14 6 0,1 0 15,-1 0-15,-3 1 16,-10-8-16,-4 7 16,0 1-16,0-14 15,0 7-15,0-13 0,-5 7 16,1-7-16,8 0 15,1-6-15,17 0 16,0 0-16,0 0 0,-18 0 16,5 0-16,13 0 15,0 0-15,4 0 16,5-6-16,4-7 0,9-5 16,5-1-16,3 6 15,-3-6-15,-1 7 16,1-7-16,-1 0 0,1 0 15,-10 1-15,1 5 16,4-6-16,-4-6 16,-5 0-16,0 0 0,0 0 15,-4 6-15,4-6 16,-8-13-16,-5 38 16,0 0-16,9-25 0,-9 25 15,0 0-15,0 0 16,0 0-16,0 0 0,9-6 15,-1 6-15,1-6 16,-4 18-16,-5 13 16,0 1-16,4 17 15,0 8-15,-4-1 0,5 6 16,-1 7-16,1 0 16,8-13-16,0 19 15,-4-6-15,0-1 0,-5-12 16,-4 7-16,5-7 15,-1-6-15,-8-19 16,-1 13-16,5-38 0,0 0 16,0 0-16,0 0 15,0 0-15,-4 12 16,-1-6-16,1-12 0,4-13 16,-9-18-16,9-7 15,-4-6-15,4-13 0,-5 6 16,5-11-16,0 5 15,0 0-15,5 13 16,-5-13-16,0 0 0,4 7 16,-4 6-16,4 6 15,5 0-15,0-6 16,0 12-16,0-6 0,0 19 16,8 0-16,5 6 15,5 7-15,-10-7 16,1 13-16,0 6 15,8 12-15,1 1 0,-14 6 16,-4 6-16,-1 6 16,1 13-16,-4 0 15,-1 12-15,-17 1 0,4-7 16,-9 0-16,1 0 16,-1-6-16,-8-6 15,8-1-15,-4-11 0,9-8 16,13-18-16,-22 13 15,0-1-15,4-5 0,18-7 16,0 0-16,-13 0 16,-5-7-16,18 7 15,0 0-15,0 0 0,0 0 16,0 0-16,0 0 16,0 0-16,-4-18 15,4 18-15,0 0 0,-5-13 16,5 13-16,0 0 15,-4-12-15,4 12 16,9-7-16,0 7 0,-9 0 16,0 0-16,13-6 15,4 6-15,5 6 16,-22-6-16,18 0 0,9 7 16,-5-1-16,4-6 15,1-6-15,-1-1 16,-4 1-16,9-7 15,-5-12-15,1 13 0,-1-20 16,-4 7-16,-4 0 16,0-6-16,8 0 0,-8-1 15,-1 13-15,1-6 16,0 6-16,-18 19 16,17-25-16,-4 0 0,1 0 15,-14 25-15,0 0 16,9-12-16,-1 5 15,-8 7-15,0 0 0,14-12 16,-14 12-16,0 0 16,8 0-16,6 0 15,-6 12-15,-8-12 0,0 0 16,0 0-16,14 13 16,-14-13-16,0 0 15,0 0-15,0 0 0,8 25 16,-3-37-16,-5 12 15,0 0-15,0 0 16,0 0-16,0 0 0,0 0 16,0-13-16,-9 13 15,0-13-15,0 1 16,-4 12-16,0 0 0,0 0 16,0 12-16,-1 26 15,5-19-15,1 12 16,-6 1-16,1-7 0,0 0 15,4 6-15,5 7 16,8 6-16,-4 6 16,5-19-16,12-6 0,-4 0 15,1 0-15,8 1 16,-5-14-16,1-6 16,8-6-16,-4 7 0,5-14 15,-1-11-15,14-1 16,-18-6-16,5 0 15,-5 6-15,-5-13 0,1 1 16,-9-13-16,-5 6 16,-4 13-16,0-6 15,-4 6-15,-5 0 0,-9 0 16,5 12-16,-5 1 16,-8 12-16,4 0 15,-5 0-15,1 0 0,8 0 16,18 0-16,0 0 15,0 0-15,0 0 16,0 0-16,0 0 0,0 0 16,-8 0-16,3 0 15,5 0-15,5 0 16,3 6-16,10-6 0,8 0 16,5 0-16,-9 0 15,-4-6-15,4-1 16,-4 1-16,4 0 0,0-7 15,-5-12-15,-8 6 16,0 1-16,4 5 16,5-6-16,-5 0 0,-13 19 15,0 0-15,0 0 16,0 0-16,0 0 16,0 0-16,9-12 0,-5 12 15,5 6-15,0 13 16,0 6-16,-9-6 15,0 19-15,0 12 0,-5-6 16,1-1-16,0 1 16,-1-6-16,1 0 15,-1 6-15,1-13 0,4-31 16,0 0-16,0 0 16,0 0-16,0 0 15,0 12-15,0-5 0,0-7 16,0-7-16,-4-5 15,8-13-15,-4-13 16,4 1-16,1-1 0,-1-6 16,5 6-16,-5-6 15,5 7-15,4-7 16,-4 13-16,0 6 0,-9 25 16,0 0-16,0 0 15,0 0-15,18-19 16,-5 12-16,9 1 0,-22 6 15,18 6-15,-5 7 16,0 12-16,5 6 16,-1 13-16,-8-6 0,9 6 15,-5 0-15,0-7 16,5 1-16,-5 0 16,0-7-16,1 0 0,8-6 15,-9-6-15,-13-19 16,18 7-16,-1-1 15,1-6-15,4 0 0,-4-6 16,4-7-16,4 0 16,-4-5-16,0-7 0,0-19 15,0 12-15,-4-5 16,0-1-16,-1 0 16,5 1-16,-9 12 15,1 0-15,-6 0 0,1 6 16,-9 19-16,0 0 15,0 0-15,0-13 16,0 7-16,-9 6 0,-8 0 16,4 6-16,-5 7 15,0-1-15,-4 26 16,5-7-16,-5 7 0,4-1 16,-4 7-16,4 0 15,1-12-15,8 12 16,9-44-16,0 0 0,-13 37 15,8-12-15,18-12 16,-4 6-16,9-13 0,0-6 16,-1 0-16,5-6 15,0-13-15,0-6 16,-4-13-16,0-6 0,4 7 16,-9-7-16,4 0 15,-8-6-15,0-7 16,-9 1-16,0 12 0,0-6 15,-4-1-15,-1 1 16,1 0-16,-1 0 16,1 0-16,8 18 15,-4 1-15,0 31 0,0 0 16,0 0-16,0 0 16,0 0-16,0-19 15,0 7-15,0 12 0,0 12 16,0 20-16,0-1 15,0 19-15,5 19 16,-1-12-16,5 12 0,0-7 16,0-5-16,4 12 15,0-7-15,5-5 0,-5-7 16,-4 0-16,9 0 16,-1-6-16,5-12 15,-9-7-15,-13-25 0,23 19 16,-6-7-16,-4-6 15,18-6-15,-13-12 16,4-7-16,4-12 0,1-1 16,-9 13-16,-1-6 15,-17 25-15,0 0 16</inkml:trace>
  <inkml:trace contextRef="#ctx0" brushRef="#br0" timeOffset="7840.29">12444 2243 0,'0'-44'0,"9"57"16,0-7-16,-9-6 15,0 0-15,0 0 16,0 0-16,0 0 0,-5 19 16,5 25-16,9-25 15,0 0-15,0 24 16,-9 20-16,0 12 16,-4 7-16,8-19 0,-4 6 15,-4 0-15,-1 12 16,1-31-16,13 7 0,-1-20 15,6 14-15,3 11 16,-4-37-16,1 1 16,8-1-16,0-13 0,4-12 15,-4-12-15,5-13 16,-5-1-16,-5-11 16,19-13-16,-10-1 0,-4 8 15,0 5-15,-4 7 16,-5-1-16,5 1 15,-9-7-15,-9 38 0,0 0 16,0 0-16,4-12 16,-4-1-16,0 13 15,-4 6-15,4 7 0,-9 18 16,4-6-16,1 13 16,-5 0-16,5-1 15,4 1-15,4 0 0,1-1 16,8-5-16,0-14 15,5 1-15,4-6 16,-5-1-16,10-12 0,-5 0 16,0-6-16,0-13 15,-4 7-15,-5-7 16,0-13-16,0-5 0,-8-1 16,-10-6-16,1 7 15,-1-1-15,-12 0 16,4 7-16,-5-7 0,-9 7 15,1 19-15,-5-1 16,5 0-16,-1 7 16,1 6-16,4 13 0,0-1 15,4 7-15,5-6 16,4 5-16,9-18 16,0 0-16,0 19 0,0-19 15,0 0-15,0 0 16,0 0-16,0 0 15</inkml:trace>
  <inkml:trace contextRef="#ctx0" brushRef="#br0" timeOffset="8201.79">12303 2651 0,'0'0'16,"5"-6"-16,17-7 0,-22 13 16,8 0-16,1 0 15,18 6-15,-5-6 0,-9-12 16,31-1-16,0 1 15,-9-7-15,18 0 16,5 0-16,-23-12 16,-4 12-16,22 13 0,-18 0 15,0-1-15,1 14 16,-19-7-16,-17 0 16,0 0-16,0 0 15,0 0-15,0 0 0,0 0 16</inkml:trace>
  <inkml:trace contextRef="#ctx0" brushRef="#br0" timeOffset="9505.81">14005 2758 0,'0'6'16,"0"-6"-16,0-6 16,0 6-16,0 0 0,0 0 15,0 0-15,0-13 16,0 13-16,-4 0 0,4 0 16,-9 0-16,-9 0 15,5 13-15,-4 5 16,-6 1-16,1 19 15,-8-1-15,-1 1 0,9 12 16,13-6-16,-4 6 16,4 7-16,9-26 15,-5 1-15,19-7 0,-1 0 16,-13-25-16,0 0 16,22 12-16,-4-5 15,4-20-15,4 0 0,0-5 16,5-1-16,-13-6 15,4-13-15,-9-6 16,1 7-16,-6-14 0,-3 7 16,-1 13-16,-4-13 15,0 13-15,0-7 16,-4 7-16,4 31 0,0 0 16,0 0-16,0 0 15,0 0-15,-5-19 0,1 19 16,4 0-16,-4 6 15,4 13-15,0 6 16,4 25-16,5-6 0,4 0 16,0 0-16,5 0 15,-5-6-15,0 12 16,9-13-16,-4-18 0,0 6 16,-5-6-16,9-13 15,-4 1-15,4-7 16,0-7-16,-5-11 0,-3-1 15,-1 0-15,4-12 16,-3-1-16,-6-12 16,6 7-16,-6-13 0,1 6 15,0 0-15,4 12 16,-13 32-16,0-31 16,0 31-16,0 0 0,0 0 15,5-25-15,4 12 16,-18 20-16,4 12 15,1 12-15,-5-6 0,0 13 16,9 5-16,-4 1 16,-1-6-16,5-7 15,-4 7-15,4-38 0,0 0 16,0 25-16,0-25 16,0 0-16,0 0 15,4 25-15,-4-25 0,0 0 16,9 6-16,-9-12 15,5-13-15,-1 1 16,5-20-16,9 0 0,-10-6 16,1-6-16,0 6 15,0 13-15,0 0 16,-5-7-16,5 13 0,0 12 16,-9 13-16,0 0 15,13-6-15,0 6 16,0 6-16,1 7 0,-1 12 15,0 13-15,-4-1 16,0 1-16,0 6 16,-5-7-16,0 20 0,5-7 15,4-6-15,1-13 16,-6-12-16,10 6 16,-5 0-16,14-12 0,-5-7 15,-5-6-15,10 0 16,8-6-16,-4-13 15,-4-6-15,-5 0 0,-5 6 16,1-12-16,-18 31 16,0 0-16</inkml:trace>
  <inkml:trace contextRef="#ctx0" brushRef="#br0" timeOffset="9947.57">15505 2852 0,'4'25'0,"-4"-25"0,0 0 15,0 12-15,0 7 16,0-19-16,0 0 16,0 25-16,0-6 0,0 0 15,0 0-15,0 18 16,0 1-16,0 0 15,0-1-15,0-37 0,0 25 16,0 0-16,0 0 16,0-25-16,0 13 15,0 0-15,0-20 0,0-5 16,4-1-16,-4-18 16,0 6-16,0 25 15,0 0-15,0 0 0</inkml:trace>
  <inkml:trace contextRef="#ctx0" brushRef="#br0" timeOffset="10142.44">15430 2551 0,'0'0'0,"0"0"0,0 0 16,0 0-16,0 0 15,13 12-15,-13-12 16,0 0-16,13 0 0,-13 0 15,0 0-15,4-12 16,5-1-16,-9 13 16,0 0-16,0 0 0,0 0 15</inkml:trace>
  <inkml:trace contextRef="#ctx0" brushRef="#br0" timeOffset="15527.72">15787 2243 0,'0'-50'0,"0"63"16,0-13-16,0 0 15,0 0-15,0 0 0,0 25 16,0-25-16,0 25 16,4 0-16,-8-6 15,4 0-15,0 24 0,0 20 16,-5 0-16,1 0 15,4-1-15,-4 14 16,4-14-16,4 14 0,0-14 16,1 1-16,8-13 15,0 7-15,-4-1 16,9-25-16,8 1 0,-17-7 16,-9-25-16,0 0 15,22 19-15,0-7 16,0-18-16,5 0 0,-1-13 15,-4-6-15,5 0 16,-1-7-16,-8-24 16,-1 6-16,-3 6 0,-1-13 15,0 7-15,0-12 16,-4 5-16,4 7 16,-8-13-16,4 0 0,4 1 15,-9-1-15,-4 0 16,0 7-16,-4 12 15,4 0-15,-9 0 0,5 13 16,4 31-16,0 0 16,0 0-16,0 0 15,-9-19-15,4 13 0,5 18 16,-4 13-16,-5 7 16,13 12-16,1 18 15,-10 1-15,5 6 0,-4 0 16,0 6-16,8 1 15,-4-1-15,-9 0 16,5-6-16,13-6 0,-1-1 16,1-5-16,0-7 15,0-12-15,4-1 16,5-12-16,-5 7 0,-13-32 16,0 0-16,18 12 15,-1-12-15,5 0 16,0-12-16,5-1 0,-5-24 15,0 5-15,4-12 16,-8-6-16,4-6 0,-4 6 16,-1 6-16,1-7 15,-5 8-15,-4 11 16,-9 32-16,0 0 0,9-31 16,-9 31-16,4-19 15,-4 19-15,0 0 16,5-6-16,-5 12 0,0 13 15,-5 12-15,1 7 16,4-1-16,-5 14 16,5-1-16,5 0 0,-5-19 15,4 7-15,1-7 16,4 1-16,8-13 16,1-1-16,-5-5 0,-13-13 15,0 0-15,13 6 16,5 7-16,-5-13 15,9-19-15,0 0 0,-9 0 16,1-6-16,-6-12 16,1-14-16,-4 7 15,4 7-15,-9 5 0,0 1 16,0 31-16,0 0 16,0 0-16,0 0 15,0 0-15,0 0 0,0 0 16,0-19-16,-5-6 15,5 25-15,0 25 16,0-6-16,0 6 0,0 7 16,0 5-16,9 13 15,0 1-15,0-14 16,-5-12-16,-4-25 0,13 19 16,0 6-16,-13-25 15,0 0-15,14 19 16,3-13-16,-8-31 0,4 0 15,5 6-15,0 7 16,-5-26-16,9-18 16,-9 5-16,-4 14 0,4-7 15,0-6-15,5-7 16,-5 1-16,1 25 16,-6 5-16,1 1 0,-9 25 15,18-31-15,-1 18 16,-17 13-16,0 0 15,0 0-15,18 0 0,-9 7 16,0-7-16,8 12 16,1 1-16,4 6 15,-9-1-15,1 1 0,-1 0 16,-13-19-16,0 0 16,0 0-16,13 13 15,-13-13-15,9 18 0,-9-18 16,0 0-16,4 7 15,-8-1-15,-5-6 16,5-6-16,-10-1 0,1-11 16,0-1-16,-5 0 15,1 0-15,3 7 16,14 12-16,-22-19 0,5 13 16,-1-7-16,-4 7 15,4 12-15,-4 7 16,9 5-16,0 1 0,13-19 15,0 0-15,-5 25 16,5-6-16,0 0 16,0-19-16,5 25 0,4 6 15,8-18-15,10-1 16,-5 7-16,4 0 16,1-6-16,4-1 0,4 1 15,-9-1-15,-4-6 16,0 1-16,0 5 15,1-5-15,-23-7 0,0 0 16,13 12-16,-4 13 16,-9-6-16,0 6 15,-9 0-15,-4 7 0,-5-7 16,-4 0-16,0-6 16,0-7-16,-5 7 15,1-7-15,4 1 0,22-13 16,0 0-16,0 0 15,0 0-15,0 0 16,0 0-16,0 0 0,0 0 16,0 0-16,-9 13 15,0-7-15,9-6 16,0 0-16,9 0 0,0 0 16,4-6-16,9-7 15,5 7-15,3-7 16,-8 1-16,5-7 0,-1 6 15,1-12-15,-5 0 16,0 0-16,0-13 16,-4 7-16,-5-7 0,4 1 15,-3-1-15,-1-6 16,-4 13-16,0-26 16,-5 14-16,0-1 0,-4 0 15,5 6-15,-5 0 16,0-12-16,-5 13 15,10 12-15,-5 25 0,0 0 16,0 0-16,0 0 16,0 0-16,0 0 15,0-19-15,0 19 0,4 0 16,-4 6-16,-4 13 16,4 25-16,4 6 15,-4 13-15,9-13 0,-9 6 16,4 1-16,5 12 15,-4 0-15,3-13 16,-8 1-16,9-1 0,-4 0 16,12-24-16,-3 5 15,-6-11-15,14-8 16,-4 1-16,9-13 0,-1 1 16,-4-14-16,-4-5 15,4-1-15,4-5 16,-8-8-16,4 1 0,0-6 15,-9-7-15,5-6 16,4 7-16,-13-1 16,4 13-16,-13 25 0,4-38 15,-4 7-15,-4 6 16,4 25-16,0 0 16,0 0-16,0 0 0,4-13 15,-4 13-15,0-6 16,0 19-16,0-7 15,0 13-15,9 12 0,0 7 16,0-1-16,-5-5 16,5-1-16,0 1 0,0-1 15,-5-6-15,0-12 16,-4-13-16,0 0 16,9 25-16,4-7 15,-13-18-15,0 0 0,0 0 16,0 0-16,0 0 15,0 0-15,0 0 16,0 0-16,0 0 0,0 0 16,0 0-16,0 0 15,0 0-15,0 0 16,0 0-16,0 0 0,0 0 16,0 0-16,0 0 15,0 0-15,0 0 0,0 0 16,0 0-16,0 0 15,0 0-15,0 0 16,0 0-16,0 0 0,0 0 16,0 0-16,0 0 15,0 0-15,14 19 16,-10 0-16,-4-19 0,0 0 16,0 6-16,0-6 15,0 0-15,0 0 16,0 0-16,0 0 0,0 0 15,0-12-15,0 12 16,0 0-16,-4-19 16,-10 0-16,1-12 0,9 6 15,-5 0-15,5-26 16,4 20-16,0 0 16,0 6-16,4-7 15,0 7-15,1-6 0,-1-1 16,1 7-16,3 0 15,10-6-15,-9 12 0,9-6 16,-1 6-16,1 7 16,8-7-16,-4 6 15,-4 1-15,-18 12 16,18-13-16,-18 13 0,0 0 16,22 7-16,-5-1 15,1 6-15,0 1 0,-10-1 16,-8-12-16,14 19 15,-14-19-15,13 13 16,5-1-16,-1 1 0,1-1 16,-5 1-16,5-7 15,13 1-15,-9 11 16,0-5-16,-22-13 16,0 0-16,0 0 0,0 0 15,0 0-15,0 0 16,0 0-16,26-13 15,-8-5-15,-1 11 0,5 1 16,-22 6-16,18-6 16,-18 6-16,0 0 0,0 0 15,4-7-15,-4 7 16,-4-6-16,-5 6 16,-4 19-16,-5 6 15,1 0-15,-5 6 0,-5 1 16,5 5-16,13-5 15,-4 12-15,4-13 0,-4 0 16,4 7-16,9-38 16,-4 31-16,4 1 15,-5-7-15,14 0 0,9-6 16,-18-19-16,9 12 16,0-5-16,4-7 15,4-19-15,1 0 0,0 0 16,-5-18-16,-4 5 15,4 1-15,0-13 16,-4 13-16,-5-1 0,1-5 16,-1-1-16,-4 0 15,5 13-15,-5 25 16,0 0-16,0 0 0,0 0 16,0 0-16,0 0 15,0 0-15,-5-6 16,5 6-16,0 0 0,-4 6 15,4 13-15,0 19 16,0-7-16,0 19 16,4 0-16,1 1 0,3-8 15,-3-11-15,4-1 16,0-6-16,4 0 16,4-6-16,-17-19 0,9 13 15,-9-13-15,18 0 16,4-19-16,0 0 15,0-12-15,-4-1 0,4-5 16,4-13-16,-4-13 16,-4 13-16,-5-1 15,0-5-15,1 0 0,-1-7 16,-4 13-16,-5-13 16,-4 13-16,4 6 15,-4 0-15,0 44 0,0 0 16,0 0-16,0 0 15,0 0-15,0 0 16,0 0-16,0-31 0,0 18 16,-4 19-16,0 13 15,4 25-15,0 6 16,-5 0-16,5 13 0,-4 6 16,4 0-16,-5-12 15,5 5-15,9 14 16,-9-20-16,13-6 0,-4-18 15,4-7-15,-13-25 16,0 0-16,22 18 16,1 8-16,3-20 0,-4-12 15,4-7-15,-8-6 16,9-6-16,-10 6 16,10 0-16,-14-18 0,0-13 15,-4-7-15,-5 20 16,5 5-16,-9 32 15,0 0-15,0 0 0,0 0 16,0 0-16,0 0 16,0 0-16,0 0 15,0-12-15,0-1 0,0 19 16,0 7-16,0 12 16,5 0-16,-1 13 15,5 6-15,-5 0 0,5-7 16,0-18-16,-5 0 15,14 6-15,-5 6 16,-13-31-16,0 0 0,18 7 16,4-1-16,-5-12 15,1 6-15,9-13 16,-1-6-16,-8 0 0,4-6 16,-5 6-16,-3-12 15,-1-7-15,0 7 16,-13 31-16,18-38 0,-18 13 15,0 25-15,0 0 16,0 0-16,0 0 16,9-31-16,-5 6 0,-4 12 15,0 13-15,0 0 16,0 7-16,0-1 16,-4 25-16,8 1 0,-4 5 15,4-5-15,5-1 16,0-6-16,4-6 15,-13-19-15,0 0 0,22 19 16,0-13-16,-4-6 16,0 0-16,-1-6 15,1-1-15,4-5 0,-4-7 16,-10-6-16,1-6 16,4-1-16,-8 7 15,-1 0-15,1-6 0,-10-1 16,1 7-16,-9 0 15,-5 0-15,0 6 16,-4 1-16,0 5 0,-9 7 16,0 6-16,1 6 15,3 7-15,10-1 16,-10 1-16,9 5 0,-4-5 16,9-1-16,9 7 15,-5 0-15,9-19 16,0 0-16,0 19 0,4-7 15,1 1-15,4-7 16,8 7-16,1-7 16,-1-6-16,10-6 0,-5 0 15,-4 6-15,-1-7 16,5 1-16,0 0 16,5-7-16,-5 1 0,-9-7 15,5 0-15,-1-6 16,1 6-16,0-6 15,-5 0-15,-13 25 0,13-19 16,5 0-16,-5 13 16,-13 6-16,0 0 0,0 0 15,18 0-15,-18 0 16,17 0-16,-17 0 16,18 13-16,-9 12 0,0 19 15,-9-13-15,-5 13 16,5 6-16,-4 0 15,-1-6-15,-8 0 16,9-13-16,4-12 0,0-19 16,0 25-16,0-25 15,0 0-15,4 13 16,5-1-16,-9-12 0,4-6 16,-4 6-16,14-6 15,-6-7-15,6 1 0,-1-13 16,4-7-16,1-18 15,0 6-15,-5 7 16,0-1-16,0 0 0,1 13 16,-14 25-16,8-37 15,-3-1-15,-5 38 16,0 0-16,0 0 0,9-19 16,-5 13-16,1 0 15,-5 6-15,4 12 16,5 1-16,0 24 15,-1 1-15,1-13 0,4 6 16,-4 7-16,9 0 16,0-7-16,-5 0 15,4 13-15,1-12 0,13-1 16,-9-12-16,0 0 16,0-1-16,9-11 15,-5-1-15,5-6 0,0 0 16,-4-13-16,3 1 15,6-7-15,-5 0 0,-18-6 16,4 6-16,-12-12 16,-5-7-16,0 13 15,0 25-15,0 0 0</inkml:trace>
  <inkml:trace contextRef="#ctx0" brushRef="#br0" timeOffset="15915.51">19054 2638 0,'0'51'0,"0"-51"0,0 0 16,0 0-16,0 0 15,0 0-15,0 0 0,0 0 16,0 0-16,0-19 16,0 19-16,0-6 15,0 6-15,0 0 0,0 0 16,0 0-16</inkml:trace>
  <inkml:trace contextRef="#ctx0" brushRef="#br0" timeOffset="16309.01">18587 2770 0,'22'13'0,"0"-13"15,-22 0-15,0 0 16,18-7-16,-9 14 16,8-1-16,1 0 0,-1-6 15,23 7-15,-9 5 16,4 1-16,1-7 15,-1 0-15,-4-18 0,-5 12 16,-4-7-16,0-11 16,-22 18-16,0 0 15,13-19-15,-8-6 0,-14 6 16,0-6-16,0 12 16,-4-6-16,13 19 15</inkml:trace>
  <inkml:trace contextRef="#ctx0" brushRef="#br0" timeOffset="16771.75">17458 2758 0,'9'6'0,"4"-6"16,5 0-16,-5 0 16,-4 0-16,8-6 15,1 6-15,13-7 0,0 1 16,9 0-16,-10 0 15,-3-7-15,-1-6 16,-26 19-16,18-19 0,-18 19 16,0 0-16,0 0 15,0 0-15</inkml:trace>
  <inkml:trace contextRef="#ctx0" brushRef="#br0" timeOffset="20505.86">21052 3159 0,'0'0'0,"0"0"16,0 0-16,0 0 15,0 0-15,18-56 16,-10 43-16,6-6 0,-1 19 15,-13 0-15,0 0 16,0 0-16,0 0 16,0 0-16</inkml:trace>
  <inkml:trace contextRef="#ctx0" brushRef="#br0" timeOffset="39811.15">4833 763 0,'0'0'16,"-4"-19"-16,35 7 0,-31 12 16,0 0-16,0 0 15,0 0-15,26-19 16,-8 7-16,-5-1 0,-9 19 16,14 1-16,17-14 15,5 1-15,-9 19 0,-14 12 16,1 6-16,0 0 15,8 7-15,-8 6 16,-23 19-16,-3-1 0,3 1 16,-8 0-16,-5 6 15,5 6-15,-18 0 16,-13 0-16,18-6 0,-10 0 16,5-18-16,1 5 15,3 7-15,1-26 16,4-5-16,22-32 0,0 0 15,0 0-15,0 0 16,-9 12-16,9-12 16,0 0-16,0 0 0,-5 0 15,10-6-15,4 0 16,13-7-16,-5-6 16,10-12-16,4 0 0,4 12 15,-4 13-15,0-7 16,8 1-16,-12 5 15,4 1-15,0 12 0,-5 1 16,-8-7-16,-1 6 16,-4-6-16,-4 12 15,0-12-15,-9 0 0,0 0 16,0 0-16,0 0 16,0 0-16,0 0 15</inkml:trace>
  <inkml:trace contextRef="#ctx0" brushRef="#br0" timeOffset="40580.25">5389 726 0,'17'-7'0,"-21"26"0,8-25 15,1-7-15,-5 13 16,0-6-16,9-6 16,8 5-16,1 1 0,-5-7 15,14 1-15,8 6 16,-4 6-16,4 0 15,-9 6-15,10 13 0,-1 0 16,0-1-16,-4 1 16,-13 0-16,-1 19 15,-3-1-15,-1-5 0,-22 5 16,-4-12-16,4 13 16,-9 6-16,-4 6 15,-4-19-15,8 1 0,-8 5 16,-1 7-16,-4 0 15,1-6-15,12-13 16,18-25-16,0 0 0,0 0 16,-22 12-16,22-12 15,-5 7-15,1-1 16,8-6-16,14-6 0,9-7 16,-1-6-16,9 7 15,9-1-15,-8 7 16,12 19-16,-8-7 0,0 13 15,-5-1-15,0 14 16,-8-7-16,-5 0 16,0 19-16,-9-13 0,-4 7 15,-5-13-15,-4 25 16,-9-6-16,-4 0 16,-5 0-16,-8-7 0,-1-11 15,-8 5-15,0 0 16,-9-18-16,4 6 15,-4-7-15,0-6 0,4 1 16,1-1-16,12-6 16,5 0-16,22 0 15,-13-19-15,4-6 0,5 0 16,4-6-16,13-13 16,9 12-16,-4-5 15,-1 5-15,1 20 0,-18 12 16</inkml:trace>
  <inkml:trace contextRef="#ctx0" brushRef="#br0" timeOffset="41074.51">6112 638 0,'0'0'15,"0"0"-15,0 0 16,0 0-16,0 0 16,13 6-16,-17 25 0,4-31 15,0 0-15,0 38 16,4 25-16,5-19 16,-9-13-16,4-6 0,1 44 15,-5 6-15,4-18 16,1-7-16,-10-19 0,5-31 15,0 0-15,0 0 16,0 0-16,0 0 16,0 0-16,0 19 15,0-19-15,0 0 0,0-6 16,-4-25-16,-1-20 16,1 7-16,4-25 15,4 7-15,1-7 0,-1 19 16,9-1-16,5 8 15,0 11-15,-1 1 16,10-1-16,-10 1 0,1 6 16,0 0-16,4 12 15,0-5-15,0 5 16,-5 7-16,-17 6 0,0 0 16,0 0-16,0 0 15,0 0-15,0 0 16</inkml:trace>
  <inkml:trace contextRef="#ctx0" brushRef="#br0" timeOffset="41757.65">6822 663 0,'0'0'0,"-31"-25"15,31 25-15,0 0 0,-13-13 16,13 13-16,0 0 16,-22 0-16,4 7 15,9 5-15,5 1 0,-23-1 16,-8 1-16,9 18 15,-1 13-15,10-6 16,-6-1-16,1 7 0,5 13 16,21-14-16,1 8 15,3-26-15,1 0 16,0 0-16,9-6 0,4-7 16,-5-12-16,1 0 15,0 7-15,-1-26 0,1 0 16,4-6-16,0 0 15,-4-19-15,-1-6 16,-3-7-16,-1-18 0,-4 25 16,-1 0-16,-3-13 15,-14 0-15,5 0 16,-1 7-16,-4 12 0,5 0 16,0 0-16,4 44 15,0 0-15,0 0 16,0 0-16,-9-37 0,9 24 15,0 13-15,-5 6 16,10 26-16,4 12 16,-5 0-16,9 12 0,-8 0 15,3 1-15,6-1 16,8 7-16,-13-13 16,-1 0-16,6 7 0,-6-20 15,14 7-15,5 0 16,-5-6-16,-4-19 15,-1-7-15,10-5 0,-5-14 16,-22 7-16,0 0 16,0 0-16</inkml:trace>
  <inkml:trace contextRef="#ctx0" brushRef="#br0" timeOffset="42908.03">7607 663 0,'9'6'0,"-9"0"16,0-6-16,0 0 15,17 19-15,-8 6 0,-13 0 16,-1 1-16,5-1 16,0 18-16,0 20 15,0 0-15,-13 6 0,4 0 16,5 12-16,4-5 16,-5-1-16,1 0 15,-5-6-15,5-6 0,-1-7 16,-4-12-16,5-12 15,4-32-15,-9 31 16,9-31-16,-9 31 0,9-18 16,0-13-16,0-13 15,9-18-15,0 6 16,-5-19-16,1-6 0,4-13 16,-5 13-16,5-25 15,-5 6-15,1 0 16,-5 0-16,13-7 0,-4 14 15,0-1-15,4 0 16,-4 1-16,0 11 16,-1 14-16,-8 37 0,0 0 15,0 0-15,0 0 16,9-32-16,-9 26 16,0 6-16,0 6 0,9 20 15,-5 11-15,1 20 16,4 5-16,-5 14 15,5-7-15,4 0 0,0 6 16,-4-12-16,4-1 16,-4 1-16,4-7 15,1-12-15,-1-12 0,4-1 16,1-6-16,-5-12 16,5-7-16,0-19 15,-1 1-15,5-13 0,-4 0 16,0-26-16,-5 1 15,4 6-15,-3-31 16,3 12-16,1 1 0,-9-20 16,4 19-16,-4 13 15,-5-6-15,1-26 16,-1 32-16,-4 0 0,0 0 16,0 50-16,0 0 15,0-25-15,0 25 16,0-25-16,0 25 0,0 0 15,0 25-15,0 12 16,0 14-16,0-1 16,4 31-16,1 1 0,-1-26 15,-4 19-15,5 7 16,4-7-16,-5 0 16,5 1-16,4-26 0,-4 0 15,0 13-15,4-26 16,0 7-16,-4-12 15,4-13-15,5-1 0,-5-18 16,5-6-16,-1-6 16,1-14-16,-18 26 15,0 0-15,0 0 0,0 0 16</inkml:trace>
  <inkml:trace contextRef="#ctx0" brushRef="#br0" timeOffset="44901.34">8656 1209 0,'5'6'0,"-5"-6"16,-5-6-16,-8 12 16,13-6-16,-22 6 0,9-6 15,-5 13-15,5 12 16,-14 6-16,-3-6 16,-6 6-16,14 7 0,-4 6 15,4 6-15,0-12 16,8-13-16,6 13 15,8 12-15,4-13 0,0-5 16,5-1-16,-9-31 16,22 19-16,0 0 0,0 0 15,-8-26-15,8 1 16,0-13-16,-5 0 16,5-18-16,-4 5 15,-5-5-15,5-7 0,-9-6 16,0-1-16,4 1 15,-9 0-15,9 12 16,-8-5-16,-5 43 0,-5-38 16,5 0-16,0 38 15,0 0-15,-4-18 16,-5 11-16,5 1 0,-1 19 16,-3 5-16,3 7 15,1 19-15,-1 0 16,10 6-16,-1-12 0,1 18 15,-1-5-15,9-1 16,9-13-16,-4 1 0,0 0 16,-1-7-16,5-6 15,0-12-15,-4-7 16,-5-6-16,5 0 0,-5-6 16,5-7-16,-10 1 15,10-13-15,0-13 16,-1 0-16,1-6 0,-5-6 15,1 0-15,-6 12 16,1-6-16,-9 44 16,0-43-16,0 5 0,0 7 15,0 31-15,0-7 16,0 7-16,0 7 16,0-7-16,0 18 15,0 1-15,0 19 0,5 6 16,-1 6-16,0-12 15,1 5-15,-5 8 16,4-20-16,5 7 0,-9-38 16,4 31-16,-4-31 15,0 0-15,0 0 0,0 0 16,0 25-16,0-6 16,0-19-16,0-6 15,5-13-15,-10-19 0,-3 7 16,3-7-16,5-12 15,0 0-15,0 6 16,0-6-16,0 12 0,9 0 16,9-5-16,-10 5 15,1 13-15,5 6 16,8 0-16,-5 7 0,5-7 16,5 6-16,-5 13 15,13 0-15,-4 0 16,4 13-16,-4-13 0,0 12 15,0-5-15,0-1 16,4 0-16,-9 7 16,1-7-16,-5 0 15,0 7-15,-4-13 0,-18 0 16,0 0-16,0 0 16,0 0-16,8 0 0,1 6 15,-9-6-15,0 0 16,0 0-16,-9-6 15,1 6-15,8 0 0,-14 0 16,-3 0-16,-10 6 16,5 0-16,0 7 15,0 0-15,4 18 0,-4 0 16,14 1-16,-6-1 16,6 13-16,-1-19 15,0 13-15,0-1 0,9-5 16,5-1-16,-1 0 15,5 1-15,4-7 16,0 6-16,14-6 0,-1 0 16,-4-18-16,0-7 15,5 0-15,-1 0 16,1-19-16,-1-6 0,5-13 16,-9 0-16,4 1 15,-4-7-15,5-13 16,-9 1-16,-5-7 0,9 7 15,-13-7-15,-1-6 16,-3 0-16,-1 13 16,5 5-16,0 1 0,-5 6 15,5 7-15,0-7 16,-9 44-16,0 0 16,0 0-16,0 0 0,0 0 15,-4-13-15,4 7 16,0 12-16,-9 7 15,0 24-15,0-5 0,0 18 16,0 13-16,14-13 16,-5 25-16,0-6 15,4 0-15,1 0 0,-1 13 16,1-26-16,-5-6 16,4 7-16,5-20 15,0-5-15,-9-32 0,0 0 16,0 0-16,0 0 15,0 0-15,4 31 16,0-12-16,5-19 0,0-6 16,0-13-16,0-19 15,0 1-15,4-1 16,0-6-16,5 0 0,-5 0 16,0 13-16,-4-7 15,4 19-15,-13 19 16,0 0-16,18-12 0,-18 12 15,0 0-15,13 0 16,0 12-16,-4 7 16,0 19-16,0-7 0,4 13 15,-4-6-15,0 6 16,-1-13-16,1 7 16,4-7-16,-4 0 0,13-6 15,-4-6-15,0 0 16,8-6-16,-4-1 15,0-12-15,5 6 0,3-31 16,-8 7-16,5-14 16,-9 13-16,-1-12 15,-17 31-15,0 0 0</inkml:trace>
  <inkml:trace contextRef="#ctx0" brushRef="#br0" timeOffset="46018.45">10949 813 0,'0'0'0,"0"0"0,-4-25 15,0 13-15,26-7 16,-14 0-16,14 7 0,-8-13 15,-1 6-15,9-13 16,4 7-16,5-12 16,-4 12-16,4-1 0,-5 1 15,1 13-15,-1 6 16,0-1-16,1 14 16,-5-1-16,0 19 15,-9 6-15,-4 7 0,0 12 16,4 7-16,-17 12 15,-5-1-15,4 8 16,-8-1-16,-4 0 0,-10 13 16,1 0-16,-5-13 15,0 0-15,0 7 16,-4-19-16,4-1 0,4-5 16,10-13-16,-1 0 15,5-13-15,13-31 0,0 25 16,4-19-16,5 1 15,9-1-15,8-19 16,5 1-16,9-7 0,0 0 16,-1 0-16,5 1 15,-4-8-15,0 1 16,-5 13-16,-4-1 0,-5 7 16,1-7-16,-10 13 15,1 0-15,-18 0 16,0 0-16,0 0 0,0 0 15,0 0-15,0 0 16,4 7-16,-4-7 16,0 0-16,0 0 0,0 0 15</inkml:trace>
  <inkml:trace contextRef="#ctx0" brushRef="#br0" timeOffset="46607.65">11871 826 0,'0'0'0,"0"0"15,0 0-15,0 0 16,0 44-16,-4-25 0,-1 18 16,-4 7-16,5-6 15,4-1-15,0-5 16,-4 37-16,-1 6 0,5-6 16,5-6-16,3-13 15,10 6-15,4-12 16,0-6-16,5 0 0,3-20 15,1-5-15,5-13 16,3 0-16,-8-19 16,9 0-16,-1-12 0,-3-7 15,-1-6-15,-4-6 16,-5 6-16,-12-18 16,-1 5-16,-13-12 0,-5-12 15,-8 24-15,-4 7 16,3-6-16,-21-1 15,0 26-15,4 6 0,-4 18 16,-9 14-16,8-7 16,1 6-16,-9 0 15,17 13-15,5 0 0,-4 0 16,4-7-16,22-12 16,-9 32-16,0-1 15,0 0-15,18 1 0,-4-20 16,-5-12-1,0 0-15,0 0 0,0 0 16</inkml:trace>
  <inkml:trace contextRef="#ctx0" brushRef="#br0" timeOffset="47223.31">12374 788 0,'0'13'16,"0"-19"-16,0 6 16,0 0-16,0 0 0,13-19 15,-4-19-15,13 19 16,-9 1-16,-4 11 15,26-12-15,0 1 0,1-14 16,3 32-16,1-12 16,-5 5-16,1 7 15,-6 7-15,-7-7 0,-6 12 16,5 13-16,0 0 16,-9 19-16,-4 7 15,0 5-15,-4 25 0,-1-12 16,-8 7-16,-5-1 15,-9 7-15,0-7 16,-4 0-16,-4-6 0,-1-13 16,5 7-16,5 6 15,-1-19-15,5 7 16,0-20-16,13-37 0,-5 32 16,5-32-16,0 25 15,5 6-15,3-25 16,10-12-16,4 0 0,0-13 15,14-6-15,-1 0 16,4 0-16,6-19 16,-6 19-16,-3 6 0,-6 0 15,1 13-15,-4 0 16,-1 6-16,-8 0 16,-18 0-16,0 0 0,0 0 15,9 0-15,-9 0 16,0 0-16,0 0 15,0 0-15</inkml:trace>
  <inkml:trace contextRef="#ctx0" brushRef="#br0" timeOffset="47757.63">13295 826 0,'5'50'15,"-10"-25"-15,1-6 0,-9 0 16,4 12-16,0-6 16,5 7-16,-5 24 15,-4 1-15,4 12 16,0-7-16,9 7 0,9-19 15,-5 13-15,5-13 16,9-12-16,8 0 16,1-7-16,8-6 0,5-12 15,-5-7-15,9-6 16,0-13-16,4 1 16,-8-13-16,0 0 0,0-19 15,-1 0-15,-8 0 16,-4-19-16,-10 7 15,-4-7-15,-4-6 0,-4 0 16,-14 6-16,-13 7 16,0-7-16,4 19 15,-22-12-15,-4 24 0,9 1 16,-9 6-16,0 19 16,9-1-16,-1 14 15,-8 5-15,18 1 0,-1 6 16,1 12-16,8 7 15,5 5-15,9 1 16,-5-12-16,13-7 0,-4-25 16,0 0-16</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03-20T22:52:08.819"/>
    </inkml:context>
    <inkml:brush xml:id="br0">
      <inkml:brushProperty name="width" value="0.05292" units="cm"/>
      <inkml:brushProperty name="height" value="0.05292" units="cm"/>
    </inkml:brush>
  </inkml:definitions>
  <inkml:trace contextRef="#ctx0" brushRef="#br0">5680 776 0,'0'35'188,"0"36"-188,0-18 15,0 0 1,0 35-1,0-70 1,0 17-16,0-17 16,0 17-1,0-18 17,0 1-17,0 0 1,0 17-1,0-17 1,0-1 0,0 19-1,0-19 1,0 1 0,0 17-1,0-17 1,0-1-1,0 1 17,0 0-1,0-1 0,0 1 16,0 0-31,0-1-1,0 1 17,0-1-17,0 1 48,0 0-1,17-18 48,1 0-79,0 0-31,-1 0 15,1 0 1,0 0 0,-1 0-1,1 0 1,-1 0 15,1 0-15,0 0-1,-1 0 17,1 0-17,0 0 1,-1 0 15,1 0-15,0 0 46,-1 0-15,1 0 47,-1 0 15,1 0-77,0 0 30</inkml:trace>
  <inkml:trace contextRef="#ctx0" brushRef="#br0" timeOffset="3283.22">5909 1288 0,'0'17'78,"0"1"-63,0 0 1,0-1-16,0 1 31,0-1 0,0 1-15,0 0 31,0-1-31,0 19 15,0-19-31,0 1 15,0 17 1,0-17 0,0 17-1,0-17 1,0-1 15,0 1-15,0 0-1,0-1 1,0 1 0,0 0-1,0-1 17,0 1-32,0 0 31,0-1-16,0 1 17,0-1 15,0 1-1</inkml:trace>
  <inkml:trace contextRef="#ctx0" brushRef="#br0" timeOffset="5003.62">6015 653 0,'0'17'78,"0"1"-78,0 0 31,0-1-15,0 1-1,0-1 17,0 1-17,0 0 17,0-1-32,0 1 15,0 0 1,17 17-1,-17 0 1,0-17 15,0-1-15,18 1-16,-18 0 31,0-1 0,18 1 1,-18 0-17,17-18 1,1 0 31,0 0-47,-1 0 15,1 0 48,0 0-32,-1-18 16</inkml:trace>
  <inkml:trace contextRef="#ctx0" brushRef="#br0" timeOffset="6416.84">5962 864 0,'0'0'0,"18"0"0,-1 0 32,1 0-17,-1 0 16,1 0 48,0 0 77,-1 0-78,1 0-62,0 0 15,-1 0 47</inkml:trace>
  <inkml:trace contextRef="#ctx0" brushRef="#br0" timeOffset="8844.34">6227 670 0,'0'18'62,"0"0"-46,0-1 15,0 1-31,0-1 47,0 1-47,0 0 31,0-1-15,17 1 0,-17 17-1,0-17 17,0 0-32,0-1 31,0 1-16,0-1 1,0 1 47,0 0-32,0-1-16,18 1 32,-18 0-31,0-1 46,17-17 48,1-17-95,-18-1 1,0 0-16,18 18 16,-18-35-1,17 17 17,-17 1-17,0-1 1,0 1 62,18 17 0,0 0-15,-1 0-17,1 0 1,0 0-15,-18 17-1,17-17-31,1 18 31,-18-1-15,17-17-16,-17 18 47,18 0-1,0-18 1,-18 17 0,17-17 0,1 0 156</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03-20T23:01:28.593"/>
    </inkml:context>
    <inkml:brush xml:id="br0">
      <inkml:brushProperty name="width" value="0.05292" units="cm"/>
      <inkml:brushProperty name="height" value="0.05292" units="cm"/>
    </inkml:brush>
  </inkml:definitions>
  <inkml:trace contextRef="#ctx0" brushRef="#br0">5062 5556 0,'-17'0'15,"-1"0"1,0 0 0,1 0 15,-1 18-15,1-18 77,17 18-61,-18-18-32,18 17 15,-18-17 1,18 35-1,0-17-15,0 0 32,0-1-17,0 1 1,0 0 0,0-1-16,0 19 31,0-19-16,0 1-15,0-1 16,0 19 15,0-19-15,0 1 0,0 0-1,18-18 16,-18 17 1,18 1-17,-1-18 79,1 0-78,-1 0 15,1-18-15,0 18-1,-18-17 1,17-1-1,-17 0 17,18 18-17,-18-17 17,0-1-1,18 18-31,-18-18 31,17 18-15,-17-17-1,18-1 1,-18 1-16,0-1 16,0 0-1,0 1 16,0-1-15,0 0 15,0 1 1,0-1 46,0 0-16,0 1-15,-18 17-16,18-18-15,0 1 0,0 52 140,0 0-156,0 0 15,18 36 1,0-1 0,-1 54-1,1-54 1,-18 36 0,17-35-1,-17-53 1,0 17-1,0-18 1,0 1 0,0 0-1,0-1 17,0 1-32,0 0 15,-17-18 1,17 17 15,-18 1-15,1 0-1,-1-18 1,18 17 0,0 1 15,-18-18 0,1 0-15,-1 0 15,0 0-15,1 0 30,-1 0-30,0 0 0,18-18 15,-17 18-15,-1-17-1,1-1 16,-1 0-15</inkml:trace>
  <inkml:trace contextRef="#ctx0" brushRef="#br0" timeOffset="3663.72">5397 5609 0,'0'18'62,"0"-1"-46,18 1-16,-18 0 16,0 17-1,0-17 1,0-1 0,18-17-1,-18 36 1,0-19-1,17-17 1,-17 18 15,18-18 1,-18 17-32,18-17 62,-1 0 1,1 0-32,0 0-16,-1-17-15,1-18 32,0 17-32,-1 0 15,36-35 1,-35 36 0,17-1-1,-17 0 1,-1 1-1,-17-1 17,18 18-17,0 0 1,-18-17 15,17 17-15,1 0 31,-1 0-16,1 0 16,0 0 0,-36 0 78,0 0-94,1 0-15,-1 0-16,1 0 15,-1 0 1,0 0-1,1 0 1,-1 0 15,-17 0-15,-1 35 0,19-18-1</inkml:trace>
  <inkml:trace contextRef="#ctx0" brushRef="#br0" timeOffset="11140.15">5768 5609 0,'0'18'16,"-18"-18"-1,18 17 1,-17-17 0,-1 0-1,18 18 1,0 0-1,-18-1 17,18 19-17,-17-36 1,17 70 0,-18-52-1,18 35 1,-18 0-1,18-36 1,0 1 0,0 0-1,0-1 1,0 1 0,0-1-1,0 1 16,0 0-31,18-18 16,0 17 15,-18 1 1,17-18 14,1 0-14,-18-18-32,18 18 15,-18-17 1,0-1 0,17 0-1,1 18 1,-18-17-1,0-1 1,18 1 0,-18-1-1,17 0 1,1 1 15,-18-1-31,0 0 47,0 1-31,0-1-1,0 0 1,0 1 0,0-1 46,0 1-15,0-1-16,0 0 0,0 1 1,0-1 15,0 36 124,0 17-155,0 0 0,0-17-1,0 35 1,0-36 0,0 19-16,17-19 15,-17 19 1,0-19-1,18 1 1,-18-1 0,0 1-1,0 0 1,0-1 0,0 1 15,18-18-16,-18 18 1,17-18 0,1 0-1,0 0 32,-1 0-31,1 0 15,0 0-15,-1-18-1,1 18 1,-1-18 0,-17 1-1,18-1 1,0 18-1,-18-35 1,17 17 0,-17 1-1,18-1 1,-18-17 0,0 17-1,18-35 1,-18 35-1,0 1 1,0-18 0,0 17 15,0 0-15,0 1-1,0-1 32,0 0-16,0 1 16,0-1 63,0 36 77,0-1-171,0 1-16,0 0 15,17-1 1,-17 19 0,18-1-1,-18 0 1,18-17-1,-18-1 1,0 1 0,0 17-1,0-17 1,0 0 31,0-1-32,0 1 64,0-1-1,0 1-47,0 0 0,0-1-15,0 1 46,17-18 79,-17-18-125,0-17-1,0 17 1,0 1-1,0-1 1,0-17 15,0 17-15,0 1 0,0-1-1,0 0 1,0 1-1,0-1 1,0 0 0,0 1-1,0-1 32,0 1-31,0-1 46,0 0-15,18 18 31,-18-17 32,0-1 30,18 18-124,-18-18 15,17 18 0,1 0 1,-1 0 30,1 18-46,0-18-1,-1 18 1,1 17 0,0-17-1,-18-1 1,17 1 0,-17-1-1,0 1-15,18 0 31,-18-1-15,18-17 15,-18 18-15,17 0 15,-17-1 0,18-17 32,-18 18-63,17-18 31,-17 18-15,18-18 93,0 0-62,-1 0 0,-17-18-31,0 0-1,18 1 1,0-19-1,-18 1 17,0 17-17,17-17 1,19-35 0,-36 34-1,17-87 1,1 35-1,-1 17 1,-17-17 0,0-18-1,0 88 1,0-34 0,0 34-1,0 0 1,0 1 15,0-1-15,0 0 15,0 54 78,0-19-93,0 19-16,0-19 16,0 71-1,0-70 1,0 17-1,0-17 1,0 35 0,0-18-1,0 0 1,0-17 0,0 17-1,0-17 1,0 17-1,0 1 1,0-1 15,0-18-15,0 1 0,0 0-1,0-1 1,0 1-1,0 0 1,0-1 0,0 1 15,0 17-15,0-17-1,18 17 1,-18-17-1,0-1 1,18 1 0,-1 17-1,-17-17 17,0 0-32,18-18 15,0 17 1,-18 1 15,17-1-15,1-17-1,0 18 1,-18 0 15,17-18-15,1 0-1,-18 17 1,18-17 0,17 0-1,-18 0 17,1 0-17,0 0 16,-1-17 16,1 17-31</inkml:trace>
  <inkml:trace contextRef="#ctx0" brushRef="#br0" timeOffset="12873.06">6579 5415 0,'36'0'203,"-1"0"-187,-18-18 0,36 18-1,-35 0 1,0 0-1,-1 0 1,1 0 15,0 0-15,-1 0 15,1 0-15,0 0-1,-1 0 1,1 0 0,-1 0-1,1 0 1,0 0 0,-1 0 15,1 0-31</inkml:trace>
  <inkml:trace contextRef="#ctx0" brushRef="#br0" timeOffset="16515.75">5362 5733 0,'0'17'547,"0"1"-532,0 0 17,0-1-17,0 1-15,0-1 32,0 1-1,0 0 0,0-1 16,0 1 0,0 0 0,0-1 31,0 1-47,0 0 16,0-1-16,0 1 16,0-1 312,0 1-109,0 0-15</inkml:trace>
  <inkml:trace contextRef="#ctx0" brushRef="#br0" timeOffset="24519.78">5380 5309 0,'-18'0'187,"1"0"-62,-1 0-31,0 0-63,36 0 360,0 0-297,-18 18-1</inkml:trace>
  <inkml:trace contextRef="#ctx0" brushRef="#br0" timeOffset="36065.68">7955 5256 0,'0'18'156,"0"17"-140,0-17-16,0 35 16,0 0-1,0 35 1,0-35 0,0 0-1,0-18 1,0-17-1,0 17 1,0-17 15,0 17-31,0-17 32,0 17-17,0-18 1,0 1-1,0 0 1,0-1 15,0 1-15,0 0 0,0-1 62,0 1-31,0 0 31,0-1-63,0 1 17,0-1-17,0 1 16,0-36 188,0 1-219,0-18 31,0 17-31,0 0 32,0-17-17,18 17 1,-18 1 0,17-1-1,1 0 1,-18 1-1,18-1 1,-1 1 0,1-1-1,-18 0 1,18 1 15,-1 17-15,1 0 15,0-18-15,-1 18-1,1 0 17,-1 0-17,1 0 1,0 0-1,-1 0 32,1 0-31,-18 18 0,18-1-1,-18 1 16,0 0-15,0-1 0,0 1-1,0-1-15,0 1 32,0 0-17,0-1 1,0 19-1,0-19 17,-18 1-17,0-18 1,18 18 15,-17-18-31,17 17 16,-18-17-1,0 18 1,1-18 15,-1 0-31,1 0 47,-1 17-31,0-17 15,1 0-15,-1 0 15,18 18-15,-18-18-16,1 0 31,34 0 203,1 0-218,17 0 15,-17 0-31,17 0 16,-17 0-1,35 0 1,-36 0 0,19 0 15,-1 0-16,-17 0 1,-1 0 0,1 0-1,-1 0 1,1-18 0,0 18-1,-1 0 16,1-17-31,0-1 32,-1 1-17,1 17 17,0 0-17,-18-18 1,17 18-1,-17-18 1,0 1 15,0-1-31,18 18 16,-18-18 0,0 1-1,0-1 16,0 0 1,0 1-17,0-1 1,0 1 15,0-1-15,0 0 15,0 1-15,-18 17-1,1-18 1,-1 0 15,18 1 0,-18 17 32,1 0-16,-1 17 47,18 1-63,-18-18-16,18 18 1,0-1 0,0 1 15,0 0-31,0-1 31,0 18-15,0-17-1,0 0 1,0-1 0,0 1-1,0 0 1,18-18 0,-18 17-1,18 1 1,-1 0-1,-17-1 1,0 1 0,18-18 359,0-18-375,-1 1 15,1-1 1,-1 18 0,1-18-1,17 1 1,-17-1-1,17 0 1,-17 18 0,17-17-1,-17 17 17,0-18-17,-1 18 1,18 0-1,-17 0 1,0 0 0,-1 0-1,1 0 17,0 0-17,-1 0 1,1 0 62,-18-18-78,18 18 47,-18-17 15,17 17-30,1 0-1,-36 0 219,-17 0-235,17 0 1,-17 0 0,17 17-1,-17-17 1,17 0 15,1 0-15,-18 0-1,17 18 1,0-18 0,1 18-1,-1-18 1,0 17 0,1-17-1,-1 18 1,18 0-1,-18-18 1,1 35 0,17-17 15,0-1-15,-18-17-1,18 18 1,0-1-1,0 1 1,0 0 0,0-1-1,0 1 1,18 0 0,-1-1-1,1 1 16,0-18-15,-1 0 0,-17 18-16,18-18 31,0 0-31,-1 0 31,1 0-15,0 0-1,-18-18 1,35 18 0,-18-18-1,1 18 1,0-17 0,-1-1-1,1 18 16,-18-18-15,18 1 0,-1 17-1,-17-18 1,18 0 15,-18 1-15,0-1 15,0 1-15,0-1 15,0 0-15,0 1 30,0-1-14,0 0-17,0 1 79,18 17 47,-18 17-126,0 19-15,0-19 32,17 1-17,-17 17 1,0-17-1,0 17 1,18-17 0,-1-1-1,1 1 1,-18 0 0,35-1-1,-17 1 1,17-18 15,-17 0-15,17 0-1,-17 0 17,-1 0-17,1 0 1,0 0 15,-1 0-15,1-18-1,0 1 1,-18-1 0,17 0-1,-17 1 1,36-19-1,-19 1 1,-17 0 15,18 17-31,0 1 16,-18-1 15,35 0-15,-18-17-1,1 17 1,-18 1 0,18-1-1,-1 1 1,1 17 0,0-18-1,-1 18 1,1-18-1,0 1 17,-1 17-17,1 0 1,-1 0 15,1 0-15,0 0 15,-18 17-15,17-17-1,1 0 48,-53 0 46,-1 0-93,19 0-1,-18 0 1,17 0 0,0 0-1,-17-17 1,17 17 0,1 0-1,-1 0 1,0 17-1,1-17 1,17 36 0,-18-36 15,18 17-15,-17-17-1,17 18 1,0-1 15,0 1-15,0 0 15,17-18-15,1 0 15,-1 0-16,1 0 17,0 0-1,-1 0-15,1 0-1,0 0 1,-1 0-1,19 17 1,-19-17 0,-17 18-16,35 0 15,-17-18 1,0 35 0,-1-35-1,-17 35 1,18-17-1,-18 17 17,0-17-1,0-1-15,0 1-1,0 0 16,0-1-15,-18-17 15,1 18-15,17 0 0,-18-18-1,0 0 1,18 17-1,-17-17 1,-1 0 15,1 0 16,34 0 156,1 0-187,17 0 0,-17 0-1,17 0 1,-17-17-1,-1 17 1,1 0 0,17 0-1,-35-18 1,18 18 0,-1 0 15,1 0 0,-18-18-15,18 1-1,-1-1 17,-17 0-17,18 1 1,0-1-1,-18 0 1,0 1 0,17-18-1,-17 17 1,18-35 0,-18 0-1,0 0 1,18-53-1,-1 18 1,1 35 0,-18-35-1,18 35 1,-18 18 0,0-18 15,0 18-16,0 17 1,0 0 0,0 1-1,0-1 17,0 36 46,0 17-78,0-17 15,0 17 1,0 0-16,0-17 31,0 52-15,0-17-1,-18-17 1,18-19 0,0 19-1,-18-19 1,18 18 0,0-17-1,0 0 1,0-1-1,0 1 1,0 17 15,0-17-15,0 0 0,0 17-1,0-18 1,0 19-1,0-19 1,0 1 0,0 0-1,0-1 1,0 1 0,18 0-1,-18-1 16,0 1-31,18-1 32,-1 1-1,1 0-15,-1-18 15,-17 17-16,18-17 1,-18 18 0,18-18 15,-1 0-15,1 0-1,-18 18 16,18-18-15,-1 0 0,1 0 31,0 0-16,-1 0 0,1 0 16,-1 0-16</inkml:trace>
  <inkml:trace contextRef="#ctx0" brushRef="#br0" timeOffset="37659.43">9878 5486 0,'17'0'109,"-17"17"-109,18-17 47,0 0-31,-1 0-1,1 0-15,0 0 16,-1 18 0,19-18-1,-19 0 1,18 0 15,1 18-15,-19-18-1,1 0 1,0 0 0,-1 17-1,1-17 17,0 0-17,-1 0 16,1 0 48</inkml:trace>
  <inkml:trace contextRef="#ctx0" brushRef="#br0" timeOffset="60399.71">11112 5362 0,'0'18'172,"0"-1"-141,0 1 0,0 17-31,0 1 16,0-1 15,0 0-31,0-17 16,0 17 0,0 18-1,0-35 1,0-1-16,-17-17 15,17 36 1,0-19 0,0 19-1,0-19 17,0 1-17,0 17 16,0-17-15,0-1 0,0 1-1,0 0 17,0-1-17,0 1 1,0 0 31,0-1-32,0 1 32,0-1-31,0 1 15,17 0 32,1-1-32,0-17 16,-1 0-47,1 0 31,0 18-15,-1-18-1,1 0 16,0 0-15,-1 0 15,1 0-31,0 0 16,-1 0 15,1 0-15,-1-18-1,1 1 1,0 17 15,-18-18-15,0 0 0,17 18-16,-17-17 31,18-1-16,-18 1 1,0-1 15,0 0-15,0 1 0,0-1-1,0 0 1,0-17 15,0 17-15,0 1 15,0-1-15,0 1 15,0-1 16,0 0-16,18 36 156,-18 0-187,0-1 32,17 1-32,-17-1 31,18 1-15,-18 0-1,0-1 1,0 1-1,18 0 1,-18-1 15,0 1-15,17-18 0,-17 18-16,0-1 31,0 1 16,0-1-32,18-17 48,-18 18-32,17-18-15,1 0 15,-18 18 0,18-18-15,-1 0-1,1 0 17,0 0-32,-1 0 15,1-18 17,0 18-32,-18-18 15,17 1 1,1 17-1,-18-18 1,0 1 0,17-1 15,1 18 0,-18-18-15,0 1-1,18 17 1,-18-18 15,0 0 1,0 1-17,0-1 48,0 0-32,0 1 16,0-1-32,0 1 64,0-1-48,0 36 125,0-1-125,0 1-31,0-1 16,0 1 0,0 0-16,17 17 31,-17-17-16,18-18 1,-18 35 0,0-17 15,0-1-15,0 1 46,0-1-46,18-17-1,-18 18 1,17-18 31,1 18 0,0-18 0,-1 0-16,1 0 16,0 0-32,-18-18 1,17-17 0,-17 17-1,0-17 1,0 17-1,0 1 1,0-1 0,0 0-1,0 1 17,0-1-17,0 0 48,0 1-16,18 17 156,-18 17-188,17-17 1,-17 36 0,18-19-1,-18 19-15,0-19 16,0 19-1,18-1 1,-18-18 0,17 1-1,-17 17 17,18-35-17,-18 18 1,0 0 15,0-1-15,0 1 62,0-36 47,0-17-110,0 17 1,-18 1 0,18-1-1,0 0 1,0 1 0,0-1-1,0 1 1,0-1-1,0 0 1,0 1 0,0-1-1,0 0 17,0 1-17,0-1 32,18 18-16,-18-18-15,18 18-16,-1-17 31,1 17 0,0 0-15,-18-18 15,17 18-15,1 0 15,-1 0-15,1 0 15,0 0-15,-1 0-1,19 35 1,-36-17 0,17 17-1,1-17 1,-18 17-1,0-17 1,18 35 0,-18-36 15,0 1-31,17-18 16,-17 18 15,0-1-16,0 1 1,0 0 15,0-1 1,18-34 30,-18-1-62,0-17 31,0 17-31,0-17 32,0 0-17,0 17 1,0-17-1,0 17 1,0 0 0,0 1-1,0-1 1,0 0 15,0 1-31,0-1 31,0 1-15,0-1 0,0 0 31,17 1-32,1 17 1,0 0-1,-1 0 17,1 0-17,0 0 17,-1 0-17,1 0 1,0 17-1,-1 1 1,1 35 0,0 17-1,-1-70 1,1 53 0,-18-35 15,0 0-16,0-1 1,17 1 0,-17-1-1,0 1 1,0 0 15,0-1 0,18-17-15,0 0 15,-1 0 16,1 0-16,0 0 1,-18-17-32,17 17 15,-17-18 1,18 18 0,-18-18-1,18 1 1,-18-18-1,17-1 1,-17 1 0,18-36-1,-18 19 1,0 16 0,0-17-1,0 0 16,0 36-31,0-36 16,0-18 0,0-17-1,0 53 1,0 0 0,0-18-1,0 17 16,0 19-15,0-1 0,0 36 62,0-1-63,0 19 1,0-19 0,17 54-1,-17-54 1,0 54 0,0-36-1,0 1 1,18-19-1,-18 36 1,0-35 0,18 17-1,-18 0 1,0-17 0,0 0-1,0-1 16,0 1-15,0 0 31,0-1-31,0 1 15,0-1-16,0 1 17,0 0-17,0-1 1,0 1 15,0 0-15,17-1 15,-17 1-15,0 0-1,0-1 32,0 1 78,0-1 31,18-17-93,-18-17-16,0-1-47,18 1 15,-18-19 17,0 1-17,0 17 17,17 1-17,1-1 1,-18 0-1,18 18 1,-18-17 0,17-1-1,1 18 1,-1-17 0,1 17 15,0 0-16,-18-18 1,17 0 0,1 18-1,-18-17 1,18 17 15,-1 0-15,1 0 15,-18 17 0,18 1-31,-1-18 32,-17 18-32,0-1 15,0 1 16,0 17-15,18-17 0,-18-1-1,0 1 1,0 17 0,0-17-1,0 0 1,0-1 15,0 1 0,0-1-31,-18-17 16,1 0 0,-1 18-1,0 0 16,1-18-31,-19 0 32,19 0-17,-1 0 1,0 0 0,1 0-1,-1 0 1,1 0-1,-1-18 1,0 18 0,1 0 31,-1 0-32,53 0 157,-17 0-156,17 0-1,0 0 1,1 0 15,-19 0-31,19 0 31,-19 0-15,19 0 0,-1 0-1,-17 0 17,17 0-17,-18 0 1,1 0-1,0 0 1,17 0 0,0 0-1,-17 0 1,17-18 15,-17 18-15,-1 0 15,1 0-15,-18-17-1,35-1 1,-17 18 0,-18-17 15,18-1-16,-18 0 1,17 18 0,-17-35-1,0 17 1,0-17 0,0 0 15,-17 17 0,-1 1-15,18-1-1,-18 18 1,18-18 0,-17 1-1,-1 17 32,0 0-31,1 0-1,17-18 1,-18 18 46,1 0-46,-1 0 31,0 0-47,1 0 31,17 18-31,0-1 16,0 1-1,0 0 1,0-1 0,0 1-1,0-1-15,0 19 32,0-19-17,17 1 1,1 0 15,0-1-15,-1-17-1,-17 36 1,18-36 0,-1 0-16,-17 17 15,18 1 1,0-18-1,-1 0 1,1 0 0,0 17-1,-1-17 1,1 0 0,0 0 15,-1 0 0,18 0-15,-17 0-1,0 0 1,-1 0 0,1-17-1,-18-1 1,18 18-1,-1 0 1,1-35 0,-18 17-1,0 1 1,0-1 0,0 0 15,0 1-16,0-1-15,0 0 32,0 1-17,0-1 1,0 1 15,0-1 0,0 0 63,0 1-47,0 34 125,0 1-141,0 0-15,0-1-1,0 1 1,0-1 15,0 1 1,0 0-32,0-1 15,18-17 1,-18 18-1,0 0 1,0-1 15,17 1-15,-17 0 0,0-1-1,0 1 1,0-1 15,0 1 0,0 0 1,0-1 46,0 1-47,0-36 94,0 1-94,0-19-15,0 19-1,0-1 17,0 1-32,0-1 31,0 0-15,0 1-1,0-1 16,0 0-15,0 1 0,18 17-1,-18-18 1,0 0 0,18 1 30,-18-1-14,17 18-17,-17-17 1,18-1 0,-1 18-1,-17-18 16,18 18-15,0 0 0,-1-17-1,1-1 1,0 18 0,-18-18 15,17 18-16,1 0 1,0 0 15,-1 0 16,1 0-31,-18 18 890,0 0-890,0-1 15,0 1 0,0 0-15,0-1 31,0 1-16,0-1 47,0 1-62,0 0 15,17-18-15,-17 17 15,18 1-16,-18 0 32,18-18-31,-18 17 0,0 1-1,17-18 1,1 0 31,-18 18-47,18-1 47,-1-17-32,1 0 1,0 0 31,-1 0-16,1 0 16,-1 0-32,1-17 17,0 17-17,-1-18 1,-17 0-16,0 1 31,18-1-15,0 0-1,-18 1 1,0-1 0,17 0-1,-17 1 1,18-1 0,-18-17 15,18 17-16,-18 1 17,0-1-17,0 0 32,0 1 0,0 34 141,0 1-173,0 0 1,0-1-1,0 19 1,0-19 0,0 1-1,0-1 1,0 1 0,0 0-1,0-1 1,0 1-1,0 0 1,0-1 15,0 1 1,0 0 46,0-1-63,0 1 1,0-1 46,0 1-15,0-36 78,0 1-109,0-1 0,0 1-1,0-1 1,0-17-1,0-18 1,0 17 0,0 19-1,0-1 1,0 1 0,0-1-1,0 0 1,17 1-1,-17-1 17,18 0-17,-18 1 17,0-1-17,18 18 16,-1-18-15,1 18 0,-18-17 15,17 17 0,1 0-15,0 0 15,-1 0-15,1 17-1,0 1 17,-18 0-32,17-18 15,-17 17 1,0 1-1,0 17 1,0-17 0,18-18-16,-18 18 15,0 17 1,18-35 0,-18 17-1,0 1-15,17 0 31,-17-1-15,0 1 0,0 0 15,0-1-15,0 1-1,18 0 1,-18-1-1,17 1 17,-17-1-32,18-17 31,-18 18-15,18 0-1,-1-18 1,-17 17 15,18 1 0,0 0 16,-1-18 31,1-18-46,-18 0-17,0 1 1,0-1-1,0 0 1,0 1 0,0-1-16,0 1 15,0-19 1,0 1 15,0 17-15,18 1-1,-18-1 1,17-17 0,-17 17 15,0 1-15,18 17-16,-18-18 15,0 0 16,17 18-15,-17-17 0,18 17-16,0 0 31,-1-18-15,1 18-1,0 0 1,-1-18-1,1 18-15,0 0 32,-1 0-17,1 0 1,0 0 15,-18 18-15,17-18 31,-17 18-32,0-1 1,18-17 0,-18-17 124,-18 17-140,18-18 31,0 0-15,-17 1 0,-1 17-1,18-18 1,-18 18 0,1 0-1,17-18-15,-36 18 31,19 0-15,-1 0 0,0 0-1,1 0 17,-1 0-17,0 0 16,1 0 16,-1 18-31,1 0 31,17-1-32,-18 1 1,18 0 0,0-1-1,0 1 1,0 0 0,0-1-1,0 18 1,0-17 15,0 17-15,18-17-1,-18 0 1,17-1 0,1 19-1,-18-19 16,17-17-31,-17 18 16,18-18 0,0 0-1,-18 17 1,17 1 0,1-18-1,0 18 1,-1-18 15,1 0-15,0 0 31,-1 0-32,1 0 32,0 0-31,-1 0 15,-17-36-15,18 36-16,-1-17 15,-17-18 1,18-1 15,-18 19-15,0-19-1,0 19 1,0-1 0,0 0-1,0-17 1,0 18-1,0-1 1,0 0 0,0 1 15,0-1 16,0 0-16,0 36 94,0 0-109,0-1-1,0 1 1,0 0 0,0-1-1,0 1 1,0 17-1,-18-17 17,18 17-17,0 0 1,0-17 0,-17 17-1,17 18 1,-18-35-1,18-1-15,0 19 16,0-1 0,0 18-1,-17-35 1,17-1 0,-18 36 15,18-18 0,-18-17-15,1 0-1,17-1 1,-18 19 0,0-19 15,18 1-31,-17-1 15,-1 1 1,0 0 15,1-18-31,17 17 16,-18 1 0,0-18-1,18 18 16,-17-1-15,-18 1 0,17-18-1,0 0 1,1 0 0,-1-18-1,0 18 1,1-17-1,-1 17 1,18-18 0,-18 18-1,18-18 1</inkml:trace>
  <inkml:trace contextRef="#ctx0" brushRef="#br0" timeOffset="62183.91">14041 5486 0,'0'-18'109,"-18"18"-62,18-18-15,-18 18 14,1-17 33,17-1-64,0 0 1,-18 1 31,18-1 0</inkml:trace>
  <inkml:trace contextRef="#ctx0" brushRef="#br0" timeOffset="66762.25">16298 5680 0,'-17'0'203,"-1"0"-171,-17 0-1,-1-18-16,36 0 1,-17 18 0,-1-17-1,1 17 17,-1 0-17,0 0 16,1 0 1,-1 0 15,0 0 46,1 17-61,17 1-17,-18-18 16,18 18 1,0-1-17,0 1 17,0 0-1,18-18-16,-18 17 1,17-17 0,1 0 31,0 0-47,-1 0 31,1 18-16,0-18 1,17 0 0,-35 18-16,17-18 15,19 0 1,-19 0 0,1 0-1,-18 17 1,18-17 15,-1 18 0,1-18-15,-18 17 46,0 1-30,0 0-17,0-1 32,0 1-31,0 0 15,0-1-31,-18 1 16,1-18 15,17 18-15,0-1-1,-36-17 1,19 18 15,-1-18-15,0 0-1,1 0 1,-1 0 0,1 0-1,-1 0-15,0 0 16,-17 0-1,17 0 17,1 0-17,-1-18 1,0 1 0,1 17-1,-1-18 1,1 18-1,-1 0 1,18-18 15,-18 18-15,1-17 0,34 17 249</inkml:trace>
  <inkml:trace contextRef="#ctx0" brushRef="#br0" timeOffset="80431.03">16439 5468 0,'0'18'157,"0"35"-142,0 0 1,0-18-1,0 18 1,0 0-16,0-18 16,0 53-1,0-35 1,0-35 0,0 35-1,0-36 1,0 18-1,0-17 1,0 0 0,0-1-1,0 1 1,0 0 0,18-1 30,-18 1-46,18-18 32,-18 18-17,17-18 1,1 17 0,0-17-1,-1 0 1,1 0-1,0 0 1,-1 0 15,1 0-15,-18-17 0,17 17-16,1 0 15,0-36 1,-1 19-1,-17-1 17,18 0-32,0-35 31,-1 36-15,-17-1-1,18 1 1,-18-1-1,0 0-15,18 18 16,-18-17 0,17-1-1,-17 0 1,18 1 0,-18-1-1,17 18 48,-17-18-48,18 18 1,0 0 46,-18-17 32,-18 17-47,0 0-31,1 0 31,-1 0-16,1 0-16,-1 0 17,0 17-1,18 1-15,0 0-1,0-1-15,-17 1 31,17 0-15,0-1 15,0 1-15,0 0 0,0-1-1,0 1 16,17-18-31,1 0 16,0 17 15,-1-17-15,1 0 0,-18 18-1,17-18 1,1 0-16,0 0 47,-1 0-32,1 0 1,0 0 15,-1 0 0,1 0 1,-18-18-17,18 18 1,-18-17 0,0-1-1,17-17 1,-17 17-1,0-17 17,0 17-17,0 1 1,0-1 0,0-17-1,0 17 1,0 1-1,-17-1 1,17 0 0,-18 18-1,0-17 1,18-1 0,-17 0 15,-1 18 0,0 0 47,1 18-15,17 0-48,0-1 63,0 1-31,0 0 47,0-1-78,0 1 15,0-1 63,17-34 203,-17-1-282,0 1-15,18 17 16,-18-18 15,18 0 0,-18 1 47,17 17-15,-17-18 62,0 0-78,18 18 297,0 0-298,-18 18-14,17 0-1,1-18-31,-18 17 31,18-17-15,-1 18-1,1-18 1,-1 18 62,1-18-47,0 0 110,-1 0-110,1 0 1,0 0 30,-1 0-31,-17 17 204,0 1-220,0-1-15,0 19 16,-17-36 0,17 17-16,0 1 15,0 0 1,0 17-1,0-17 32,0-1-31,0 1 15,0-1-15,0 1 15,0 0 32,17-18-48,1 0 79,0 0-63,-1-18-15,-17 0-1,0 1 1,18 17 0,-18-18-1,17 1-15,-17-1 32,18 0-17,-18 1 1,18-1 31,-18 0-32,17 18 1,-17-17 0,0-1 15,0 0 16,0 36 234,18 0-265,-18-1-1,0 1 1,18 0 15,-18 17-15,0-17-1,0-1 1,17 1 0,1-18-1,0 35 1,-18-17 15,17-18-15,1 17-1,-1 1 32,1-18-31,0 0 31,-1 0-16,1 0-15,0 0 62,-1 0-63,-17-18 1,0 1 0,0-1-1,0-17 1,18 17 15,-18 1 0,0-1-15,0 0 0,0 1-1,0-1 1,0 0 46,0 1-46,0-1 31,0 0-32,0 1 48,0-1-16,0 1 156,18 17 109,-1 0-296,1 0 31,0 0-31,-1 0 46,1 0-15,-1 0 0,1 0 31,0 0-47,-1 0 0,1 0 1,0 0-1,-18-18 1078,0 0-1093,0 1 0,0-19-1,17 19 1,-17-1-1,0 0 1,0-17 15,0 18-15,0-1 15,0 0-15,0 1 15,0-1-31,0 0 31,0 1-15,0-1 15,0 0-15,0 1-1,0-1 17,0 0-17,0 1 17,0-1-17,0 1 16,0-1 63,0 36 16,0 17-95,0-18 1,0 19-16,0-1 15,0 0 1,0 1 0,0-19-1,0 19 1,0-19 0,0 1-1,0 17 1,0-17-1,0-1 1,0 19 15,0-19-15,0 1 0,0 0-1,0-1 1,0 1 15,0-1 0,0 1-31,0 0 32,0-1-17,0 1 1,18 0-1,-18-1 17,0 1-17,0 17 1,18-35 0,-18 18-16,17-1 31,1 1-16,-18 0 1,17-1 0,1-17 15,-18 18-15,18-18-1,-1 0 16,1 0-31,0 0 32,-1 0-17,1-18 17,0 1-17,-1-1 1,18-35-1,-17 36 1,0-1 0,-1 18-1,-17-18 1,0-17 0,0 17-1,0 1 1,0-1 15,0 0-15,0 1-1,0-1 32,0 1-16,0-1 32,0 0-32,0 1 16,0 34 109,0 1-140,0 0-16,0-1 16,0 1-1,0 17 1,0-17-1,18 17 1,-18-17 15,18-1-15,-18 1 15,0 0 0,0-1 16,0 1 31,17-18-46,-17 17-17,18 1 79,-18 0-63,18-18-15,-1-18 109,1 0-94,-18 1-15,0-1 15,18 1 0,-18-1-15,17 18 31,-17-18-32,0 1 17,0-1-1,0 0-15,0 1-1,0-1 32,0 0-16,0 1 47,0 34 126,0 19-189,0-1 16,-17 0-31,17 1 32,0-19-17,0 18-15,0-17 16,0 35 0,0-35-1,0 35 1,0-36-1,0 19 1,0-1 15,0-18-15,0 1 0,-18-18-1,18 18 1,0-1-1,-18 1 1,18 0 15,0-1-15,-17-17 0,17 18-1,0 0 1,-18-1-1,18 1 1,-18-18 0,18 17-1,-17-17 1,-1 18 15,0 0-15,1-18 15,-1 0-31,0 0 31,1 0-15,-1 0 0,1 0-1,-1 0 1,18-18-1,-18 0 1,1 1 0,-1 17-1,18-18 1,0 1 0,-18-1-1</inkml:trace>
  <inkml:trace contextRef="#ctx0" brushRef="#br0" timeOffset="126827.03">4957 6932 0,'0'18'93,"0"-1"-77,0 1 0,0 0-1,0-1 17,0 1-32,0 0 31,0-1-16,17 1-15,-17-1 32,0 1-32,18 0 15,-18-1 1,0 1 15,17 0-15,-17-1 15,0 1-15,0 0 31,18-18-47,-18 17 15,18-17 1,-1 0 31,-17 18-47,18-18 31,0 0 16,-1 0 15,1-18-46,-18 1 15,0-1-15,0 0-1,0 1 1,18 17 0,-18-18-1,0 0 1,17 1 0,-17-1 15,0 0-16,0 1 17,0-1-1,18 18 156,-18 18-187,0-1 16,0 1 0,17 17-1,1 1 1,-18-19 0,18 1-16,-18 17 15,0 0 1,0-17-1,17 0 1,-17-1 0,18 19-1,-18-19 17,0 1-1,18 0-16,-1-18 17,1 0-1,-18 17-31,18-17 31,-1 0 0,1 0 1,-1 0-17,1-17 1,-18-1 0,18 0-1,-18 1 1,17-1-1,-17 0 1,0 1 0,18-1-1,-18 0-15,0 1 16,18-18 0,-18 17-1,0 0 1,0 1-1,0-1 1,0 0 0,0 1-1,0-1 1,0 0 0,0 1 15,0-1-16,-18 1 17,18-1-17,0 0 1,0 1 78,-18-1-63</inkml:trace>
  <inkml:trace contextRef="#ctx0" brushRef="#br0" timeOffset="128201.36">5680 6967 0,'0'18'62,"0"0"-31,0-1 1,0 1-32,0 0 15,17 17 16,1-18-15,-18 19 0,0-19-1,18 19 1,-18-19 0,0 1-16,0 0 15,0-1 16,0 1-31,0-1 32,0 1-1,0 0-15,0-1 30,0 1-14,0 0 61</inkml:trace>
  <inkml:trace contextRef="#ctx0" brushRef="#br0" timeOffset="137997.37">6297 6914 0,'-18'0'47,"1"0"-32,-1 0 1,1 0 31,-1 0-16,0 0 16,1 0-32,-1 0 17,0 0 15,1 18-32,17 0 1,-18-18-1,0 17 48,1 1-32,17 0 16,0-1-16,0 1 1,0 0-1,0-1-16,17-17 48,1 18-47,0-18 15,-1 0 0,1 0-15,17 0-1,-17 0 1,0 0 15,-1 0-31,1 0 31,-1 0-15,1 17 0,0 1-1,-1-18 1,-17 18 0,0-1-1,18 1 16,0 0-15,-18-1 0,0 19-1,0-19 1,0 1 0,0-1-1,-18 1 1,18 0-1,-18-18 1,1 17 0,17 1-1,-18-18 1,-17 0 0,35 18-1,0-1 16,-35-17-15,17 18 0,0-18 15,1 0-15,-1 0 15,0 0-16,1 0 1,-1 0 0,0 0-1,1 0 17,-1-18-1,18 1 16,-18 17-16,18 17 594,18 1-594,0-18-15,-1 0 15,1 18-15,0-18-1,-1 0 1,-17 17 0,18-17-1,0 0 16,-1 0-15,1 0 15,0 0 1,-1 0-17,1 0 16,-18-17-15,17 17 0,1 0 15,-18-18 16,18 0-47,-1 1 15,-17-1 17,18 0-17,0 18 1,-18-17 15,0-1-31,17 0 31,-17 1-15,18-1 0,-18 1 15,0-1-15,18 0-1,-18 1 16,0-1-31,17 0 32,-17 1-17,0-1 17,18 18-32,-18-18 15,0 1 1,0-1 31,0 1-32,0-1 63,0 0 1,0 36 202,17-18-266,-17 18 1,0-1 0,0 1-16,0 17 15,0 0 1,0 1 0,18 17-1,0 17 1,-18-35-1,0 1 1,0-1 0,0 18-1,0 0 17,0-36-1,0 1-16,0 0 1,0-1 0,0 1-16,0 17 31,0-17 0,0 0-31,0-1 16,0 1 15,0-1-15,0 1 31,0 0-32,0-1 16,0-52 110,17 0-110,-17-18-31,0 35 16,0-17 0,0-36-1,0 36 16,0 18-15,0-1 0,0 0-1,0-17 1,0 17 0,0 1-1,0-1 1,0 0-1,0 1 1,0-1 0,0 0-1,0 1 1,0-1 0,0 1-1,0-1 16,0 0-15,0-17 0,0 17 15,0 1-15,0-1 15,0 0-31,0 1 31,0-1 0,0 1-15,18 17 31,-18-18-32,0 0 1,0 1 0,18 17 15,-1 0-15,-17-18-1,18 0 16,0 18 1,-1 0-17,1 0 32,-1 0-31,-17 18 15,18-18-15,0 18-1,-18-1-15,17 1 16,-17 0 15,0 17-15,18-18-1,-18 1 1,0 0 0,0-1-1,0 1 1,0 0 0,0-1-1,0 19 1,0-19 15,-18-17-15,1 35-1,-1-35 1,18 18 0,-18 0-1,1-1 1,-1-17 15,18 18-15,-17-18 15,17 18-15,-18-18-1,36 0 251,-1 0-235,1 0-15,-1 0-16,1 0 15,17 0 1,-17 0 0,17 0-1,-17 0 1,0 0-1,17 0 17,-17 0-17,-1 0 32,-17-18-47,18 18 16,-1-18 31,-17 1-32,18 17 1,-18-18 0,18 18-1,-18-18 1,0 1-1,0-1 1,0 1 0,17-1-1,-17 0 1,0-17 0,0 17-1,0-17 16,0 17-31,0 1 32,0-1-17,0 1 1,0-1 0,0 0-1,0 1 16,0-1 16,0 36 203,0 17-218,0-17-17,0-1 1,0 18-1,0-17 1,0 0 0,0-1-1,0 1 1,0 0 0,0-1 30,18 1-14,-18 0-1,0-1 0,0 1-15,18-18 15,-18 17-15,0 1-1,17-18 1,1 18 31,-18-1-16,18-17 16,-1 0 0,1 18 15,-1-18-62,1 0 16,0 0 15,-1-18-31,-17 1 16,18-19-1,0 19 1,-1-1 0,-17-17-1,18 0 1,-18 17 0,18 0-1,-1 1 1,-17-1 15,0 0-15,0 1-1,0-1 32,0 1-31,0-1 46,0 0-46,0 1 15,0-1 63,0 0-63,0 36 235,0 0-251,0 17-15,0 18 16,0 35 0,0-35-1,0-18-15,0 0 16,0 36 0,0-36 15,0-17-16,0 17 1,0-17 0,0 0-1,0-1 1,-17 1 0,17-1-1,-18 19 1,18-19 15,0 1-15,-18 0 15,18-1-31,0 1 16,-17 0 15,17-1-16,0 1 1,0-1 0,-18-17-1,18 18-15,-18-18 16,1 18 0,17-1-1,-18 1 16,18 0-15,-18-1 15,1 1 16,-1-18-16,1 0-15,-1 0 0,0 0-1,1 0 1,-1 0 0,0-18 15,1 18-31,-1-17 31</inkml:trace>
  <inkml:trace contextRef="#ctx0" brushRef="#br0" timeOffset="142070.4">5662 7020 0,'0'18'63,"0"0"31,0-1-1,0 1-77,0-1 15,0 1 47,0 0-62,18-18 0,-18 17 15,0 1 0,0 0 32,0-1-16,17-17-16,-17 18 47,18-18-78,-18 18 62,0-1-15,18-17-31,-1 18 31,-17-1-32,0 1 17,18-18 15,-18 18-32,18-18 1,-1 0 46,1 0 32,-1 0-47,1 0 31,-18-18-47,18 18-15,-18-18 0,17 18-1,-17-17 1,18 17-1,-18-18 17,18 18-32,-18-17 31,0-1 16,17 18-32,-17-18 1,18 1 0,-18-1 15,0 0-15,18 18-1,-18-17 1,17-1-1,1 0 1,-18 1 0,0-1-1,17 18 1,-17-17 0,18 17-16,-18-18 15,18 18 16,-18-18-15,17 1 0,-17-1-1,18 18 1,-18-18 15,0 1 0,18 17-15,-1 0 15,-17-18 16,18 18-31,0-18-1,-1 18 32,-17-17-31,18 17 62</inkml:trace>
  <inkml:trace contextRef="#ctx0" brushRef="#br0" timeOffset="143385.72">5750 6685 0,'-17'0'125,"-1"0"-78</inkml:trace>
  <inkml:trace contextRef="#ctx0" brushRef="#br0" timeOffset="147005.34">8361 6950 0,'0'0'0,"0"-18"62,-18 18 32,1 0-63,-1 0 0,0 0-31,1 0 32,-1 0-17,0 0 1,1 0 15,-1 0-15,18 18-1,-18-18 1,1 0 0,-1 0 15,18 17-15,0 1 30,0 0-30,0-1 15,0 1-15,0 0 15,0-1-15,0 1-1,0-1 17,0 1-17,18-18 1,-1 0 0,1 18 15,0-18-16,-18 17 1,35-17 0,0 0-1,-17 0 17,0 0-17,-1 18 16,1-18-15,-1 18 15,1-18 1,-18 17-32,18-17 15,-18 18 32,0 0-31,17-18-1,-17 17 1,0 1 0,0-1-1,0 1 16,0 0-15,0-1 15,0 1 1,0 0-1,-17-18 0,-1 0-15,0 0 15,18 17-15,-17-17 15,-1 0 16,1 0 15,-1 0-46,0 0 15,1 0-15,-1 0-1,0 0 32,1 0-31,-1 0 15,0 0-15,1 0-1,17-17-15,-18-1 32,1 18-17,17-18 1,-18 18 15,0 0 16,18-17-31,-17 17 15,17-18-16</inkml:trace>
  <inkml:trace contextRef="#ctx0" brushRef="#br0" timeOffset="160439.63">8590 7038 0,'0'18'125,"0"17"-125,0-18 16,0 19 0,0-1-16,0 0 15,0 18 1,0 0-1,0-35 17,0-1-17,0 1 1,0 0 0,0-1-1,0 1 16,0 0-15,0-1 62,0 1-31,0-36 125,0 1-172,18-19 16,-18 19-1,0-19-15,0 19 16,0-36-1,0 18 17,0 17-17,0 0 1,0 1 0,0-1-1,0 0 1,0 1-1,17-1 1,-17 0 0,18 18 15,-18-17 0,18 17-15,-1-18-1,1 18 17,-18-17-17,18 17 1,-1 0 0,1 0 30,17 17-30,-35 1 0,18 17-1,-1 0 1,1 1 0,0-1-1,-18 0 1,0-17-1,0 17 1,0-17 15,0-1-15,0 1 0,0 0-1,0-1 16,0 1 48,0 0-48,17-18 125,-17-18-156,18-17 16,-18-1-1,18-17 1,-18 18 0,0 0-1,0 0 1,0 17-1,0 0 1,17-17 15,-17 17-15,18 18 0,-18-17-1,0-1 1,18 18-16,-18-17 31,17-1-15,1 18-1,-18-18 1,17 18 0,1 0-1,0 0 1,-1 0 31,1 0-32,-18 18 1,0 0 0,18-1-1,-18 1 1,17-18-1,-17 35 1,18-17 0,-18-1-1,0 19 1,0-19 0,0 1-1,18 0 1,-18 17-1,17-35 17,-17 17-17,0 1 1,0 0 15,0-1-15,18-17-1,-18 18 1,0 0 0,17-1-1,-17 1 17,0 0-17,0-1 48,18-17-48,-18 18 17,18-18-1,-1 0 0,1 0 63,0 0-79,-18-18 17,17 18-32,1-17 15,0-19 1,-18 19 0,17-19-1,19 19 1,-36-19-1,17 19 1,1-18 0,-1-1-1,1 19 17,-18-1-17,18 18 1,-18-18-1,0 1 1,17 17 0,1-18-1,0 18 1,-1 0 0,1 0-1,-18-18 1,18 18-1,-1 0 1,1 0 31,-1 0 0,1 0-16,-36 0 110,1 0-126,-1 0 17,1 0-32,-1 0 31,0 0-31,1 0 15,-1 0 17,0 0-17,1 0 1,-1 0 15,0 18 0,1 0-31,17-1 16,-18 1 0,18 17-1,0-17 1,0 17 0,0-17-1,0-1 1,0 1-1,0 0 1,0-1 15,0 1-15,0 0 15,18-1 0,-1-17-15,19 18 0,-19-18-1,19 18 17,-1-18-17,-17 0 16,-1 0-15,1 0 0,-1 0 15,1 0-31,0 0 31,-1 0-15,1 0 31,0 0 0,-18-18-16,17 18-16,-17-18 17,0 1-1,18 17-15,-18-18-1,0 0 16,0 1-15,0-1 15,0 0-31,0 1 32,0-1-1,0 1-31,0-1 31,0 0-15,-18 18-1,1-17 1,17-1 0,-18 0-1,18 1 1,-18 17 15,18-18-31,-17 18 16,17-18-1,-18 18 17,18-17-17,-18 17-15,1-18 31,17 1 204,17 17 202,1 0-421,-18 17 0,18-17 30,-1 0 1,1 0 31,0 0-62,-1 0 0,1 0 46,0 0-15,-1 0 47,1 0-63,-1 0 0,-17-17-15,0-1 0,18 18 15,-18-18-16,18 1 1,-18-1 15,0 0-15,0 1 0,17 17-1,1-18 1,-18 0-1,0 1 1,18 17 0,-18-18-1,0 1 1,0-1 0,17 18-16,-17-35 15,18 17 16,-18 0-15,0 1 15,0-1 16,0 0-16,0 1 1,0-1-17,0 0 32,0 1 0,0-1 0,18 18 109,-18 18-125,17-1-31,-17 1 16,18 0 0,-18 35 15,0-36-15,0 19-1,18 17 1,-18-36-1,17 18 1,-17 1 0,0-19-1,0 1 1,0 0 0,0-1 15,0 1-16,0 0-15,0-1 32,0 1-1,18-18-31,-18 17 16,0 1-1,0 0 1,0-1 15,0 1-31,0 0 31,0-1-31,17 1 16,-17 0 0,0-1-1,0 1 16,0-1-31,0 1 32,0 0-1,0-1 16,0 1 31,0 0-31,0-1 62,18-17 141,-18-35-219,0 0 1,0 17-32,0-17 31,0 17-31,0 1 16,0-1-1,0 0 1,0 1 15,0-1-31,18 18 31,-18-18-15,0 1 0,0-1 30,17 18-46,-17-18 16,0 1 0,0-1 31,18 18-32,-18-17 1,18 17-1,-1 0 1,-17-18 15,18 0-15,0 18 0,-18-17-1,17 17 16,1 0 16,-1 0 0,-17 17 63,0 1-95,0 0 16,0-1-15,0 1 15,0-1-31,0 1 32,-17-18-1,-1 18-16,18-1 17,-17-17-17,-1 0 1,0 0 31,1 0-16,-1 0 16,18 18 234,0 0-250,18-18 1,-1 17-17,-17 1 1,18 0 0,0-18-1,-1 0 1,-17 17-1,18-17 1,-1 18 0,-17-1 15,18 1-15,0 0-1,-1-1 48,1-17-48,-18 18 1,18-18 0,-1 0 46,1 18-46,0-18 15,-1 0-15,1 0 15,-1 0-16,1 0-15,0 0 32,-1 0-17,1 0 1,0 0 0,-1 0-1,-17-18 1,18 18-1,0-18 1,-18 1 31,17-1-47,-17 0 31,18 18-31,-18-35 31,18 18-15,-18-19 0,0 1-1,0 17 17,0-17-17,0 17 1,0 1-1,0-1 17,-18 18-32,18-17 31,0-1 0,0 0 16,-18 18-16,1 0 16,-1 0 0,0 0 16,18 18-32,-17-18-16,17 18 17,-18-1 15,18 1-32,-18-18 1,18 17-1,0 1 1,0 0 0,0-1-1,0 1 1,0 0 0,0-1-1,0 1 1,0 0-1,0-1 1,18 18 15,-18-17-15,0 0 0,18-1-1,-1 1 1,-17 0-1,0-1 1,18-17 0,0 18-1,-1 0 1,-17-1 15,18 1-15,0-18-1,-18 18 1,17-18 0,1 17-16,-1-17 31,1 18-15,0-18-1,-1 0 1,19 0-1,-1 0 1,-17 0 0,-1 0-1,1 0 1,-1 0 0,1 0-1,0 0 16,-1-18-15,1 18 0,-18-17-1,18 17 17,-18-18-17,17 0 1,-17 1-1,18 17 1,-18-18 0,0 0-16,18 18 31,-18-17-15,17-1-1,-17 0 63,0 1-15</inkml:trace>
  <inkml:trace contextRef="#ctx0" brushRef="#br0" timeOffset="180352.52">12171 7073 0,'-18'0'47,"1"0"31,-1 0-16,0 0-46,1 0 15,-1 0-15,0 0-1,1 0 1,-1 0 0,0 18-1,1-18 1,-1 17 15,1-17-31,17 18 16,-18-18-1,0 0 1,18 18 0,-17-1 15,17 1 0,-18-18-15,18 18-1,0-1 1,0 1 0,0 17-1,0-17 1,0-1 0,0 1-1,0 0 1,0-1-1,0 1 1,18-18 0,17 35-1,-17-17 17,-1-18-17,-17 18 1,18-18-1,-1 0 1,-17 17 0,18-17-1,0 0 1,-1 0 0,1 0 15,0 0-31,-1-17 31,-17-1-31,18 18 16,0-18-1,-18-17 1,17-18 0,1 0-1,-18 18 1,17-36-1,-17 1 1,0 52 0,0-52-1,0-1 1,0 53 0,0-52-1,0-1 1,0 54-1,0-36 1,0 0 0,0 0 31,0 35-32,0 1 1,0-1 46,0 36 63,0-1-109,0 1-16,0 17 16,0 0-1,0 36 1,0-53-1,0 70 1,0-70 0,0 17-16,0-18 15,0 36 1,0-35 0,0 17-1,0-17 1,0 0-1,0-1-15,0 1 16,0 17 0,0 0 15,0 1 0,0-19-15,0 1-1,0 0 1,0-1 0,0 1-16,0-1 15,0 19 1,0-19 0,0 1-1,0 17 1,0 1-1,0-1 1,18-17 0,0 34 15,-18-34 0,17 0-15,1-1-1,-18 1 1,18-18 0,-18 18-1,17-18 1,1 0 15,0 0 0,-1 0-31,1-18 16,-1 0 0,-17 1-1,18-19 1,0 36 0,-1-35 15,-17 18-16,0-1 1,18 0 0,-18 1-1,0-1 1,18-35 0,-18 35 15,0 1-16,0-1-15,0 0 47,0 1-31,0-1 15,0 1 0,0-1 16,0 0 0,0 1-16,0-1 48,17 18 77,-17 18-141,18-1 1,-18 1-16,0 0 16,18-1-1,-18 18 1,0-17 15,0 0-15,0-1-1,0 1 1,17 0-16,-17-1 16,18 1-1,-18 0 1,0-1 0,0 1-1,0 0 1,18-18-1,-18 17 1,0 1 0,0-1 77,17-17-14,-17-35-79,0 18 15,0-1 1,0-17-16,0 17 15,0-35 1,0 35 15,0 1-31,0-1 32,0 0-17,0 1 1,0-1-1,18 1 1,-18-1 15,0 0-31,17 18 16,1-17 0,-18-1 15,18 0-16,-1 18 32,1 0 0,-18-17-31,18-1 15,-1 18-15,1 0 46,0 0-15,-1 0 0,-17 18 625,0-1-641,18 1-31,-18 0 16,0-1 15,0 1-15,0 0 15,0-1-16,0 1 17,17-18-1,-17 17-15,0 1-1,18 0 32,-18-1-16,18-17-15,-18 18 0,0 0-1,17-18 1,-17 17-1,18 1 17,0 0-17,-1-18 32,1 0-16,-18 17-15,18-17 15,-1 0 47,1 0-31,-18-17-31,0-1 0,17 0-1,1 1 1,-18-1-16,18 0 15,-1-52 1,-17 35 15,0 17-31,18-17 16,0 17 15,-18-17-15,17-1-1,-17 19 1,0-1 0,0-17-1,0 0 1,18 17 0,-18 0-1,18 1 1,-18-1 15,17-17-15,-17 17 15,0 1-15,18 17 15,-18-18-16,18 18 1,-18-18 0,17 1 15,1 17 0,-1 0-15,1 0 78,0 0-32,-36 0 235,0 0-235,1 0-46,-1 0 0,18 17 46,-17-17-46,-1 0-1,18 18 1,0 0 31,-18-18-31,18 17-1,-17 1 16,17-1-15,-18 1 0,18 0 15,0-1-15,0 1 15,0 0-16,0-1-15,0 19 32,0-19-17,0 1 1,0 17 0,0-17-1,0-1 1,0 19-1,0-19 1,18 1 0,-18 0 15,0-1-15,17 1-1,-17-1 1,0 1-1,0 0 1,0 17 0,0-17-1,0-1 1,0 1 0,0 17-1,0-17 1,0 0-1,18-1 1,-18 1 0,0 17-1,0-17 1,0-1 15,0 19-15,0-19-1,0 1 1,0 0 0,0 17-1,0-18 17,0 1-32,0 0 31,0-1-31,0 1 15,0 0 1,0-1 15,0 1-15,0 0 0,0-1-1,0 1 1,0-1-1,-18 1 17,18 0-32,-17-18 15,17 17 1,-18-17 0,18 18-1,0 0 1,-18-18-1,1 0 17,17 17-32,-18-17 31,0 0 0,1 0 0,-1 0 63</inkml:trace>
  <inkml:trace contextRef="#ctx0" brushRef="#br0" timeOffset="195403.05">13035 7144 0,'18'0'187,"-1"0"-171,1 0 15,0 0-15,-1 0 15,1 0-16,0 0 1,-1 0 15,1 0 1,0 0 46,-1 0-63,1 0 17,-1 0 77</inkml:trace>
  <inkml:trace contextRef="#ctx0" brushRef="#br0" timeOffset="197518.11">13547 6632 0,'0'18'47,"0"-1"-31,0 1 0,0 0-16,0-1 15,0 1 1,-18 17 15,18-17-15,0 0-1,-18 17 1,18 0 0,0-17-1,0 17 1,-17 0-1,17-17 1,0 0 0,-18 17-1,18-17 1,-18 17 0,18 0-1,0 0 16,0-17-15,0 0 0,0-1-1,0 19 1,0-1 0,0-18-1,0 1 1,0 17-1,0-17 17,0 0-17,0-1 1,18 1 15,-18 0-15,18-18 15,-18 17-15,17-17-1,-17 18-15,18-18 16,0 0 15,-1 0-31,19 0 31,-19 0-15,1 0-16,-1 0 16,19 0-1,-1 0 1,0 0 15,-35-18 0,18 18-15,17 0 0,-35-35-1,0 17-15</inkml:trace>
  <inkml:trace contextRef="#ctx0" brushRef="#br0" timeOffset="199042.99">13388 6967 0,'18'0'94,"-1"0"-63,1 0-31,-1 0 32,1 0-32,0 0 15,-1 0 16,1 0-15,0 0 0,-1 0-1,1 0 1,0 0 15,-1 0-15,1 0 31,-1 0-16,1 18-15,0-18 30,-1 0-14,-17 18 15,18-18-47</inkml:trace>
  <inkml:trace contextRef="#ctx0" brushRef="#br0" timeOffset="-213773.95">13988 7003 0,'-18'17'93,"18"1"-93,0 0 16,0-1 0,-18 1-1,18 17 1,-17-17 0,17-1-1,0 1 16,0 0-15,0-1 0,0 1-1,0 0 1,0-1 0,0 1-1,0-1 1,0 1-1,0 0 1,0-1 0,17-17 31,-17 18-47,0 0 31,18-18-16,-18 17 1,18-17 15,-1 0-15,1 0 46,0 0-30,-1 0-32,-17-17 15,18 17 1,-1-18 0,1 0 15,0 1 0,-1-1 0,-17 0-15,0 1 0,18 17-1,-18-18 1,18 1-1,-18-1 1,0 0 0,0 1 15,0-1 31,0 0-15,17 54 219,-17-19-266,0 1 16,0 17-1,0 36 1,0-36-1,0-17 1,0 17 0,0-17-1,0-1 1,0 1 0,0 0-1,0-1 16,0 1 16,0-36 94,0 1-141,0-1 31,0 0-31,0 1 16,0-19-1,18 19 17,-18-19-17,18 1 1,-1 0 0,1 17-1,-18-17 1,17 17-1,-17 1 1,0-1 15,18 18 1,-18-18-17,18 18 32,-18-17 0,17 17 0,1 0 0,0 0 0,-1 0-16,-17 17-31,18 1 15,0 17 1,-18-17 0,0 0 15,17 17-15,-17-18-1,18 1 1,-18 0-1,0 17 1,0-17 0,0-1-16,0 1 15,0 0 1,0-1 0,0 1 15,0 0 0,0-1-15,18 1 15,-18-1 0,0 1 47,17-18-46,1 0-1,-18-18-16,17-17 1,1 35 0,-18-53-1,18 53 1,-1-35 0,1 17-1,-18-17 1,0 0-1,35-18 1,1-35 0,-19 52-1,1-17 1,-1 18 0,1 18-1,0-19 1,17 19 15,-17 17-15,-1-18-1,1 18 1,0 0 0,-1 0-1,1 0 1,-1 0-1,1 18 1,0-1 15,-18 1 1,17-18-32,-17 18 15,18-18 16,-18 17 16,-18 1 0,1-18-31,-1 0 15,0 0-15,1 0 15,-1 0-15,18 17-16,-17-17 15,-1 0 1,0 0-1,1 18 1,-1-18 0,18 18-1,-18-18 1,1 0 0,-1 0 15,18 17-16,-18 1 1,1-18 15,17 18-31,0-1 16,0 1 0,0 17-1,-18-17 16,18-1-15,0 1 0,0 0-1,0-1 1,0 1 0,0 0-1,0-1 16,0 1-15,0 0 0,0-1 15,18-17 0,-18 18-15,17-18-1,1 0 17,0 0-17,-1 0 1,1 0 31,0 0-16,-1 0 16,1 0-31,0 0-1,-18-18 1,17 18 46,1-17-30,-18-1-17,0 0 1,17 1-1,1-1 1,-18 0 0,18 1 15,-18-1-31,17 18 31,-17-18-31,18 1 16,-18-1 15,0 1-15,0-1-1,0 0 1,18 1 0,-18-1 30,0 0 1,0 1 0,0 34 234,17 19-281,-17-19 16,0 19 0,0 16-1,0 19 1,0-53 0,0 70-1,0-35 1,0 0-1,-17 0 1,17-18 0,-18-17-1,18 17 1,-18 0 0,1-17-1,17-1 1,0 1-1,-18 0 17,0-1-17,1 1 1,17 0 0,0-1-1,-18 1 1,18-1-1,-17-17 1,17 36 0,-18-36-1,0 17 17,18 1-17,-17-18 32,17 18-31,-18-18 15,0 0-15,1 0 15,-1 0-16,0 0 32,1 0-15,-1 0-17,18-18 16</inkml:trace>
  <inkml:trace contextRef="#ctx0" brushRef="#br0" timeOffset="-212260.47">14076 6756 0,'-18'0'109,"1"0"-47</inkml:trace>
  <inkml:trace contextRef="#ctx0" brushRef="#br0" timeOffset="-53448.62">15946 6950 0,'-18'0'172,"0"0"-125,1 0-16,-1 0-15,0 0 15,1 0-15,-1 0 0,0 0 15,1 0-31,17 17 15,-18-17 1,1 18 0,-1-18 15,18 18-15,-18-1-1,1-17 16,17 18-15,-18-18-16,18 18 16,-18-18 15,18 17-15,0 1 62,0-1-47,0 1 0,0 0-15,0-1-1,0 1 17,0 0-17,0-1 1,0 1 0,0 0-1,0-1 1,18 1-1,0-1 1,-18 1 0,0 0-1,17-1 1,-17 1 0,18-18-1,-18 18 16,18-1-15,-1-17 15,1 18 16,-1-18-31,-17 18-1,18-18 1,0 0 31,-1 0-31,1 0 15,0 0 0,-1-18-15,1 0 15,0 1-15,-18-1 15,17 0-16,1 1 1,-18-1 0,17 0-16,-17-17 31,0 18-15,18-1-1,-18 0 1,0 1-1,18-1 1,-18 0 15,0 1-15,0-1-16,0-17 31,0 17-15,0 1 15,0-1-31,0 0 63,0 1-17,0 34 220,0 1-250,0 0-1,0-1 1,17 18 0,-17 1-16,0-19 15,0 36 1,0 35-1,0-70 1,0 35 0,0 0-1,0-35 1,0-1 0,0 19-1,0-19 1,0 18 15,0 1-15,0-1 15,0 0-15,0-17-1,0 17 1,-17-17-1,17-1 1,0 1 0,-18 17-1,18-17 1,-18 0 0,18-1-1,-17-17 1,17 18-1,-18 0 1,18-1 15,-17-17-15,17 18 15,-18-18 0,0 0 1,1 0-17,-1 0 1,0 0 0,1 0 15,-1 0-16,0 0 32,1 0-15,-1 0-17,1 0 16,-1-18 1,18 1-17,0-1 1,-18 0 31,18 1 0</inkml:trace>
  <inkml:trace contextRef="#ctx0" brushRef="#br0" timeOffset="-41901.17">16175 7302 0,'17'0'110,"1"0"-32,0 0-47,-1 0 0,-17-17 0,18 17 1,0 0-32,-18-18 15,17 1 17,1 17-1,-18-18-31,18 18 31,-18-18-15,0 1 77,0-1-77,0 0 31,0 1-16,0-1 0,0 0 1,0 1-17,0-1 17,0 1-17,0-1 16,0 0 1,-18 1 15,0 17-1,1 0 17,-1 0-32,0 17 16,1-17-31,-1 0-1,18 18 1,-18-18 62,18 18-62,-17-1 15,17 1 16,-18-1-32,18 1 1,0 0 0,0-1-16,0 1 31,0 0-31,0-1 16,0 19-1,0-19 16,0 18-15,0-17 0,18 0-1,-1-18 1,-17 17 0,18 1-1,0 0 1,-1-18-1,1 0 17,0 0-17,-1 0 32,1 0-31,0 0 15,-1 0-15,1 0-1,-18-18 17,18 18-32,-1-18 15,1 18 16,-1 0 1,-17-17-32,18 17 15,-18-18 17,18 0 14,-18 1-30,17 17 0,-17-18-1,0 1 17,0-1-17,18 18 16,-18-18-15,0 1 0,0-1 31,0 0-16,0 1 0,18 17 266,-18 17-266,17 1-15,-17 0-1,0-1 1,0 1 0,0 0-1,0-1 1,0 1 0,0-1-1,0 1 16,0 0-15,0-1 47,0 1-17,0-36 189,0 1-204,0-1-31,18 18 16,-18-18-1,0 1 1,18-18 0,-18 17-1,0 0 16,0 1-15,17 17 0,-17-18-16,18 0 31,-1 1-15,-17-1-1,18 0 1,0 18-1,-18-17 1,17-1 0,-17 1-1,18 17 1,0 0 0,-18-18-1,0 0 16,17 18-15,1 0 15,0 0 16,-1 0-31,1 0 15,-18 18 0,0 0 1,17-1-17,-17 1-15,18-1 31,-18 1-15,0 0 0,0-1-1,0 1 1,0 0 15,0-1-15,0 1-1,0 0 1,0-1 0,0 1 31,0-1-16,18-17-16,-18 18 1,17 0 15,1-18 32,-18 17-63,0 1 31,18-18-15,-1 18 15,1-18 47,0 0-47,-1 0 32,1 0-48,0 0 17,-18-18-17,0 0-15,17 18 16,1-17 0,-18-1-1,0 0 1,17 1-1,1-1 1,-18-17 0,18 0-1,-18-1 17,0-17-17,0 36 1,0-36-1,17 18 1,-17-1 0,0 1-1,0-18 1,0 36 0,0-19-1,0 1 16,0 17 1,0 1-1,0-1-15,0 36 187,0 17-203,0 18 31,0-35-15,0 70-1,0-35 1,0-18-1,0 35 1,0-17 0,0-17-1,0-1 1,0-17 0,0 17-1,0-18 1,0 19-1,0-19 1,0 1 0,0 35 15,0-35-15,0-1-1,0 1 1,0 0 15,0-1-31,0 1 47,0-1-31,18 1 30,-18 0-30,18-18 0,-1 0 15,1 0-15,0 0 15,-1 0-31,1-18 15,-1 0 1,36-34 0,-53 34-1,18 0-15,0-17 16,-1 0 0,1-1-1,0 36 1,-1-53-1,-17 36 17,0-1-17,0 1-15,0-1 16,0-17 0,18 17-1,-18 0 1,0-17-1,0 17 1,0-17 0,0 0-1,0 17 1,0-17 0,0 0-1,0 17 1,0-17-1,0 17 1,0 1 15,0-1-15,0 0 0,0 1-1,0-1 1,0 0 31,0 1 0,0 34 124,-18 1-171,18 0 16,0 17 0,0 35-1,0 19 1,0-36 0,0 17-1,0-35 1,0 1-1,0-1 1,0 0 15,0-17-15,0 17 0,0-17-1,0-1 1,0 1-1,0 0 1,0-1 0,0 1 15,0 0-15,0-1 46,0 1-31,18-18-15,-1 0 0,1 0 30,0 0-30,-1 0 47,1 0-32,0 0 16,-1 0-16,-17-18-15,18 18-1,-18-17 1,0-1-1,0 0 1,0 1 0,18-1-1,-18 0 1,17-17 0,-17 17-1,0-17 16,0 18-15,0-1 0,0 0-1,0 1 1,0-1 0,0 0 15,0 1 31,0 34 110,18 1-156,-18 0-1,0-1 1,0 1 0,0 0-1,0-1 1,18 1 0,-18-1-1,17 1 1,-17 0-1,0-1 1,0 1 15,0 0 1,0-1-1,18-17 16,-18 18-16,17-18-15,-17 18-1,18-18 16,-18 17 32,18-17-32,-18 18-15,17-18-1,1 0 79,-18-18-78,18 18-16,-18-17 31,17-1-31,-17 0 31,0 1-31,0-1 32,18 0-17,-18 1 16,0-1 32,0 0-47,0 1-1,0-1 16,0 1-15,0-1 15,0 0 1,0 1-1,0-1 63,18 53 77,-18-17-171,0 0 16,0 17-16,0-18 16,0 19-1,0 34 1,0-34 0,0-1-16,0-17 15,0 34 1,0-16-1,0-1 1,0 0 0,0 1 15,0-19-15,-18 18-1,18 1 1,0-19-1,0 1 1,0 17 0,-18-35-1,1 36 1,17-19 15,-18 18-15,0-17-1,18 0 1,-17-1 0,17 1 15,-18 0-15,0-1-1,18 1 1,-17-18 15,-1 0-31,1 0 16,-1 0-1,0 0 1,1 0 0,-19 0-1,19-18 1,-19 1-1,19 17 17,-1-18-32,0 0 31,1 18-15,-1 0 15,18-17-16</inkml:trace>
  <inkml:trace contextRef="#ctx0" brushRef="#br0" timeOffset="-39874.79">16951 6985 0,'0'-18'47,"18"18"46,-1 0-61,1 0-17,0 0 1,-1 0-1,1 0 1,-18 18 0,35-18-1,-17 0 17,-1 0-17,1 18 1,0-18-1,-1 0 17,-17 17-17,18-17 1,0 0 62,-1 0-15</inkml:trace>
  <inkml:trace contextRef="#ctx0" brushRef="#br0" timeOffset="-29098.55">5397 10054 0,'18'0'15,"0"0"1,-1 0 0,1 0-1,0 0 1,-1 0 15,1 0 16,0 0-31,-1 0-1,-17-17 17,18 17-17,-18-18 1,18 18-1,-18-18 1,0 1 15,0-1 1,0 0-1,0 1 0,-18 17-15,18-18-16,-18 18 31,1-18-15,-1 18-1,18-17 1,-18 17-1,1-18 1,-1 18 15,0 0-15,1 0 0,-1 0 30,0 0-30,18 18 0,-17-1 15,-1 1-15,18 0-1,-17-18 1,17 17-1,0 1 1,0 0 0,0-1-1,0 1 1,0 0 15,0-1-31,0 1 31,0-1-31,0 1 16,0 0 0,0-1 15,0 1-15,17 17-1,1-17 1,-1-18-1,1 18 1,0-1 0,-1 1-1,1-1 1,17-17 0,-17 0-1,0 0 1,-1 0-1,1 0 1,0 0 0,17 0 15,-18 0-15,1-35-1,0 0 1,-1 17-1,19-35 1,-19 0 0,1 36-1,0-1-15,-18 1 16,17-36 0,1 17-1,-18 1 1,0-18-1,0 35 1,17 1 0,-17-1-1,0-17 1,18 0 0,-18 17-1,0 0 1,0-17-1,0 17 1,0 1 0,0-1-1,0-17 1,0 17 15,0 1 0,0-1 48,0 53 92,0-17-155,0 17-16,0 0 16,0-17-1,0 35 1,0 18 0,0-19-1,-18 19 1,18-18-1,0-35 1,0 17-16,0 0 31,0-17-15,0-1-16,0 19 31,0-19 0,0 1-15,0 0 15,0-1-31,0 1 32,0 0-1,0-1-16,18 1 32,-18-1-31,18-17 0,-1 0-1,-17 18 1,18 0 15,0-18-15,-18 17 15,17-17-15,1 0-1,0 0 16,-1-17 1,-17-1-17,18 0 1,-18 1 0,35-18-1,-17-1 1,-18 1-1,17 0 1,1-1 0,0 19-1,-18-1 1,17-17 15,-17 17-15,18 18-16,0-35 31,-1 35-15,-17-18-1,36 18 1,-19-17 0,1 17-1,-1 0 1,1-18-1,0 18 1,-1 0 0,1 0 31,0 0-16,-36 0 156,0 0-155,1 0-17,-1 0 16,0 0-15,1 0 0,17 18-1,-18-18 1,1 0 0,-1 0 30,18 17-30,-18 1 15,1 0 16,17-1 16,-18-17-48,18 18 1,0 0 62,0-1-47,0 1 1,0-1-1,0 1-16,0 0 32,0-1-31,0 1 0,0 0 15,18-1-31,-1-17 15,1 0 1,-18 18 0,18 0-1,-1-1 17,1-17-17,17 0 1,-17 18-1,-1-1 1,1-17 0,0 0-1,-1 0 1,1 0 15,0 0-15,-1 0-1,18 0 1,-17 0 15,0-17-15,-1 17 31,-17-18-16,18 18-15,-18-17 15</inkml:trace>
  <inkml:trace contextRef="#ctx0" brushRef="#br0" timeOffset="-27455.03">5680 9754 0,'17'0'109,"1"0"-93,0 0-16,-1 0 16,19 0-1,-19 0 17,18 0-32,18 0 31,-35 0-16,0 0-15,-1 0 16,19 0 0,-19 0 15,18 0-15,-17 0-1,0 0 16,-1 0 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682993F8-F1CD-4CE4-BB92-4A0A9755491A}" type="datetimeFigureOut">
              <a:rPr lang="en-GB" smtClean="0"/>
              <a:t>26/09/2020</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D458F782-01D4-4722-A18D-99BD94874551}" type="slidenum">
              <a:rPr lang="en-GB" smtClean="0"/>
              <a:t>‹#›</a:t>
            </a:fld>
            <a:endParaRPr lang="en-GB"/>
          </a:p>
        </p:txBody>
      </p:sp>
    </p:spTree>
    <p:extLst>
      <p:ext uri="{BB962C8B-B14F-4D97-AF65-F5344CB8AC3E}">
        <p14:creationId xmlns:p14="http://schemas.microsoft.com/office/powerpoint/2010/main" val="115423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https://www.bbc.co.uk/bitesize/topics/zwwp8mn/articles/zgsgxfr</a:t>
            </a:r>
          </a:p>
        </p:txBody>
      </p:sp>
      <p:sp>
        <p:nvSpPr>
          <p:cNvPr id="4" name="Slide Number Placeholder 3"/>
          <p:cNvSpPr>
            <a:spLocks noGrp="1"/>
          </p:cNvSpPr>
          <p:nvPr>
            <p:ph type="sldNum" sz="quarter" idx="5"/>
          </p:nvPr>
        </p:nvSpPr>
        <p:spPr/>
        <p:txBody>
          <a:bodyPr/>
          <a:lstStyle/>
          <a:p>
            <a:fld id="{D458F782-01D4-4722-A18D-99BD94874551}" type="slidenum">
              <a:rPr lang="en-GB" smtClean="0"/>
              <a:t>17</a:t>
            </a:fld>
            <a:endParaRPr lang="en-GB"/>
          </a:p>
        </p:txBody>
      </p:sp>
    </p:spTree>
    <p:extLst>
      <p:ext uri="{BB962C8B-B14F-4D97-AF65-F5344CB8AC3E}">
        <p14:creationId xmlns:p14="http://schemas.microsoft.com/office/powerpoint/2010/main" val="3069863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DB79E-9431-45A8-AB76-89EA93C9A2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D6F6F0-0BE6-4AA9-B121-0F8975689C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13FC5A-5595-4079-9B79-F6FCDCED930F}"/>
              </a:ext>
            </a:extLst>
          </p:cNvPr>
          <p:cNvSpPr>
            <a:spLocks noGrp="1"/>
          </p:cNvSpPr>
          <p:nvPr>
            <p:ph type="dt" sz="half" idx="10"/>
          </p:nvPr>
        </p:nvSpPr>
        <p:spPr/>
        <p:txBody>
          <a:bodyPr/>
          <a:lstStyle/>
          <a:p>
            <a:fld id="{A88B65B3-D2C3-46BD-B4A2-423A4093FEAF}" type="datetimeFigureOut">
              <a:rPr lang="en-GB" smtClean="0"/>
              <a:t>26/09/2020</a:t>
            </a:fld>
            <a:endParaRPr lang="en-GB"/>
          </a:p>
        </p:txBody>
      </p:sp>
      <p:sp>
        <p:nvSpPr>
          <p:cNvPr id="5" name="Footer Placeholder 4">
            <a:extLst>
              <a:ext uri="{FF2B5EF4-FFF2-40B4-BE49-F238E27FC236}">
                <a16:creationId xmlns:a16="http://schemas.microsoft.com/office/drawing/2014/main" id="{76874FD9-C60F-4852-8745-3EF2414487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AEC6DE-3407-4E2D-B012-F0BDAABB7329}"/>
              </a:ext>
            </a:extLst>
          </p:cNvPr>
          <p:cNvSpPr>
            <a:spLocks noGrp="1"/>
          </p:cNvSpPr>
          <p:nvPr>
            <p:ph type="sldNum" sz="quarter" idx="12"/>
          </p:nvPr>
        </p:nvSpPr>
        <p:spPr/>
        <p:txBody>
          <a:bodyPr/>
          <a:lstStyle/>
          <a:p>
            <a:fld id="{47B192C6-F90F-4265-8131-3604A8CDA2AB}" type="slidenum">
              <a:rPr lang="en-GB" smtClean="0"/>
              <a:t>‹#›</a:t>
            </a:fld>
            <a:endParaRPr lang="en-GB"/>
          </a:p>
        </p:txBody>
      </p:sp>
    </p:spTree>
    <p:extLst>
      <p:ext uri="{BB962C8B-B14F-4D97-AF65-F5344CB8AC3E}">
        <p14:creationId xmlns:p14="http://schemas.microsoft.com/office/powerpoint/2010/main" val="207240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247FC-1403-43DB-BE17-517ACDD301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B3D220-1F4F-4ADB-B41C-67B33E9242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B4C100-F307-44DF-A76E-431C76220CF9}"/>
              </a:ext>
            </a:extLst>
          </p:cNvPr>
          <p:cNvSpPr>
            <a:spLocks noGrp="1"/>
          </p:cNvSpPr>
          <p:nvPr>
            <p:ph type="dt" sz="half" idx="10"/>
          </p:nvPr>
        </p:nvSpPr>
        <p:spPr/>
        <p:txBody>
          <a:bodyPr/>
          <a:lstStyle/>
          <a:p>
            <a:fld id="{A88B65B3-D2C3-46BD-B4A2-423A4093FEAF}" type="datetimeFigureOut">
              <a:rPr lang="en-GB" smtClean="0"/>
              <a:t>26/09/2020</a:t>
            </a:fld>
            <a:endParaRPr lang="en-GB"/>
          </a:p>
        </p:txBody>
      </p:sp>
      <p:sp>
        <p:nvSpPr>
          <p:cNvPr id="5" name="Footer Placeholder 4">
            <a:extLst>
              <a:ext uri="{FF2B5EF4-FFF2-40B4-BE49-F238E27FC236}">
                <a16:creationId xmlns:a16="http://schemas.microsoft.com/office/drawing/2014/main" id="{27F34E79-4587-48A1-A4B3-7697C16F2C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1D326D-F876-472B-8429-517C23C32BFF}"/>
              </a:ext>
            </a:extLst>
          </p:cNvPr>
          <p:cNvSpPr>
            <a:spLocks noGrp="1"/>
          </p:cNvSpPr>
          <p:nvPr>
            <p:ph type="sldNum" sz="quarter" idx="12"/>
          </p:nvPr>
        </p:nvSpPr>
        <p:spPr/>
        <p:txBody>
          <a:bodyPr/>
          <a:lstStyle/>
          <a:p>
            <a:fld id="{47B192C6-F90F-4265-8131-3604A8CDA2AB}" type="slidenum">
              <a:rPr lang="en-GB" smtClean="0"/>
              <a:t>‹#›</a:t>
            </a:fld>
            <a:endParaRPr lang="en-GB"/>
          </a:p>
        </p:txBody>
      </p:sp>
    </p:spTree>
    <p:extLst>
      <p:ext uri="{BB962C8B-B14F-4D97-AF65-F5344CB8AC3E}">
        <p14:creationId xmlns:p14="http://schemas.microsoft.com/office/powerpoint/2010/main" val="239425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231F9E-012B-4D8F-8A08-9688A0A16A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7A93EF-D738-4334-B3E7-C808ECFB52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66C14A-DFE8-4AB5-9801-D10F2090C307}"/>
              </a:ext>
            </a:extLst>
          </p:cNvPr>
          <p:cNvSpPr>
            <a:spLocks noGrp="1"/>
          </p:cNvSpPr>
          <p:nvPr>
            <p:ph type="dt" sz="half" idx="10"/>
          </p:nvPr>
        </p:nvSpPr>
        <p:spPr/>
        <p:txBody>
          <a:bodyPr/>
          <a:lstStyle/>
          <a:p>
            <a:fld id="{A88B65B3-D2C3-46BD-B4A2-423A4093FEAF}" type="datetimeFigureOut">
              <a:rPr lang="en-GB" smtClean="0"/>
              <a:t>26/09/2020</a:t>
            </a:fld>
            <a:endParaRPr lang="en-GB"/>
          </a:p>
        </p:txBody>
      </p:sp>
      <p:sp>
        <p:nvSpPr>
          <p:cNvPr id="5" name="Footer Placeholder 4">
            <a:extLst>
              <a:ext uri="{FF2B5EF4-FFF2-40B4-BE49-F238E27FC236}">
                <a16:creationId xmlns:a16="http://schemas.microsoft.com/office/drawing/2014/main" id="{28EB074F-0976-4F64-ACB9-906F1CF95A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ED4243-C585-40D2-902A-6CFF3010D3E2}"/>
              </a:ext>
            </a:extLst>
          </p:cNvPr>
          <p:cNvSpPr>
            <a:spLocks noGrp="1"/>
          </p:cNvSpPr>
          <p:nvPr>
            <p:ph type="sldNum" sz="quarter" idx="12"/>
          </p:nvPr>
        </p:nvSpPr>
        <p:spPr/>
        <p:txBody>
          <a:bodyPr/>
          <a:lstStyle/>
          <a:p>
            <a:fld id="{47B192C6-F90F-4265-8131-3604A8CDA2AB}" type="slidenum">
              <a:rPr lang="en-GB" smtClean="0"/>
              <a:t>‹#›</a:t>
            </a:fld>
            <a:endParaRPr lang="en-GB"/>
          </a:p>
        </p:txBody>
      </p:sp>
    </p:spTree>
    <p:extLst>
      <p:ext uri="{BB962C8B-B14F-4D97-AF65-F5344CB8AC3E}">
        <p14:creationId xmlns:p14="http://schemas.microsoft.com/office/powerpoint/2010/main" val="285566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7EC44-1C9E-4F46-99AF-2850A620DD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8D8EF8-C5D4-49F3-A4BA-C7EC95F061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E0A1BC-81D3-491D-9856-18C0B9D52E3D}"/>
              </a:ext>
            </a:extLst>
          </p:cNvPr>
          <p:cNvSpPr>
            <a:spLocks noGrp="1"/>
          </p:cNvSpPr>
          <p:nvPr>
            <p:ph type="dt" sz="half" idx="10"/>
          </p:nvPr>
        </p:nvSpPr>
        <p:spPr/>
        <p:txBody>
          <a:bodyPr/>
          <a:lstStyle/>
          <a:p>
            <a:fld id="{A88B65B3-D2C3-46BD-B4A2-423A4093FEAF}" type="datetimeFigureOut">
              <a:rPr lang="en-GB" smtClean="0"/>
              <a:t>26/09/2020</a:t>
            </a:fld>
            <a:endParaRPr lang="en-GB"/>
          </a:p>
        </p:txBody>
      </p:sp>
      <p:sp>
        <p:nvSpPr>
          <p:cNvPr id="5" name="Footer Placeholder 4">
            <a:extLst>
              <a:ext uri="{FF2B5EF4-FFF2-40B4-BE49-F238E27FC236}">
                <a16:creationId xmlns:a16="http://schemas.microsoft.com/office/drawing/2014/main" id="{FC4B612B-57E7-415C-B9CA-957E637D44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7B7439-EC6D-4F08-A378-B0495BCACA8B}"/>
              </a:ext>
            </a:extLst>
          </p:cNvPr>
          <p:cNvSpPr>
            <a:spLocks noGrp="1"/>
          </p:cNvSpPr>
          <p:nvPr>
            <p:ph type="sldNum" sz="quarter" idx="12"/>
          </p:nvPr>
        </p:nvSpPr>
        <p:spPr/>
        <p:txBody>
          <a:bodyPr/>
          <a:lstStyle/>
          <a:p>
            <a:fld id="{47B192C6-F90F-4265-8131-3604A8CDA2AB}" type="slidenum">
              <a:rPr lang="en-GB" smtClean="0"/>
              <a:t>‹#›</a:t>
            </a:fld>
            <a:endParaRPr lang="en-GB"/>
          </a:p>
        </p:txBody>
      </p:sp>
    </p:spTree>
    <p:extLst>
      <p:ext uri="{BB962C8B-B14F-4D97-AF65-F5344CB8AC3E}">
        <p14:creationId xmlns:p14="http://schemas.microsoft.com/office/powerpoint/2010/main" val="135317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43F1-5D59-49B8-A720-1B4B45E7AA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705CA8-8809-4574-B370-004328ECD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AB95C0-152E-4C0D-B158-82562576E3D5}"/>
              </a:ext>
            </a:extLst>
          </p:cNvPr>
          <p:cNvSpPr>
            <a:spLocks noGrp="1"/>
          </p:cNvSpPr>
          <p:nvPr>
            <p:ph type="dt" sz="half" idx="10"/>
          </p:nvPr>
        </p:nvSpPr>
        <p:spPr/>
        <p:txBody>
          <a:bodyPr/>
          <a:lstStyle/>
          <a:p>
            <a:fld id="{A88B65B3-D2C3-46BD-B4A2-423A4093FEAF}" type="datetimeFigureOut">
              <a:rPr lang="en-GB" smtClean="0"/>
              <a:t>26/09/2020</a:t>
            </a:fld>
            <a:endParaRPr lang="en-GB"/>
          </a:p>
        </p:txBody>
      </p:sp>
      <p:sp>
        <p:nvSpPr>
          <p:cNvPr id="5" name="Footer Placeholder 4">
            <a:extLst>
              <a:ext uri="{FF2B5EF4-FFF2-40B4-BE49-F238E27FC236}">
                <a16:creationId xmlns:a16="http://schemas.microsoft.com/office/drawing/2014/main" id="{8F836CB4-14CD-4026-882A-6D14C70A9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980F11-023D-47EA-8D02-79ECD1F05FB8}"/>
              </a:ext>
            </a:extLst>
          </p:cNvPr>
          <p:cNvSpPr>
            <a:spLocks noGrp="1"/>
          </p:cNvSpPr>
          <p:nvPr>
            <p:ph type="sldNum" sz="quarter" idx="12"/>
          </p:nvPr>
        </p:nvSpPr>
        <p:spPr/>
        <p:txBody>
          <a:bodyPr/>
          <a:lstStyle/>
          <a:p>
            <a:fld id="{47B192C6-F90F-4265-8131-3604A8CDA2AB}" type="slidenum">
              <a:rPr lang="en-GB" smtClean="0"/>
              <a:t>‹#›</a:t>
            </a:fld>
            <a:endParaRPr lang="en-GB"/>
          </a:p>
        </p:txBody>
      </p:sp>
    </p:spTree>
    <p:extLst>
      <p:ext uri="{BB962C8B-B14F-4D97-AF65-F5344CB8AC3E}">
        <p14:creationId xmlns:p14="http://schemas.microsoft.com/office/powerpoint/2010/main" val="259879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0277-71D9-44F3-9341-92634C3F0A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2243F1-0653-40F2-B8C5-ED7C12651A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F3F8F4-78EB-4508-B24D-F12535C2D2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E09D74-811A-4589-AB26-2E530D556569}"/>
              </a:ext>
            </a:extLst>
          </p:cNvPr>
          <p:cNvSpPr>
            <a:spLocks noGrp="1"/>
          </p:cNvSpPr>
          <p:nvPr>
            <p:ph type="dt" sz="half" idx="10"/>
          </p:nvPr>
        </p:nvSpPr>
        <p:spPr/>
        <p:txBody>
          <a:bodyPr/>
          <a:lstStyle/>
          <a:p>
            <a:fld id="{A88B65B3-D2C3-46BD-B4A2-423A4093FEAF}" type="datetimeFigureOut">
              <a:rPr lang="en-GB" smtClean="0"/>
              <a:t>26/09/2020</a:t>
            </a:fld>
            <a:endParaRPr lang="en-GB"/>
          </a:p>
        </p:txBody>
      </p:sp>
      <p:sp>
        <p:nvSpPr>
          <p:cNvPr id="6" name="Footer Placeholder 5">
            <a:extLst>
              <a:ext uri="{FF2B5EF4-FFF2-40B4-BE49-F238E27FC236}">
                <a16:creationId xmlns:a16="http://schemas.microsoft.com/office/drawing/2014/main" id="{635167E3-6461-4F64-909B-59B4987E83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4A8A8C-ABA2-4BED-972A-C98C2F9B8335}"/>
              </a:ext>
            </a:extLst>
          </p:cNvPr>
          <p:cNvSpPr>
            <a:spLocks noGrp="1"/>
          </p:cNvSpPr>
          <p:nvPr>
            <p:ph type="sldNum" sz="quarter" idx="12"/>
          </p:nvPr>
        </p:nvSpPr>
        <p:spPr/>
        <p:txBody>
          <a:bodyPr/>
          <a:lstStyle/>
          <a:p>
            <a:fld id="{47B192C6-F90F-4265-8131-3604A8CDA2AB}" type="slidenum">
              <a:rPr lang="en-GB" smtClean="0"/>
              <a:t>‹#›</a:t>
            </a:fld>
            <a:endParaRPr lang="en-GB"/>
          </a:p>
        </p:txBody>
      </p:sp>
    </p:spTree>
    <p:extLst>
      <p:ext uri="{BB962C8B-B14F-4D97-AF65-F5344CB8AC3E}">
        <p14:creationId xmlns:p14="http://schemas.microsoft.com/office/powerpoint/2010/main" val="353975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3C02-E401-4DD0-BA4D-9128B8AB0B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DEA5BB-19F9-4529-BC68-F6033A6EAC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C313C2-79E8-41BC-BE8C-A40797D6CE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91E00B-35D3-4D60-9F4F-93B2D2C1A0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F0EBA0-8CF6-497A-A980-31A0919B06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FEA88F-7F8B-4854-8175-B0AE2B4E8D6F}"/>
              </a:ext>
            </a:extLst>
          </p:cNvPr>
          <p:cNvSpPr>
            <a:spLocks noGrp="1"/>
          </p:cNvSpPr>
          <p:nvPr>
            <p:ph type="dt" sz="half" idx="10"/>
          </p:nvPr>
        </p:nvSpPr>
        <p:spPr/>
        <p:txBody>
          <a:bodyPr/>
          <a:lstStyle/>
          <a:p>
            <a:fld id="{A88B65B3-D2C3-46BD-B4A2-423A4093FEAF}" type="datetimeFigureOut">
              <a:rPr lang="en-GB" smtClean="0"/>
              <a:t>26/09/2020</a:t>
            </a:fld>
            <a:endParaRPr lang="en-GB"/>
          </a:p>
        </p:txBody>
      </p:sp>
      <p:sp>
        <p:nvSpPr>
          <p:cNvPr id="8" name="Footer Placeholder 7">
            <a:extLst>
              <a:ext uri="{FF2B5EF4-FFF2-40B4-BE49-F238E27FC236}">
                <a16:creationId xmlns:a16="http://schemas.microsoft.com/office/drawing/2014/main" id="{0F219113-1C80-42F8-97FF-811F74ACD6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0A731B-80D0-4A43-A548-061097A3431F}"/>
              </a:ext>
            </a:extLst>
          </p:cNvPr>
          <p:cNvSpPr>
            <a:spLocks noGrp="1"/>
          </p:cNvSpPr>
          <p:nvPr>
            <p:ph type="sldNum" sz="quarter" idx="12"/>
          </p:nvPr>
        </p:nvSpPr>
        <p:spPr/>
        <p:txBody>
          <a:bodyPr/>
          <a:lstStyle/>
          <a:p>
            <a:fld id="{47B192C6-F90F-4265-8131-3604A8CDA2AB}" type="slidenum">
              <a:rPr lang="en-GB" smtClean="0"/>
              <a:t>‹#›</a:t>
            </a:fld>
            <a:endParaRPr lang="en-GB"/>
          </a:p>
        </p:txBody>
      </p:sp>
    </p:spTree>
    <p:extLst>
      <p:ext uri="{BB962C8B-B14F-4D97-AF65-F5344CB8AC3E}">
        <p14:creationId xmlns:p14="http://schemas.microsoft.com/office/powerpoint/2010/main" val="292349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752A-63E8-4000-84C5-43953CF1DC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75A43B-BD4C-4DA0-A6BB-44008092B84C}"/>
              </a:ext>
            </a:extLst>
          </p:cNvPr>
          <p:cNvSpPr>
            <a:spLocks noGrp="1"/>
          </p:cNvSpPr>
          <p:nvPr>
            <p:ph type="dt" sz="half" idx="10"/>
          </p:nvPr>
        </p:nvSpPr>
        <p:spPr/>
        <p:txBody>
          <a:bodyPr/>
          <a:lstStyle/>
          <a:p>
            <a:fld id="{A88B65B3-D2C3-46BD-B4A2-423A4093FEAF}" type="datetimeFigureOut">
              <a:rPr lang="en-GB" smtClean="0"/>
              <a:t>26/09/2020</a:t>
            </a:fld>
            <a:endParaRPr lang="en-GB"/>
          </a:p>
        </p:txBody>
      </p:sp>
      <p:sp>
        <p:nvSpPr>
          <p:cNvPr id="4" name="Footer Placeholder 3">
            <a:extLst>
              <a:ext uri="{FF2B5EF4-FFF2-40B4-BE49-F238E27FC236}">
                <a16:creationId xmlns:a16="http://schemas.microsoft.com/office/drawing/2014/main" id="{CE1DF56D-E91D-49E7-98F0-F9E3E7FA89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CE71BC-34E8-4D28-A93A-5244ED749757}"/>
              </a:ext>
            </a:extLst>
          </p:cNvPr>
          <p:cNvSpPr>
            <a:spLocks noGrp="1"/>
          </p:cNvSpPr>
          <p:nvPr>
            <p:ph type="sldNum" sz="quarter" idx="12"/>
          </p:nvPr>
        </p:nvSpPr>
        <p:spPr/>
        <p:txBody>
          <a:bodyPr/>
          <a:lstStyle/>
          <a:p>
            <a:fld id="{47B192C6-F90F-4265-8131-3604A8CDA2AB}" type="slidenum">
              <a:rPr lang="en-GB" smtClean="0"/>
              <a:t>‹#›</a:t>
            </a:fld>
            <a:endParaRPr lang="en-GB"/>
          </a:p>
        </p:txBody>
      </p:sp>
    </p:spTree>
    <p:extLst>
      <p:ext uri="{BB962C8B-B14F-4D97-AF65-F5344CB8AC3E}">
        <p14:creationId xmlns:p14="http://schemas.microsoft.com/office/powerpoint/2010/main" val="327399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99C6E4-F499-467A-BE3F-3AAEAB31D826}"/>
              </a:ext>
            </a:extLst>
          </p:cNvPr>
          <p:cNvSpPr>
            <a:spLocks noGrp="1"/>
          </p:cNvSpPr>
          <p:nvPr>
            <p:ph type="dt" sz="half" idx="10"/>
          </p:nvPr>
        </p:nvSpPr>
        <p:spPr/>
        <p:txBody>
          <a:bodyPr/>
          <a:lstStyle/>
          <a:p>
            <a:fld id="{A88B65B3-D2C3-46BD-B4A2-423A4093FEAF}" type="datetimeFigureOut">
              <a:rPr lang="en-GB" smtClean="0"/>
              <a:t>26/09/2020</a:t>
            </a:fld>
            <a:endParaRPr lang="en-GB"/>
          </a:p>
        </p:txBody>
      </p:sp>
      <p:sp>
        <p:nvSpPr>
          <p:cNvPr id="3" name="Footer Placeholder 2">
            <a:extLst>
              <a:ext uri="{FF2B5EF4-FFF2-40B4-BE49-F238E27FC236}">
                <a16:creationId xmlns:a16="http://schemas.microsoft.com/office/drawing/2014/main" id="{D7CCD73D-D2AA-4F0D-8C5D-C88A2E9356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8BAB3F-C43C-494A-A5EB-D70BAEF9F9D5}"/>
              </a:ext>
            </a:extLst>
          </p:cNvPr>
          <p:cNvSpPr>
            <a:spLocks noGrp="1"/>
          </p:cNvSpPr>
          <p:nvPr>
            <p:ph type="sldNum" sz="quarter" idx="12"/>
          </p:nvPr>
        </p:nvSpPr>
        <p:spPr/>
        <p:txBody>
          <a:bodyPr/>
          <a:lstStyle/>
          <a:p>
            <a:fld id="{47B192C6-F90F-4265-8131-3604A8CDA2AB}" type="slidenum">
              <a:rPr lang="en-GB" smtClean="0"/>
              <a:t>‹#›</a:t>
            </a:fld>
            <a:endParaRPr lang="en-GB"/>
          </a:p>
        </p:txBody>
      </p:sp>
    </p:spTree>
    <p:extLst>
      <p:ext uri="{BB962C8B-B14F-4D97-AF65-F5344CB8AC3E}">
        <p14:creationId xmlns:p14="http://schemas.microsoft.com/office/powerpoint/2010/main" val="264537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8E2A-D82A-4B40-97BE-CDA59EFD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229429-508B-49BA-B617-4CA09C25FA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2635C0-BB6C-4B46-8655-E3F51B402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6E208-42F1-4B6A-9077-CD294C884767}"/>
              </a:ext>
            </a:extLst>
          </p:cNvPr>
          <p:cNvSpPr>
            <a:spLocks noGrp="1"/>
          </p:cNvSpPr>
          <p:nvPr>
            <p:ph type="dt" sz="half" idx="10"/>
          </p:nvPr>
        </p:nvSpPr>
        <p:spPr/>
        <p:txBody>
          <a:bodyPr/>
          <a:lstStyle/>
          <a:p>
            <a:fld id="{A88B65B3-D2C3-46BD-B4A2-423A4093FEAF}" type="datetimeFigureOut">
              <a:rPr lang="en-GB" smtClean="0"/>
              <a:t>26/09/2020</a:t>
            </a:fld>
            <a:endParaRPr lang="en-GB"/>
          </a:p>
        </p:txBody>
      </p:sp>
      <p:sp>
        <p:nvSpPr>
          <p:cNvPr id="6" name="Footer Placeholder 5">
            <a:extLst>
              <a:ext uri="{FF2B5EF4-FFF2-40B4-BE49-F238E27FC236}">
                <a16:creationId xmlns:a16="http://schemas.microsoft.com/office/drawing/2014/main" id="{9044C2DD-DC76-41D7-B34F-BF42393DE6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BF0F6C-3B8B-4613-B0D8-9921CE2D50D2}"/>
              </a:ext>
            </a:extLst>
          </p:cNvPr>
          <p:cNvSpPr>
            <a:spLocks noGrp="1"/>
          </p:cNvSpPr>
          <p:nvPr>
            <p:ph type="sldNum" sz="quarter" idx="12"/>
          </p:nvPr>
        </p:nvSpPr>
        <p:spPr/>
        <p:txBody>
          <a:bodyPr/>
          <a:lstStyle/>
          <a:p>
            <a:fld id="{47B192C6-F90F-4265-8131-3604A8CDA2AB}" type="slidenum">
              <a:rPr lang="en-GB" smtClean="0"/>
              <a:t>‹#›</a:t>
            </a:fld>
            <a:endParaRPr lang="en-GB"/>
          </a:p>
        </p:txBody>
      </p:sp>
    </p:spTree>
    <p:extLst>
      <p:ext uri="{BB962C8B-B14F-4D97-AF65-F5344CB8AC3E}">
        <p14:creationId xmlns:p14="http://schemas.microsoft.com/office/powerpoint/2010/main" val="241074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18AD-33C2-4596-8AA2-A649AA910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1CAF87-7D8D-4CB5-826A-10149AB6E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FA5CEC-CE1A-4343-9415-57796BD88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CF99D-2EEE-49CA-B3D5-43A5DC41E8FF}"/>
              </a:ext>
            </a:extLst>
          </p:cNvPr>
          <p:cNvSpPr>
            <a:spLocks noGrp="1"/>
          </p:cNvSpPr>
          <p:nvPr>
            <p:ph type="dt" sz="half" idx="10"/>
          </p:nvPr>
        </p:nvSpPr>
        <p:spPr/>
        <p:txBody>
          <a:bodyPr/>
          <a:lstStyle/>
          <a:p>
            <a:fld id="{A88B65B3-D2C3-46BD-B4A2-423A4093FEAF}" type="datetimeFigureOut">
              <a:rPr lang="en-GB" smtClean="0"/>
              <a:t>26/09/2020</a:t>
            </a:fld>
            <a:endParaRPr lang="en-GB"/>
          </a:p>
        </p:txBody>
      </p:sp>
      <p:sp>
        <p:nvSpPr>
          <p:cNvPr id="6" name="Footer Placeholder 5">
            <a:extLst>
              <a:ext uri="{FF2B5EF4-FFF2-40B4-BE49-F238E27FC236}">
                <a16:creationId xmlns:a16="http://schemas.microsoft.com/office/drawing/2014/main" id="{5AD682A2-4144-4209-A688-78C3F719A7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4A29CA-32BF-490B-8ACB-29DF5C94C2EE}"/>
              </a:ext>
            </a:extLst>
          </p:cNvPr>
          <p:cNvSpPr>
            <a:spLocks noGrp="1"/>
          </p:cNvSpPr>
          <p:nvPr>
            <p:ph type="sldNum" sz="quarter" idx="12"/>
          </p:nvPr>
        </p:nvSpPr>
        <p:spPr/>
        <p:txBody>
          <a:bodyPr/>
          <a:lstStyle/>
          <a:p>
            <a:fld id="{47B192C6-F90F-4265-8131-3604A8CDA2AB}" type="slidenum">
              <a:rPr lang="en-GB" smtClean="0"/>
              <a:t>‹#›</a:t>
            </a:fld>
            <a:endParaRPr lang="en-GB"/>
          </a:p>
        </p:txBody>
      </p:sp>
    </p:spTree>
    <p:extLst>
      <p:ext uri="{BB962C8B-B14F-4D97-AF65-F5344CB8AC3E}">
        <p14:creationId xmlns:p14="http://schemas.microsoft.com/office/powerpoint/2010/main" val="152337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DE212-577A-43D6-A0C8-3BDA1D971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ACE28E-5CA6-489D-894D-90E1EC6B6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292E8C-6491-470F-9867-18528652F7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B65B3-D2C3-46BD-B4A2-423A4093FEAF}" type="datetimeFigureOut">
              <a:rPr lang="en-GB" smtClean="0"/>
              <a:t>26/09/2020</a:t>
            </a:fld>
            <a:endParaRPr lang="en-GB"/>
          </a:p>
        </p:txBody>
      </p:sp>
      <p:sp>
        <p:nvSpPr>
          <p:cNvPr id="5" name="Footer Placeholder 4">
            <a:extLst>
              <a:ext uri="{FF2B5EF4-FFF2-40B4-BE49-F238E27FC236}">
                <a16:creationId xmlns:a16="http://schemas.microsoft.com/office/drawing/2014/main" id="{853E2765-563D-48A2-9A6B-B3F5A704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F31428-F78F-420F-A695-2416F375B8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192C6-F90F-4265-8131-3604A8CDA2AB}" type="slidenum">
              <a:rPr lang="en-GB" smtClean="0"/>
              <a:t>‹#›</a:t>
            </a:fld>
            <a:endParaRPr lang="en-GB"/>
          </a:p>
        </p:txBody>
      </p:sp>
    </p:spTree>
    <p:extLst>
      <p:ext uri="{BB962C8B-B14F-4D97-AF65-F5344CB8AC3E}">
        <p14:creationId xmlns:p14="http://schemas.microsoft.com/office/powerpoint/2010/main" val="3036734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customXml" Target="../ink/ink15.xml"/><Relationship Id="rId7" Type="http://schemas.openxmlformats.org/officeDocument/2006/relationships/customXml" Target="../ink/ink1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0.emf"/><Relationship Id="rId11" Type="http://schemas.openxmlformats.org/officeDocument/2006/relationships/image" Target="../media/image3.png"/><Relationship Id="rId5" Type="http://schemas.openxmlformats.org/officeDocument/2006/relationships/customXml" Target="../ink/ink16.xml"/><Relationship Id="rId10" Type="http://schemas.openxmlformats.org/officeDocument/2006/relationships/image" Target="../media/image13.emf"/><Relationship Id="rId4" Type="http://schemas.openxmlformats.org/officeDocument/2006/relationships/image" Target="../media/image50.emf"/><Relationship Id="rId9" Type="http://schemas.openxmlformats.org/officeDocument/2006/relationships/customXml" Target="../ink/ink1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bbc.co.uk/bitesize/topics/zwwp8mn/articles/zgsgx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3.png"/><Relationship Id="rId5" Type="http://schemas.openxmlformats.org/officeDocument/2006/relationships/customXml" Target="../ink/ink3.xml"/><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customXml" Target="../ink/ink5.xml"/></Relationships>
</file>

<file path=ppt/slides/_rels/slide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customXml" Target="../ink/ink8.xml"/><Relationship Id="rId4" Type="http://schemas.openxmlformats.org/officeDocument/2006/relationships/image" Target="../media/image50.emf"/><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ustomXml" Target="../ink/ink10.xml"/><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customXml" Target="../ink/ink11.xml"/><Relationship Id="rId4" Type="http://schemas.openxmlformats.org/officeDocument/2006/relationships/image" Target="../media/image5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customXml" Target="../ink/ink12.xml"/><Relationship Id="rId7" Type="http://schemas.openxmlformats.org/officeDocument/2006/relationships/customXml" Target="../ink/ink1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0.emf"/><Relationship Id="rId5" Type="http://schemas.openxmlformats.org/officeDocument/2006/relationships/customXml" Target="../ink/ink13.xml"/><Relationship Id="rId4" Type="http://schemas.openxmlformats.org/officeDocument/2006/relationships/image" Target="../media/image50.emf"/><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 name="TextBox 4"/>
          <p:cNvSpPr txBox="1"/>
          <p:nvPr/>
        </p:nvSpPr>
        <p:spPr>
          <a:xfrm>
            <a:off x="0" y="0"/>
            <a:ext cx="12192000" cy="8063746"/>
          </a:xfrm>
          <a:prstGeom prst="rect">
            <a:avLst/>
          </a:prstGeom>
          <a:solidFill>
            <a:srgbClr val="FFFFCC"/>
          </a:solidFill>
        </p:spPr>
        <p:txBody>
          <a:bodyPr wrap="square" rtlCol="0">
            <a:spAutoFit/>
          </a:bodyPr>
          <a:lstStyle/>
          <a:p>
            <a:pPr algn="ctr">
              <a:lnSpc>
                <a:spcPct val="150000"/>
              </a:lnSpc>
            </a:pPr>
            <a:r>
              <a:rPr lang="en-GB" sz="3200" b="1" u="sng" dirty="0">
                <a:solidFill>
                  <a:srgbClr val="FF0000"/>
                </a:solidFill>
                <a:latin typeface="OpenDyslexic" panose="00000500000000000000" pitchFamily="50" charset="0"/>
              </a:rPr>
              <a:t>English Work</a:t>
            </a:r>
          </a:p>
          <a:p>
            <a:pPr algn="ctr">
              <a:lnSpc>
                <a:spcPct val="150000"/>
              </a:lnSpc>
            </a:pPr>
            <a:r>
              <a:rPr lang="en-GB" sz="2800" b="1" dirty="0">
                <a:solidFill>
                  <a:srgbClr val="002060"/>
                </a:solidFill>
                <a:latin typeface="OpenDyslexic" panose="00000500000000000000" pitchFamily="50" charset="0"/>
              </a:rPr>
              <a:t>We call this type of work in English “responding to an illustration”. In class, the children would look closely at the details in an image, knowing that an illustrator places clues and “Easter eggs” that make reference to elements of the story to come. They then write about what they see. </a:t>
            </a:r>
          </a:p>
          <a:p>
            <a:pPr algn="ctr">
              <a:lnSpc>
                <a:spcPct val="150000"/>
              </a:lnSpc>
            </a:pPr>
            <a:endParaRPr lang="en-GB" sz="2800" b="1" dirty="0">
              <a:solidFill>
                <a:srgbClr val="002060"/>
              </a:solidFill>
              <a:latin typeface="OpenDyslexic" panose="00000500000000000000" pitchFamily="50" charset="0"/>
            </a:endParaRPr>
          </a:p>
          <a:p>
            <a:pPr algn="ctr">
              <a:lnSpc>
                <a:spcPct val="150000"/>
              </a:lnSpc>
            </a:pPr>
            <a:r>
              <a:rPr lang="en-GB" sz="2800" b="1" dirty="0">
                <a:solidFill>
                  <a:srgbClr val="002060"/>
                </a:solidFill>
                <a:latin typeface="OpenDyslexic" panose="00000500000000000000" pitchFamily="50" charset="0"/>
              </a:rPr>
              <a:t>Outcome: To write and edit an opening paragraph.</a:t>
            </a:r>
          </a:p>
          <a:p>
            <a:pPr algn="ctr">
              <a:lnSpc>
                <a:spcPct val="150000"/>
              </a:lnSpc>
            </a:pPr>
            <a:endParaRPr lang="en-GB" sz="2800" b="1" dirty="0">
              <a:solidFill>
                <a:srgbClr val="002060"/>
              </a:solidFill>
              <a:latin typeface="OpenDyslexic" panose="00000500000000000000" pitchFamily="50" charset="0"/>
            </a:endParaRPr>
          </a:p>
          <a:p>
            <a:pPr algn="ctr">
              <a:lnSpc>
                <a:spcPct val="150000"/>
              </a:lnSpc>
            </a:pPr>
            <a:r>
              <a:rPr lang="en-GB" sz="2800" b="1" dirty="0">
                <a:solidFill>
                  <a:srgbClr val="002060"/>
                </a:solidFill>
                <a:latin typeface="OpenDyslexic" panose="00000500000000000000" pitchFamily="50" charset="0"/>
              </a:rPr>
              <a:t>We can break it down into 4 steps.</a:t>
            </a: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p:txBody>
      </p:sp>
    </p:spTree>
    <p:extLst>
      <p:ext uri="{BB962C8B-B14F-4D97-AF65-F5344CB8AC3E}">
        <p14:creationId xmlns:p14="http://schemas.microsoft.com/office/powerpoint/2010/main" val="93109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2192000" cy="9264075"/>
          </a:xfrm>
          <a:prstGeom prst="rect">
            <a:avLst/>
          </a:prstGeom>
          <a:solidFill>
            <a:srgbClr val="FFFFCC"/>
          </a:solidFill>
        </p:spPr>
        <p:txBody>
          <a:bodyPr wrap="square" rtlCol="0">
            <a:spAutoFit/>
          </a:bodyPr>
          <a:lstStyle/>
          <a:p>
            <a:pPr algn="ctr">
              <a:lnSpc>
                <a:spcPct val="150000"/>
              </a:lnSpc>
            </a:pPr>
            <a:r>
              <a:rPr lang="en-GB" sz="3200" b="1" dirty="0">
                <a:solidFill>
                  <a:srgbClr val="FF0000"/>
                </a:solidFill>
                <a:latin typeface="OpenDyslexic" panose="00000500000000000000" pitchFamily="50" charset="0"/>
              </a:rPr>
              <a:t>Step 4a: Success Criteria:</a:t>
            </a:r>
          </a:p>
          <a:p>
            <a:pPr marL="457200" indent="-457200" algn="ctr">
              <a:lnSpc>
                <a:spcPct val="200000"/>
              </a:lnSpc>
              <a:buFont typeface="Wingdings" panose="05000000000000000000" pitchFamily="2" charset="2"/>
              <a:buChar char="ü"/>
            </a:pPr>
            <a:r>
              <a:rPr lang="en-GB" sz="2800" b="1" dirty="0">
                <a:latin typeface="OpenDyslexic" panose="00000500000000000000" pitchFamily="50" charset="0"/>
              </a:rPr>
              <a:t>I have used capital letters and correct punctuation.</a:t>
            </a:r>
          </a:p>
          <a:p>
            <a:pPr marL="457200" indent="-457200" algn="ctr">
              <a:lnSpc>
                <a:spcPct val="200000"/>
              </a:lnSpc>
              <a:buFont typeface="Wingdings" panose="05000000000000000000" pitchFamily="2" charset="2"/>
              <a:buChar char="ü"/>
            </a:pPr>
            <a:r>
              <a:rPr lang="en-GB" sz="2800" b="1" dirty="0">
                <a:latin typeface="OpenDyslexic" panose="00000500000000000000" pitchFamily="50" charset="0"/>
              </a:rPr>
              <a:t>I have included exciting adjectives, verbs and adverbs.</a:t>
            </a:r>
          </a:p>
          <a:p>
            <a:pPr marL="457200" indent="-457200" algn="ctr">
              <a:lnSpc>
                <a:spcPct val="200000"/>
              </a:lnSpc>
              <a:buFont typeface="Wingdings" panose="05000000000000000000" pitchFamily="2" charset="2"/>
              <a:buChar char="ü"/>
            </a:pPr>
            <a:r>
              <a:rPr lang="en-GB" sz="2800" b="1" dirty="0">
                <a:latin typeface="OpenDyslexic" panose="00000500000000000000" pitchFamily="50" charset="0"/>
              </a:rPr>
              <a:t>I have used fronted adverbials and time connectives.</a:t>
            </a:r>
          </a:p>
          <a:p>
            <a:pPr algn="ctr">
              <a:lnSpc>
                <a:spcPct val="150000"/>
              </a:lnSpc>
            </a:pPr>
            <a:endParaRPr lang="en-GB" sz="3200" b="1" dirty="0">
              <a:solidFill>
                <a:srgbClr val="FF0000"/>
              </a:solidFill>
              <a:latin typeface="OpenDyslexic" panose="00000500000000000000" pitchFamily="50" charset="0"/>
            </a:endParaRPr>
          </a:p>
          <a:p>
            <a:pPr algn="ctr">
              <a:lnSpc>
                <a:spcPct val="150000"/>
              </a:lnSpc>
            </a:pPr>
            <a:r>
              <a:rPr lang="en-GB" sz="3200" b="1" dirty="0">
                <a:solidFill>
                  <a:srgbClr val="FF0000"/>
                </a:solidFill>
                <a:latin typeface="OpenDyslexic" panose="00000500000000000000" pitchFamily="50" charset="0"/>
              </a:rPr>
              <a:t>Step 4b: Edit!</a:t>
            </a:r>
          </a:p>
          <a:p>
            <a:pPr algn="ctr">
              <a:lnSpc>
                <a:spcPct val="150000"/>
              </a:lnSpc>
            </a:pPr>
            <a:r>
              <a:rPr lang="en-GB" sz="2800" b="1" dirty="0">
                <a:latin typeface="OpenDyslexic" panose="00000500000000000000" pitchFamily="50" charset="0"/>
              </a:rPr>
              <a:t>Go back and check that </a:t>
            </a:r>
            <a:r>
              <a:rPr lang="en-GB" sz="2800" b="1" u="sng" dirty="0">
                <a:latin typeface="OpenDyslexic" panose="00000500000000000000" pitchFamily="50" charset="0"/>
              </a:rPr>
              <a:t>all</a:t>
            </a:r>
            <a:r>
              <a:rPr lang="en-GB" sz="2800" b="1" dirty="0">
                <a:latin typeface="OpenDyslexic" panose="00000500000000000000" pitchFamily="50" charset="0"/>
              </a:rPr>
              <a:t> punctuation and capital letters have been included and key words have been spelled correctly.</a:t>
            </a:r>
          </a:p>
          <a:p>
            <a:pPr algn="ctr">
              <a:lnSpc>
                <a:spcPct val="150000"/>
              </a:lnSpc>
            </a:pPr>
            <a:endParaRPr lang="en-GB" sz="3200" b="1" dirty="0">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p:txBody>
      </p:sp>
    </p:spTree>
    <p:extLst>
      <p:ext uri="{BB962C8B-B14F-4D97-AF65-F5344CB8AC3E}">
        <p14:creationId xmlns:p14="http://schemas.microsoft.com/office/powerpoint/2010/main" val="3579742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0" y="719528"/>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0" y="1411574"/>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0" y="2103620"/>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0" y="2795666"/>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0" y="3487712"/>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4179758"/>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0" y="4871804"/>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5563850"/>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6255896"/>
            <a:ext cx="12192000" cy="4497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0" y="0"/>
            <a:ext cx="12192000" cy="6846005"/>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1639800" y="107640"/>
              <a:ext cx="5958360" cy="1208160"/>
            </p14:xfrm>
          </p:contentPart>
        </mc:Choice>
        <mc:Fallback xmlns="">
          <p:pic>
            <p:nvPicPr>
              <p:cNvPr id="12" name="Ink 11"/>
              <p:cNvPicPr/>
              <p:nvPr/>
            </p:nvPicPr>
            <p:blipFill>
              <a:blip r:embed="rId4"/>
              <a:stretch>
                <a:fillRect/>
              </a:stretch>
            </p:blipFill>
            <p:spPr>
              <a:xfrm>
                <a:off x="1630440" y="98280"/>
                <a:ext cx="5977080" cy="122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1530360" y="1780560"/>
              <a:ext cx="10298520" cy="4662720"/>
            </p14:xfrm>
          </p:contentPart>
        </mc:Choice>
        <mc:Fallback xmlns="">
          <p:pic>
            <p:nvPicPr>
              <p:cNvPr id="14" name="Ink 13"/>
              <p:cNvPicPr/>
              <p:nvPr/>
            </p:nvPicPr>
            <p:blipFill>
              <a:blip r:embed="rId6"/>
              <a:stretch>
                <a:fillRect/>
              </a:stretch>
            </p:blipFill>
            <p:spPr>
              <a:xfrm>
                <a:off x="1521000" y="1771200"/>
                <a:ext cx="10317240" cy="4681440"/>
              </a:xfrm>
              <a:prstGeom prst="rect">
                <a:avLst/>
              </a:prstGeom>
            </p:spPr>
          </p:pic>
        </mc:Fallback>
      </mc:AlternateContent>
      <p:sp>
        <p:nvSpPr>
          <p:cNvPr id="15" name="Rectangle 14">
            <a:extLst>
              <a:ext uri="{FF2B5EF4-FFF2-40B4-BE49-F238E27FC236}">
                <a16:creationId xmlns:a16="http://schemas.microsoft.com/office/drawing/2014/main" id="{B8388E6E-2989-4496-9346-A5E3B6599BFB}"/>
              </a:ext>
            </a:extLst>
          </p:cNvPr>
          <p:cNvSpPr/>
          <p:nvPr/>
        </p:nvSpPr>
        <p:spPr>
          <a:xfrm>
            <a:off x="1894114" y="107640"/>
            <a:ext cx="693965" cy="545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9707FD1B-213A-4E02-ABC8-C9550425902E}"/>
                  </a:ext>
                </a:extLst>
              </p14:cNvPr>
              <p14:cNvContentPartPr/>
              <p14:nvPr/>
            </p14:nvContentPartPr>
            <p14:xfrm>
              <a:off x="9594720" y="2266920"/>
              <a:ext cx="2038680" cy="394200"/>
            </p14:xfrm>
          </p:contentPart>
        </mc:Choice>
        <mc:Fallback xmlns="">
          <p:pic>
            <p:nvPicPr>
              <p:cNvPr id="16" name="Ink 15">
                <a:extLst>
                  <a:ext uri="{FF2B5EF4-FFF2-40B4-BE49-F238E27FC236}">
                    <a16:creationId xmlns:a16="http://schemas.microsoft.com/office/drawing/2014/main" id="{9707FD1B-213A-4E02-ABC8-C9550425902E}"/>
                  </a:ext>
                </a:extLst>
              </p:cNvPr>
              <p:cNvPicPr/>
              <p:nvPr/>
            </p:nvPicPr>
            <p:blipFill>
              <a:blip r:embed="rId8"/>
              <a:stretch>
                <a:fillRect/>
              </a:stretch>
            </p:blipFill>
            <p:spPr>
              <a:xfrm>
                <a:off x="9585360" y="2257560"/>
                <a:ext cx="205740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EB149C1D-C8F6-4504-97BE-81271E16B5A2}"/>
                  </a:ext>
                </a:extLst>
              </p14:cNvPr>
              <p14:cNvContentPartPr/>
              <p14:nvPr/>
            </p14:nvContentPartPr>
            <p14:xfrm>
              <a:off x="3720960" y="2781360"/>
              <a:ext cx="2324520" cy="393840"/>
            </p14:xfrm>
          </p:contentPart>
        </mc:Choice>
        <mc:Fallback xmlns="">
          <p:pic>
            <p:nvPicPr>
              <p:cNvPr id="17" name="Ink 16">
                <a:extLst>
                  <a:ext uri="{FF2B5EF4-FFF2-40B4-BE49-F238E27FC236}">
                    <a16:creationId xmlns:a16="http://schemas.microsoft.com/office/drawing/2014/main" id="{EB149C1D-C8F6-4504-97BE-81271E16B5A2}"/>
                  </a:ext>
                </a:extLst>
              </p:cNvPr>
              <p:cNvPicPr/>
              <p:nvPr/>
            </p:nvPicPr>
            <p:blipFill>
              <a:blip r:embed="rId10"/>
              <a:stretch>
                <a:fillRect/>
              </a:stretch>
            </p:blipFill>
            <p:spPr>
              <a:xfrm>
                <a:off x="3711600" y="2772000"/>
                <a:ext cx="2343240" cy="412560"/>
              </a:xfrm>
              <a:prstGeom prst="rect">
                <a:avLst/>
              </a:prstGeom>
            </p:spPr>
          </p:pic>
        </mc:Fallback>
      </mc:AlternateContent>
      <p:pic>
        <p:nvPicPr>
          <p:cNvPr id="18" name="Picture 2" descr="Image result for example transparent">
            <a:extLst>
              <a:ext uri="{FF2B5EF4-FFF2-40B4-BE49-F238E27FC236}">
                <a16:creationId xmlns:a16="http://schemas.microsoft.com/office/drawing/2014/main" id="{8350BE9B-627A-4179-A500-91CCF3C764F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774259">
            <a:off x="8658530" y="271035"/>
            <a:ext cx="3278712" cy="111103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B1CF9F28-7E55-4A38-8B2B-EB38E77CB148}"/>
              </a:ext>
            </a:extLst>
          </p:cNvPr>
          <p:cNvSpPr/>
          <p:nvPr/>
        </p:nvSpPr>
        <p:spPr>
          <a:xfrm>
            <a:off x="-153116" y="-99482"/>
            <a:ext cx="1732547" cy="888705"/>
          </a:xfrm>
          <a:prstGeom prst="rect">
            <a:avLst/>
          </a:prstGeom>
        </p:spPr>
        <p:txBody>
          <a:bodyPr wrap="square">
            <a:spAutoFit/>
          </a:bodyPr>
          <a:lstStyle/>
          <a:p>
            <a:pPr algn="ctr">
              <a:lnSpc>
                <a:spcPct val="150000"/>
              </a:lnSpc>
            </a:pPr>
            <a:r>
              <a:rPr lang="en-GB" b="1" dirty="0">
                <a:solidFill>
                  <a:srgbClr val="FF0000"/>
                </a:solidFill>
                <a:latin typeface="OpenDyslexic" panose="00000500000000000000" pitchFamily="50" charset="0"/>
              </a:rPr>
              <a:t>Day 4 (ii) : Edit!</a:t>
            </a:r>
          </a:p>
        </p:txBody>
      </p:sp>
      <p:sp>
        <p:nvSpPr>
          <p:cNvPr id="22" name="Rectangle 21">
            <a:extLst>
              <a:ext uri="{FF2B5EF4-FFF2-40B4-BE49-F238E27FC236}">
                <a16:creationId xmlns:a16="http://schemas.microsoft.com/office/drawing/2014/main" id="{57A43826-2520-4DF9-A5A6-8EAD77DDC78E}"/>
              </a:ext>
            </a:extLst>
          </p:cNvPr>
          <p:cNvSpPr/>
          <p:nvPr/>
        </p:nvSpPr>
        <p:spPr>
          <a:xfrm>
            <a:off x="1528010" y="120197"/>
            <a:ext cx="3566504" cy="545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683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D98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0A987B-EE50-4C21-BDE7-AC5D16ABFA16}"/>
              </a:ext>
            </a:extLst>
          </p:cNvPr>
          <p:cNvSpPr txBox="1"/>
          <p:nvPr/>
        </p:nvSpPr>
        <p:spPr>
          <a:xfrm>
            <a:off x="0" y="5692342"/>
            <a:ext cx="12192000" cy="523220"/>
          </a:xfrm>
          <a:prstGeom prst="rect">
            <a:avLst/>
          </a:prstGeom>
          <a:solidFill>
            <a:schemeClr val="accent4">
              <a:lumMod val="20000"/>
              <a:lumOff val="80000"/>
            </a:schemeClr>
          </a:solidFill>
        </p:spPr>
        <p:txBody>
          <a:bodyPr wrap="square" rtlCol="0">
            <a:spAutoFit/>
          </a:bodyPr>
          <a:lstStyle/>
          <a:p>
            <a:r>
              <a:rPr lang="en-GB" sz="2800" dirty="0">
                <a:solidFill>
                  <a:srgbClr val="002060"/>
                </a:solidFill>
                <a:latin typeface="OpenDyslexic" panose="00000500000000000000" pitchFamily="50" charset="0"/>
              </a:rPr>
              <a:t>L.O. To respond to an illustration.      </a:t>
            </a:r>
            <a:endParaRPr lang="en-GB" sz="2800" baseline="30000" dirty="0">
              <a:solidFill>
                <a:srgbClr val="002060"/>
              </a:solidFill>
              <a:latin typeface="OpenDyslexic" panose="00000500000000000000" pitchFamily="50" charset="0"/>
            </a:endParaRPr>
          </a:p>
        </p:txBody>
      </p:sp>
      <p:sp>
        <p:nvSpPr>
          <p:cNvPr id="3" name="TextBox 2">
            <a:extLst>
              <a:ext uri="{FF2B5EF4-FFF2-40B4-BE49-F238E27FC236}">
                <a16:creationId xmlns:a16="http://schemas.microsoft.com/office/drawing/2014/main" id="{20FDB2DE-320D-4073-BD17-AE378071B6A9}"/>
              </a:ext>
            </a:extLst>
          </p:cNvPr>
          <p:cNvSpPr txBox="1"/>
          <p:nvPr/>
        </p:nvSpPr>
        <p:spPr>
          <a:xfrm>
            <a:off x="2687217" y="2099389"/>
            <a:ext cx="6951306" cy="1569660"/>
          </a:xfrm>
          <a:prstGeom prst="rect">
            <a:avLst/>
          </a:prstGeom>
          <a:noFill/>
        </p:spPr>
        <p:txBody>
          <a:bodyPr wrap="square" rtlCol="0">
            <a:spAutoFit/>
          </a:bodyPr>
          <a:lstStyle/>
          <a:p>
            <a:pPr algn="ctr"/>
            <a:r>
              <a:rPr lang="en-GB" sz="9600" dirty="0">
                <a:effectLst>
                  <a:outerShdw blurRad="38100" dist="38100" dir="2700000" algn="tl">
                    <a:srgbClr val="000000">
                      <a:alpha val="43137"/>
                    </a:srgbClr>
                  </a:outerShdw>
                </a:effectLst>
                <a:latin typeface="DK Lemon Yellow Sun" panose="02000000000000000000" pitchFamily="50" charset="0"/>
              </a:rPr>
              <a:t>Week 1 Lesson 1</a:t>
            </a:r>
          </a:p>
        </p:txBody>
      </p:sp>
      <p:pic>
        <p:nvPicPr>
          <p:cNvPr id="5" name="Picture 4">
            <a:extLst>
              <a:ext uri="{FF2B5EF4-FFF2-40B4-BE49-F238E27FC236}">
                <a16:creationId xmlns:a16="http://schemas.microsoft.com/office/drawing/2014/main" id="{B8DD18E4-1C6A-4DEA-8A87-60098002DA19}"/>
              </a:ext>
            </a:extLst>
          </p:cNvPr>
          <p:cNvPicPr>
            <a:picLocks noChangeAspect="1"/>
          </p:cNvPicPr>
          <p:nvPr/>
        </p:nvPicPr>
        <p:blipFill>
          <a:blip r:embed="rId2"/>
          <a:stretch>
            <a:fillRect/>
          </a:stretch>
        </p:blipFill>
        <p:spPr>
          <a:xfrm>
            <a:off x="9818323" y="1482115"/>
            <a:ext cx="1089754" cy="1234547"/>
          </a:xfrm>
          <a:prstGeom prst="rect">
            <a:avLst/>
          </a:prstGeom>
          <a:solidFill>
            <a:srgbClr val="E8D985"/>
          </a:solidFill>
        </p:spPr>
      </p:pic>
    </p:spTree>
    <p:extLst>
      <p:ext uri="{BB962C8B-B14F-4D97-AF65-F5344CB8AC3E}">
        <p14:creationId xmlns:p14="http://schemas.microsoft.com/office/powerpoint/2010/main" val="319058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2192000" cy="8871659"/>
          </a:xfrm>
          <a:prstGeom prst="rect">
            <a:avLst/>
          </a:prstGeom>
          <a:solidFill>
            <a:srgbClr val="FFFFCC"/>
          </a:solidFill>
        </p:spPr>
        <p:txBody>
          <a:bodyPr wrap="square" rtlCol="0">
            <a:spAutoFit/>
          </a:bodyPr>
          <a:lstStyle/>
          <a:p>
            <a:pPr algn="ctr">
              <a:lnSpc>
                <a:spcPct val="150000"/>
              </a:lnSpc>
            </a:pPr>
            <a:endParaRPr lang="en-GB" sz="2800" b="1" dirty="0">
              <a:solidFill>
                <a:srgbClr val="FF0000"/>
              </a:solidFill>
              <a:latin typeface="OpenDyslexic" panose="00000500000000000000" pitchFamily="50" charset="0"/>
            </a:endParaRPr>
          </a:p>
          <a:p>
            <a:pPr algn="ctr">
              <a:lnSpc>
                <a:spcPct val="150000"/>
              </a:lnSpc>
            </a:pPr>
            <a:r>
              <a:rPr lang="en-GB" sz="2800" b="1" dirty="0">
                <a:solidFill>
                  <a:srgbClr val="FF0000"/>
                </a:solidFill>
                <a:latin typeface="OpenDyslexic" panose="00000500000000000000" pitchFamily="50" charset="0"/>
              </a:rPr>
              <a:t>Day 1: </a:t>
            </a:r>
            <a:r>
              <a:rPr lang="en-GB" sz="2800" b="1" dirty="0">
                <a:solidFill>
                  <a:srgbClr val="00B050"/>
                </a:solidFill>
                <a:latin typeface="OpenDyslexic" panose="00000500000000000000" pitchFamily="50" charset="0"/>
              </a:rPr>
              <a:t>Nouns</a:t>
            </a:r>
            <a:r>
              <a:rPr lang="en-GB" sz="2800" b="1" dirty="0">
                <a:solidFill>
                  <a:srgbClr val="FF0000"/>
                </a:solidFill>
                <a:latin typeface="OpenDyslexic" panose="00000500000000000000" pitchFamily="50" charset="0"/>
              </a:rPr>
              <a:t> </a:t>
            </a:r>
            <a:r>
              <a:rPr lang="en-GB" sz="2800" b="1" dirty="0">
                <a:solidFill>
                  <a:srgbClr val="002060"/>
                </a:solidFill>
                <a:latin typeface="OpenDyslexic" panose="00000500000000000000" pitchFamily="50" charset="0"/>
              </a:rPr>
              <a:t>and</a:t>
            </a:r>
            <a:r>
              <a:rPr lang="en-GB" sz="2800" b="1" dirty="0">
                <a:solidFill>
                  <a:srgbClr val="FF0000"/>
                </a:solidFill>
                <a:latin typeface="OpenDyslexic" panose="00000500000000000000" pitchFamily="50" charset="0"/>
              </a:rPr>
              <a:t> adjectives</a:t>
            </a:r>
          </a:p>
          <a:p>
            <a:pPr marL="514350" indent="-514350" algn="ctr">
              <a:lnSpc>
                <a:spcPct val="200000"/>
              </a:lnSpc>
              <a:buAutoNum type="arabicPeriod"/>
            </a:pPr>
            <a:r>
              <a:rPr lang="en-GB" sz="2800" b="1" dirty="0">
                <a:solidFill>
                  <a:srgbClr val="002060"/>
                </a:solidFill>
                <a:latin typeface="OpenDyslexic" panose="00000500000000000000" pitchFamily="50" charset="0"/>
              </a:rPr>
              <a:t>Look at the image carefully. Make a list of things you spot in the image and include </a:t>
            </a:r>
            <a:r>
              <a:rPr lang="en-GB" sz="2800" b="1" u="sng" dirty="0">
                <a:solidFill>
                  <a:srgbClr val="002060"/>
                </a:solidFill>
                <a:latin typeface="OpenDyslexic" panose="00000500000000000000" pitchFamily="50" charset="0"/>
              </a:rPr>
              <a:t>exciting </a:t>
            </a:r>
            <a:r>
              <a:rPr lang="en-GB" sz="2800" b="1" dirty="0">
                <a:solidFill>
                  <a:srgbClr val="002060"/>
                </a:solidFill>
                <a:latin typeface="OpenDyslexic" panose="00000500000000000000" pitchFamily="50" charset="0"/>
              </a:rPr>
              <a:t>adjectives in noun phrases to describe them! </a:t>
            </a:r>
          </a:p>
          <a:p>
            <a:pPr algn="ctr">
              <a:lnSpc>
                <a:spcPct val="200000"/>
              </a:lnSpc>
            </a:pPr>
            <a:endParaRPr lang="en-GB" sz="2800" b="1" dirty="0">
              <a:solidFill>
                <a:srgbClr val="002060"/>
              </a:solidFill>
              <a:latin typeface="OpenDyslexic" panose="00000500000000000000" pitchFamily="50" charset="0"/>
            </a:endParaRPr>
          </a:p>
          <a:p>
            <a:pPr>
              <a:lnSpc>
                <a:spcPct val="200000"/>
              </a:lnSpc>
            </a:pPr>
            <a:r>
              <a:rPr lang="en-GB" sz="2800" b="1" dirty="0">
                <a:solidFill>
                  <a:srgbClr val="002060"/>
                </a:solidFill>
                <a:latin typeface="OpenDyslexic" panose="00000500000000000000" pitchFamily="50" charset="0"/>
              </a:rPr>
              <a:t>           A                  </a:t>
            </a:r>
            <a:r>
              <a:rPr lang="en-GB" sz="2800" b="1" dirty="0">
                <a:solidFill>
                  <a:srgbClr val="FF0000"/>
                </a:solidFill>
                <a:latin typeface="OpenDyslexic" panose="00000500000000000000" pitchFamily="50" charset="0"/>
              </a:rPr>
              <a:t>glowing,             red</a:t>
            </a:r>
            <a:r>
              <a:rPr lang="en-GB" sz="2800" b="1" dirty="0">
                <a:solidFill>
                  <a:srgbClr val="002060"/>
                </a:solidFill>
                <a:latin typeface="OpenDyslexic" panose="00000500000000000000" pitchFamily="50" charset="0"/>
              </a:rPr>
              <a:t>          </a:t>
            </a:r>
            <a:r>
              <a:rPr lang="en-GB" sz="2800" b="1" dirty="0">
                <a:solidFill>
                  <a:srgbClr val="00B050"/>
                </a:solidFill>
                <a:latin typeface="OpenDyslexic" panose="00000500000000000000" pitchFamily="50" charset="0"/>
              </a:rPr>
              <a:t>sunset</a:t>
            </a:r>
          </a:p>
          <a:p>
            <a:pPr algn="ctr">
              <a:lnSpc>
                <a:spcPct val="200000"/>
              </a:lnSpc>
            </a:pPr>
            <a:r>
              <a:rPr lang="en-GB" sz="2800" b="1" dirty="0">
                <a:solidFill>
                  <a:srgbClr val="002060"/>
                </a:solidFill>
                <a:latin typeface="OpenDyslexic" panose="00000500000000000000" pitchFamily="50" charset="0"/>
              </a:rPr>
              <a:t>Determiner    +     Adjective  ,    + Adjective  +  Noun </a:t>
            </a:r>
          </a:p>
          <a:p>
            <a:pPr marL="514350" indent="-514350" algn="ctr">
              <a:lnSpc>
                <a:spcPct val="200000"/>
              </a:lnSpc>
              <a:buAutoNum type="arabicPeriod"/>
            </a:pPr>
            <a:endParaRPr lang="en-GB" sz="2800" b="1" dirty="0">
              <a:solidFill>
                <a:srgbClr val="002060"/>
              </a:solidFill>
              <a:latin typeface="OpenDyslexic" panose="00000500000000000000" pitchFamily="50" charset="0"/>
            </a:endParaRPr>
          </a:p>
          <a:p>
            <a:pPr algn="ctr">
              <a:lnSpc>
                <a:spcPct val="200000"/>
              </a:lnSpc>
            </a:pPr>
            <a:endParaRPr lang="en-GB" sz="2800" b="1" dirty="0">
              <a:solidFill>
                <a:srgbClr val="FF0000"/>
              </a:solidFill>
              <a:latin typeface="OpenDyslexic" panose="00000500000000000000" pitchFamily="50" charset="0"/>
            </a:endParaRPr>
          </a:p>
          <a:p>
            <a:pPr algn="ctr">
              <a:lnSpc>
                <a:spcPct val="150000"/>
              </a:lnSpc>
            </a:pPr>
            <a:endParaRPr lang="en-GB" sz="2800" b="1" dirty="0">
              <a:solidFill>
                <a:srgbClr val="FF0000"/>
              </a:solidFill>
              <a:latin typeface="OpenDyslexic" panose="00000500000000000000" pitchFamily="50" charset="0"/>
            </a:endParaRPr>
          </a:p>
        </p:txBody>
      </p:sp>
    </p:spTree>
    <p:extLst>
      <p:ext uri="{BB962C8B-B14F-4D97-AF65-F5344CB8AC3E}">
        <p14:creationId xmlns:p14="http://schemas.microsoft.com/office/powerpoint/2010/main" val="303463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EC84-C27D-4E22-8C2A-468001558874}"/>
              </a:ext>
            </a:extLst>
          </p:cNvPr>
          <p:cNvSpPr>
            <a:spLocks noGrp="1"/>
          </p:cNvSpPr>
          <p:nvPr>
            <p:ph type="ctrTitle"/>
          </p:nvPr>
        </p:nvSpPr>
        <p:spPr>
          <a:xfrm>
            <a:off x="0" y="0"/>
            <a:ext cx="12191999" cy="1722664"/>
          </a:xfrm>
          <a:solidFill>
            <a:srgbClr val="FFFFCC"/>
          </a:solidFill>
        </p:spPr>
        <p:txBody>
          <a:bodyPr>
            <a:normAutofit/>
          </a:bodyPr>
          <a:lstStyle/>
          <a:p>
            <a:r>
              <a:rPr lang="en-GB" sz="3600" b="1" dirty="0">
                <a:solidFill>
                  <a:srgbClr val="002060"/>
                </a:solidFill>
              </a:rPr>
              <a:t>Impress me with 3 fantastic noun phrases to describe things you see in this picture!</a:t>
            </a:r>
            <a:br>
              <a:rPr lang="en-GB" sz="3600" b="1" dirty="0">
                <a:solidFill>
                  <a:srgbClr val="002060"/>
                </a:solidFill>
              </a:rPr>
            </a:br>
            <a:r>
              <a:rPr lang="en-GB" sz="3600" b="1" dirty="0">
                <a:solidFill>
                  <a:srgbClr val="002060"/>
                </a:solidFill>
              </a:rPr>
              <a:t>Remember! A noun phrase = adjective, adjective, adjective noun</a:t>
            </a:r>
          </a:p>
        </p:txBody>
      </p:sp>
      <p:sp>
        <p:nvSpPr>
          <p:cNvPr id="3" name="Subtitle 2">
            <a:extLst>
              <a:ext uri="{FF2B5EF4-FFF2-40B4-BE49-F238E27FC236}">
                <a16:creationId xmlns:a16="http://schemas.microsoft.com/office/drawing/2014/main" id="{B20D31B8-3BD0-4959-8BFD-9596F6DDE87F}"/>
              </a:ext>
            </a:extLst>
          </p:cNvPr>
          <p:cNvSpPr>
            <a:spLocks noGrp="1"/>
          </p:cNvSpPr>
          <p:nvPr>
            <p:ph type="subTitle" idx="1"/>
          </p:nvPr>
        </p:nvSpPr>
        <p:spPr/>
        <p:txBody>
          <a:bodyPr/>
          <a:lstStyle/>
          <a:p>
            <a:endParaRPr lang="en-GB"/>
          </a:p>
        </p:txBody>
      </p:sp>
      <p:pic>
        <p:nvPicPr>
          <p:cNvPr id="1026" name="Picture 2" descr="Image result for story starter magical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942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D98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FADDAF-62BD-49F6-A6ED-A1DF65C472FC}"/>
              </a:ext>
            </a:extLst>
          </p:cNvPr>
          <p:cNvSpPr txBox="1"/>
          <p:nvPr/>
        </p:nvSpPr>
        <p:spPr>
          <a:xfrm>
            <a:off x="0" y="5692342"/>
            <a:ext cx="12192000" cy="523220"/>
          </a:xfrm>
          <a:prstGeom prst="rect">
            <a:avLst/>
          </a:prstGeom>
          <a:solidFill>
            <a:schemeClr val="accent4">
              <a:lumMod val="20000"/>
              <a:lumOff val="80000"/>
            </a:schemeClr>
          </a:solidFill>
        </p:spPr>
        <p:txBody>
          <a:bodyPr wrap="square" rtlCol="0">
            <a:spAutoFit/>
          </a:bodyPr>
          <a:lstStyle/>
          <a:p>
            <a:r>
              <a:rPr lang="en-GB" sz="2800" dirty="0">
                <a:latin typeface="OpenDyslexic" panose="00000500000000000000" pitchFamily="50" charset="0"/>
              </a:rPr>
              <a:t>L.O. To respond to an illustration.      </a:t>
            </a:r>
            <a:endParaRPr lang="en-GB" sz="2800" baseline="30000" dirty="0">
              <a:latin typeface="OpenDyslexic" panose="00000500000000000000" pitchFamily="50" charset="0"/>
            </a:endParaRPr>
          </a:p>
        </p:txBody>
      </p:sp>
      <p:sp>
        <p:nvSpPr>
          <p:cNvPr id="7" name="TextBox 6">
            <a:extLst>
              <a:ext uri="{FF2B5EF4-FFF2-40B4-BE49-F238E27FC236}">
                <a16:creationId xmlns:a16="http://schemas.microsoft.com/office/drawing/2014/main" id="{1DDFB703-4555-42D0-A5EC-92EF10C203DE}"/>
              </a:ext>
            </a:extLst>
          </p:cNvPr>
          <p:cNvSpPr txBox="1"/>
          <p:nvPr/>
        </p:nvSpPr>
        <p:spPr>
          <a:xfrm>
            <a:off x="2620347" y="2220686"/>
            <a:ext cx="6951306" cy="1569660"/>
          </a:xfrm>
          <a:prstGeom prst="rect">
            <a:avLst/>
          </a:prstGeom>
          <a:noFill/>
        </p:spPr>
        <p:txBody>
          <a:bodyPr wrap="square" rtlCol="0">
            <a:spAutoFit/>
          </a:bodyPr>
          <a:lstStyle/>
          <a:p>
            <a:pPr algn="ctr"/>
            <a:r>
              <a:rPr lang="en-GB" sz="9600" dirty="0">
                <a:effectLst>
                  <a:outerShdw blurRad="38100" dist="38100" dir="2700000" algn="tl">
                    <a:srgbClr val="000000">
                      <a:alpha val="43137"/>
                    </a:srgbClr>
                  </a:outerShdw>
                </a:effectLst>
                <a:latin typeface="DK Lemon Yellow Sun" panose="02000000000000000000" pitchFamily="50" charset="0"/>
              </a:rPr>
              <a:t>Week 1 Lesson 2</a:t>
            </a:r>
          </a:p>
        </p:txBody>
      </p:sp>
    </p:spTree>
    <p:extLst>
      <p:ext uri="{BB962C8B-B14F-4D97-AF65-F5344CB8AC3E}">
        <p14:creationId xmlns:p14="http://schemas.microsoft.com/office/powerpoint/2010/main" val="2023690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2192000" cy="7363554"/>
          </a:xfrm>
          <a:prstGeom prst="rect">
            <a:avLst/>
          </a:prstGeom>
          <a:solidFill>
            <a:srgbClr val="FFFFCC"/>
          </a:solidFill>
        </p:spPr>
        <p:txBody>
          <a:bodyPr wrap="square" rtlCol="0">
            <a:spAutoFit/>
          </a:bodyPr>
          <a:lstStyle/>
          <a:p>
            <a:pPr algn="ctr">
              <a:lnSpc>
                <a:spcPct val="150000"/>
              </a:lnSpc>
            </a:pPr>
            <a:r>
              <a:rPr lang="en-GB" sz="2800" b="1" dirty="0">
                <a:solidFill>
                  <a:srgbClr val="FF0000"/>
                </a:solidFill>
                <a:latin typeface="OpenDyslexic" panose="00000500000000000000" pitchFamily="50" charset="0"/>
              </a:rPr>
              <a:t>Day 2: Verbs and Adverbs</a:t>
            </a:r>
          </a:p>
          <a:p>
            <a:pPr algn="ctr">
              <a:lnSpc>
                <a:spcPct val="150000"/>
              </a:lnSpc>
            </a:pPr>
            <a:r>
              <a:rPr lang="en-GB" sz="2800" b="1" dirty="0">
                <a:solidFill>
                  <a:srgbClr val="002060"/>
                </a:solidFill>
                <a:latin typeface="OpenDyslexic" panose="00000500000000000000" pitchFamily="50" charset="0"/>
              </a:rPr>
              <a:t>2. Look at the image carefully. Make a list of things you spot happening in the image and include exciting adverbs to describe them! </a:t>
            </a:r>
          </a:p>
          <a:p>
            <a:pPr algn="ctr">
              <a:lnSpc>
                <a:spcPct val="150000"/>
              </a:lnSpc>
            </a:pPr>
            <a:endParaRPr lang="en-GB" sz="2800" b="1" dirty="0">
              <a:solidFill>
                <a:srgbClr val="002060"/>
              </a:solidFill>
              <a:latin typeface="OpenDyslexic" panose="00000500000000000000" pitchFamily="50" charset="0"/>
            </a:endParaRPr>
          </a:p>
          <a:p>
            <a:pPr algn="ctr">
              <a:lnSpc>
                <a:spcPct val="200000"/>
              </a:lnSpc>
            </a:pPr>
            <a:endParaRPr lang="en-GB" sz="2800" b="1" dirty="0">
              <a:solidFill>
                <a:srgbClr val="FF0000"/>
              </a:solidFill>
              <a:latin typeface="OpenDyslexic" panose="00000500000000000000" pitchFamily="50" charset="0"/>
            </a:endParaRPr>
          </a:p>
          <a:p>
            <a:pPr algn="ctr">
              <a:lnSpc>
                <a:spcPct val="200000"/>
              </a:lnSpc>
            </a:pPr>
            <a:endParaRPr lang="en-GB" sz="2800" b="1" dirty="0">
              <a:solidFill>
                <a:srgbClr val="FF0000"/>
              </a:solidFill>
              <a:latin typeface="OpenDyslexic" panose="00000500000000000000" pitchFamily="50" charset="0"/>
            </a:endParaRPr>
          </a:p>
          <a:p>
            <a:pPr algn="ctr">
              <a:lnSpc>
                <a:spcPct val="200000"/>
              </a:lnSpc>
            </a:pPr>
            <a:endParaRPr lang="en-GB" sz="2800" b="1" dirty="0">
              <a:solidFill>
                <a:srgbClr val="FF0000"/>
              </a:solidFill>
              <a:latin typeface="OpenDyslexic" panose="00000500000000000000" pitchFamily="50" charset="0"/>
            </a:endParaRPr>
          </a:p>
          <a:p>
            <a:pPr algn="ctr">
              <a:lnSpc>
                <a:spcPct val="200000"/>
              </a:lnSpc>
            </a:pPr>
            <a:endParaRPr lang="en-GB" sz="2800" b="1" dirty="0">
              <a:solidFill>
                <a:srgbClr val="FF0000"/>
              </a:solidFill>
              <a:latin typeface="OpenDyslexic" panose="00000500000000000000" pitchFamily="50" charset="0"/>
            </a:endParaRPr>
          </a:p>
          <a:p>
            <a:pPr algn="ctr">
              <a:lnSpc>
                <a:spcPct val="150000"/>
              </a:lnSpc>
            </a:pPr>
            <a:endParaRPr lang="en-GB" sz="2800" b="1" dirty="0">
              <a:solidFill>
                <a:srgbClr val="FF0000"/>
              </a:solidFill>
              <a:latin typeface="OpenDyslexic" panose="00000500000000000000" pitchFamily="50" charset="0"/>
            </a:endParaRPr>
          </a:p>
        </p:txBody>
      </p:sp>
      <p:pic>
        <p:nvPicPr>
          <p:cNvPr id="3" name="Picture 2">
            <a:extLst>
              <a:ext uri="{FF2B5EF4-FFF2-40B4-BE49-F238E27FC236}">
                <a16:creationId xmlns:a16="http://schemas.microsoft.com/office/drawing/2014/main" id="{EB603951-9C3A-407E-8BF0-A047579F77E4}"/>
              </a:ext>
            </a:extLst>
          </p:cNvPr>
          <p:cNvPicPr>
            <a:picLocks noChangeAspect="1"/>
          </p:cNvPicPr>
          <p:nvPr/>
        </p:nvPicPr>
        <p:blipFill>
          <a:blip r:embed="rId2"/>
          <a:stretch>
            <a:fillRect/>
          </a:stretch>
        </p:blipFill>
        <p:spPr>
          <a:xfrm>
            <a:off x="202081" y="2331779"/>
            <a:ext cx="2889076" cy="4526220"/>
          </a:xfrm>
          <a:prstGeom prst="rect">
            <a:avLst/>
          </a:prstGeom>
        </p:spPr>
      </p:pic>
      <p:sp>
        <p:nvSpPr>
          <p:cNvPr id="6" name="TextBox 5">
            <a:extLst>
              <a:ext uri="{FF2B5EF4-FFF2-40B4-BE49-F238E27FC236}">
                <a16:creationId xmlns:a16="http://schemas.microsoft.com/office/drawing/2014/main" id="{9C8DC762-7E06-4EEA-9AF5-BB3B87CEAF99}"/>
              </a:ext>
            </a:extLst>
          </p:cNvPr>
          <p:cNvSpPr txBox="1"/>
          <p:nvPr/>
        </p:nvSpPr>
        <p:spPr>
          <a:xfrm>
            <a:off x="3053753" y="3025140"/>
            <a:ext cx="3471456" cy="3270126"/>
          </a:xfrm>
          <a:prstGeom prst="rect">
            <a:avLst/>
          </a:prstGeom>
          <a:noFill/>
        </p:spPr>
        <p:txBody>
          <a:bodyPr wrap="square">
            <a:spAutoFit/>
          </a:bodyPr>
          <a:lstStyle/>
          <a:p>
            <a:pPr algn="ctr">
              <a:lnSpc>
                <a:spcPct val="150000"/>
              </a:lnSpc>
            </a:pPr>
            <a:r>
              <a:rPr lang="en-GB" sz="2800" b="1" dirty="0">
                <a:solidFill>
                  <a:srgbClr val="002060"/>
                </a:solidFill>
                <a:latin typeface="OpenDyslexic" panose="00000500000000000000" pitchFamily="50" charset="0"/>
              </a:rPr>
              <a:t>Use Thesaurus.com to broaden your vocabulary choices!</a:t>
            </a:r>
          </a:p>
        </p:txBody>
      </p:sp>
      <p:pic>
        <p:nvPicPr>
          <p:cNvPr id="8" name="Picture 7">
            <a:extLst>
              <a:ext uri="{FF2B5EF4-FFF2-40B4-BE49-F238E27FC236}">
                <a16:creationId xmlns:a16="http://schemas.microsoft.com/office/drawing/2014/main" id="{97D9F0AD-3CB5-4FBC-ADBA-5219756298D3}"/>
              </a:ext>
            </a:extLst>
          </p:cNvPr>
          <p:cNvPicPr>
            <a:picLocks noChangeAspect="1"/>
          </p:cNvPicPr>
          <p:nvPr/>
        </p:nvPicPr>
        <p:blipFill>
          <a:blip r:embed="rId3"/>
          <a:stretch>
            <a:fillRect/>
          </a:stretch>
        </p:blipFill>
        <p:spPr>
          <a:xfrm>
            <a:off x="6531429" y="2667401"/>
            <a:ext cx="5491178" cy="3985605"/>
          </a:xfrm>
          <a:prstGeom prst="rect">
            <a:avLst/>
          </a:prstGeom>
        </p:spPr>
      </p:pic>
    </p:spTree>
    <p:extLst>
      <p:ext uri="{BB962C8B-B14F-4D97-AF65-F5344CB8AC3E}">
        <p14:creationId xmlns:p14="http://schemas.microsoft.com/office/powerpoint/2010/main" val="283833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665"/>
            <a:ext cx="12192000" cy="7578998"/>
          </a:xfrm>
          <a:prstGeom prst="rect">
            <a:avLst/>
          </a:prstGeom>
          <a:solidFill>
            <a:srgbClr val="FFFFCC"/>
          </a:solidFill>
        </p:spPr>
        <p:txBody>
          <a:bodyPr wrap="square" rtlCol="0">
            <a:spAutoFit/>
          </a:bodyPr>
          <a:lstStyle/>
          <a:p>
            <a:pPr algn="ctr">
              <a:lnSpc>
                <a:spcPct val="150000"/>
              </a:lnSpc>
            </a:pPr>
            <a:r>
              <a:rPr lang="en-GB" sz="2800" b="1" dirty="0">
                <a:solidFill>
                  <a:srgbClr val="FF0000"/>
                </a:solidFill>
                <a:latin typeface="OpenDyslexic" panose="00000500000000000000" pitchFamily="50" charset="0"/>
              </a:rPr>
              <a:t>Day 2: Verbs and Adverbs</a:t>
            </a:r>
          </a:p>
          <a:p>
            <a:pPr algn="ctr">
              <a:lnSpc>
                <a:spcPct val="150000"/>
              </a:lnSpc>
            </a:pPr>
            <a:endParaRPr lang="en-GB" sz="2800" b="1" dirty="0">
              <a:solidFill>
                <a:srgbClr val="002060"/>
              </a:solidFill>
              <a:latin typeface="OpenDyslexic" panose="00000500000000000000" pitchFamily="50" charset="0"/>
            </a:endParaRPr>
          </a:p>
          <a:p>
            <a:pPr algn="ctr">
              <a:lnSpc>
                <a:spcPct val="150000"/>
              </a:lnSpc>
            </a:pPr>
            <a:r>
              <a:rPr lang="en-GB" sz="2800" b="1" dirty="0">
                <a:solidFill>
                  <a:srgbClr val="002060"/>
                </a:solidFill>
                <a:latin typeface="OpenDyslexic" panose="00000500000000000000" pitchFamily="50" charset="0"/>
              </a:rPr>
              <a:t>Forgotten what an adverb is?</a:t>
            </a:r>
          </a:p>
          <a:p>
            <a:pPr algn="ctr">
              <a:lnSpc>
                <a:spcPct val="150000"/>
              </a:lnSpc>
            </a:pPr>
            <a:r>
              <a:rPr lang="en-GB" sz="2800" b="1" dirty="0">
                <a:solidFill>
                  <a:srgbClr val="002060"/>
                </a:solidFill>
                <a:latin typeface="OpenDyslexic" panose="00000500000000000000" pitchFamily="50" charset="0"/>
              </a:rPr>
              <a:t>Click on the picture below for a Bitesize recap!</a:t>
            </a:r>
          </a:p>
          <a:p>
            <a:pPr algn="ctr">
              <a:lnSpc>
                <a:spcPct val="150000"/>
              </a:lnSpc>
            </a:pPr>
            <a:endParaRPr lang="en-GB" sz="2800" b="1" dirty="0">
              <a:solidFill>
                <a:srgbClr val="002060"/>
              </a:solidFill>
              <a:latin typeface="OpenDyslexic" panose="00000500000000000000" pitchFamily="50" charset="0"/>
            </a:endParaRPr>
          </a:p>
          <a:p>
            <a:pPr algn="ctr">
              <a:lnSpc>
                <a:spcPct val="150000"/>
              </a:lnSpc>
            </a:pPr>
            <a:endParaRPr lang="en-GB" sz="2800" b="1" dirty="0">
              <a:solidFill>
                <a:srgbClr val="002060"/>
              </a:solidFill>
              <a:latin typeface="OpenDyslexic" panose="00000500000000000000" pitchFamily="50" charset="0"/>
            </a:endParaRPr>
          </a:p>
          <a:p>
            <a:pPr algn="ctr">
              <a:lnSpc>
                <a:spcPct val="150000"/>
              </a:lnSpc>
            </a:pPr>
            <a:endParaRPr lang="en-GB" sz="2800" b="1" dirty="0">
              <a:solidFill>
                <a:srgbClr val="002060"/>
              </a:solidFill>
              <a:latin typeface="OpenDyslexic" panose="00000500000000000000" pitchFamily="50" charset="0"/>
            </a:endParaRPr>
          </a:p>
          <a:p>
            <a:pPr algn="ctr">
              <a:lnSpc>
                <a:spcPct val="150000"/>
              </a:lnSpc>
            </a:pPr>
            <a:endParaRPr lang="en-GB" sz="2800" b="1" dirty="0">
              <a:solidFill>
                <a:srgbClr val="002060"/>
              </a:solidFill>
              <a:latin typeface="OpenDyslexic" panose="00000500000000000000" pitchFamily="50" charset="0"/>
            </a:endParaRPr>
          </a:p>
          <a:p>
            <a:pPr algn="ctr">
              <a:lnSpc>
                <a:spcPct val="200000"/>
              </a:lnSpc>
            </a:pPr>
            <a:endParaRPr lang="en-GB" sz="2800" b="1" dirty="0">
              <a:solidFill>
                <a:srgbClr val="FF0000"/>
              </a:solidFill>
              <a:latin typeface="OpenDyslexic" panose="00000500000000000000" pitchFamily="50" charset="0"/>
            </a:endParaRPr>
          </a:p>
          <a:p>
            <a:pPr algn="ctr">
              <a:lnSpc>
                <a:spcPct val="200000"/>
              </a:lnSpc>
            </a:pPr>
            <a:endParaRPr lang="en-GB" sz="2800" b="1" dirty="0">
              <a:solidFill>
                <a:srgbClr val="FF0000"/>
              </a:solidFill>
              <a:latin typeface="OpenDyslexic" panose="00000500000000000000" pitchFamily="50" charset="0"/>
            </a:endParaRPr>
          </a:p>
          <a:p>
            <a:pPr algn="ctr">
              <a:lnSpc>
                <a:spcPct val="150000"/>
              </a:lnSpc>
            </a:pPr>
            <a:endParaRPr lang="en-GB" sz="2800" b="1" dirty="0">
              <a:solidFill>
                <a:srgbClr val="FF0000"/>
              </a:solidFill>
              <a:latin typeface="OpenDyslexic" panose="00000500000000000000" pitchFamily="50" charset="0"/>
            </a:endParaRPr>
          </a:p>
        </p:txBody>
      </p:sp>
      <p:pic>
        <p:nvPicPr>
          <p:cNvPr id="4" name="Picture 3">
            <a:hlinkClick r:id="rId3"/>
            <a:extLst>
              <a:ext uri="{FF2B5EF4-FFF2-40B4-BE49-F238E27FC236}">
                <a16:creationId xmlns:a16="http://schemas.microsoft.com/office/drawing/2014/main" id="{BF3D2AFC-C021-42E9-BA97-F5784628A6A0}"/>
              </a:ext>
            </a:extLst>
          </p:cNvPr>
          <p:cNvPicPr>
            <a:picLocks noChangeAspect="1"/>
          </p:cNvPicPr>
          <p:nvPr/>
        </p:nvPicPr>
        <p:blipFill>
          <a:blip r:embed="rId4"/>
          <a:stretch>
            <a:fillRect/>
          </a:stretch>
        </p:blipFill>
        <p:spPr>
          <a:xfrm>
            <a:off x="3106691" y="2937386"/>
            <a:ext cx="6539709" cy="3715313"/>
          </a:xfrm>
          <a:prstGeom prst="rect">
            <a:avLst/>
          </a:prstGeom>
        </p:spPr>
      </p:pic>
    </p:spTree>
    <p:extLst>
      <p:ext uri="{BB962C8B-B14F-4D97-AF65-F5344CB8AC3E}">
        <p14:creationId xmlns:p14="http://schemas.microsoft.com/office/powerpoint/2010/main" val="1743822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EC84-C27D-4E22-8C2A-468001558874}"/>
              </a:ext>
            </a:extLst>
          </p:cNvPr>
          <p:cNvSpPr>
            <a:spLocks noGrp="1"/>
          </p:cNvSpPr>
          <p:nvPr>
            <p:ph type="ctrTitle"/>
          </p:nvPr>
        </p:nvSpPr>
        <p:spPr>
          <a:xfrm>
            <a:off x="0" y="0"/>
            <a:ext cx="12191999" cy="1722664"/>
          </a:xfrm>
          <a:solidFill>
            <a:srgbClr val="FFFFCC"/>
          </a:solidFill>
        </p:spPr>
        <p:txBody>
          <a:bodyPr>
            <a:normAutofit/>
          </a:bodyPr>
          <a:lstStyle/>
          <a:p>
            <a:r>
              <a:rPr lang="en-GB" sz="3600" b="1" dirty="0">
                <a:solidFill>
                  <a:srgbClr val="002060"/>
                </a:solidFill>
              </a:rPr>
              <a:t>Impress me with 3 fantastic noun phrases to describe things you see in this picture!</a:t>
            </a:r>
            <a:br>
              <a:rPr lang="en-GB" sz="3600" b="1" dirty="0">
                <a:solidFill>
                  <a:srgbClr val="002060"/>
                </a:solidFill>
              </a:rPr>
            </a:br>
            <a:r>
              <a:rPr lang="en-GB" sz="3600" b="1" dirty="0">
                <a:solidFill>
                  <a:srgbClr val="002060"/>
                </a:solidFill>
              </a:rPr>
              <a:t>Remember! A noun phrase = adjective, adjective, adjective noun</a:t>
            </a:r>
          </a:p>
        </p:txBody>
      </p:sp>
      <p:sp>
        <p:nvSpPr>
          <p:cNvPr id="3" name="Subtitle 2">
            <a:extLst>
              <a:ext uri="{FF2B5EF4-FFF2-40B4-BE49-F238E27FC236}">
                <a16:creationId xmlns:a16="http://schemas.microsoft.com/office/drawing/2014/main" id="{B20D31B8-3BD0-4959-8BFD-9596F6DDE87F}"/>
              </a:ext>
            </a:extLst>
          </p:cNvPr>
          <p:cNvSpPr>
            <a:spLocks noGrp="1"/>
          </p:cNvSpPr>
          <p:nvPr>
            <p:ph type="subTitle" idx="1"/>
          </p:nvPr>
        </p:nvSpPr>
        <p:spPr/>
        <p:txBody>
          <a:bodyPr/>
          <a:lstStyle/>
          <a:p>
            <a:endParaRPr lang="en-GB"/>
          </a:p>
        </p:txBody>
      </p:sp>
      <p:pic>
        <p:nvPicPr>
          <p:cNvPr id="1026" name="Picture 2" descr="Image result for story starter magical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203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2192000" cy="7148111"/>
          </a:xfrm>
          <a:prstGeom prst="rect">
            <a:avLst/>
          </a:prstGeom>
          <a:solidFill>
            <a:srgbClr val="FFFFCC"/>
          </a:solidFill>
        </p:spPr>
        <p:txBody>
          <a:bodyPr wrap="square" rtlCol="0">
            <a:spAutoFit/>
          </a:bodyPr>
          <a:lstStyle/>
          <a:p>
            <a:pPr algn="ctr">
              <a:lnSpc>
                <a:spcPct val="150000"/>
              </a:lnSpc>
            </a:pPr>
            <a:r>
              <a:rPr lang="en-GB" sz="2800" b="1" dirty="0">
                <a:solidFill>
                  <a:srgbClr val="FF0000"/>
                </a:solidFill>
                <a:latin typeface="OpenDyslexic" panose="00000500000000000000" pitchFamily="50" charset="0"/>
              </a:rPr>
              <a:t>Share your ideas with someone. </a:t>
            </a:r>
          </a:p>
          <a:p>
            <a:pPr algn="ctr">
              <a:lnSpc>
                <a:spcPct val="150000"/>
              </a:lnSpc>
            </a:pPr>
            <a:endParaRPr lang="en-GB" sz="2800" b="1" dirty="0">
              <a:solidFill>
                <a:srgbClr val="FF0000"/>
              </a:solidFill>
              <a:latin typeface="OpenDyslexic" panose="00000500000000000000" pitchFamily="50" charset="0"/>
            </a:endParaRPr>
          </a:p>
          <a:p>
            <a:pPr algn="ctr">
              <a:lnSpc>
                <a:spcPct val="150000"/>
              </a:lnSpc>
            </a:pPr>
            <a:r>
              <a:rPr lang="en-GB" sz="2800" b="1" dirty="0">
                <a:latin typeface="OpenDyslexic" panose="00000500000000000000" pitchFamily="50" charset="0"/>
              </a:rPr>
              <a:t>By doing this:</a:t>
            </a:r>
          </a:p>
          <a:p>
            <a:pPr algn="ctr">
              <a:lnSpc>
                <a:spcPct val="150000"/>
              </a:lnSpc>
            </a:pPr>
            <a:endParaRPr lang="en-GB" sz="2800" b="1" dirty="0">
              <a:latin typeface="OpenDyslexic" panose="00000500000000000000" pitchFamily="50" charset="0"/>
            </a:endParaRPr>
          </a:p>
          <a:p>
            <a:pPr marL="514350" indent="-514350" algn="ctr">
              <a:lnSpc>
                <a:spcPct val="150000"/>
              </a:lnSpc>
              <a:buAutoNum type="alphaLcPeriod"/>
            </a:pPr>
            <a:r>
              <a:rPr lang="en-GB" sz="2800" b="1" dirty="0">
                <a:latin typeface="OpenDyslexic" panose="00000500000000000000" pitchFamily="50" charset="0"/>
              </a:rPr>
              <a:t>You’ll really impress the person you share your writing with!</a:t>
            </a:r>
          </a:p>
          <a:p>
            <a:pPr algn="ctr">
              <a:lnSpc>
                <a:spcPct val="150000"/>
              </a:lnSpc>
            </a:pPr>
            <a:endParaRPr lang="en-GB" sz="2800" b="1" dirty="0">
              <a:latin typeface="OpenDyslexic" panose="00000500000000000000" pitchFamily="50" charset="0"/>
            </a:endParaRPr>
          </a:p>
          <a:p>
            <a:pPr algn="ctr">
              <a:lnSpc>
                <a:spcPct val="150000"/>
              </a:lnSpc>
            </a:pPr>
            <a:r>
              <a:rPr lang="en-GB" sz="2800" b="1" dirty="0">
                <a:latin typeface="OpenDyslexic" panose="00000500000000000000" pitchFamily="50" charset="0"/>
              </a:rPr>
              <a:t>b. The ideas for your story will continue to take shape.</a:t>
            </a:r>
          </a:p>
          <a:p>
            <a:pPr algn="ctr">
              <a:lnSpc>
                <a:spcPct val="150000"/>
              </a:lnSpc>
            </a:pPr>
            <a:endParaRPr lang="en-GB" sz="2800" b="1" dirty="0">
              <a:latin typeface="OpenDyslexic" panose="00000500000000000000" pitchFamily="50" charset="0"/>
            </a:endParaRPr>
          </a:p>
          <a:p>
            <a:pPr algn="ctr">
              <a:lnSpc>
                <a:spcPct val="150000"/>
              </a:lnSpc>
            </a:pPr>
            <a:endParaRPr lang="en-GB" sz="2800" b="1" dirty="0">
              <a:latin typeface="OpenDyslexic" panose="00000500000000000000" pitchFamily="50" charset="0"/>
            </a:endParaRPr>
          </a:p>
          <a:p>
            <a:pPr algn="ctr">
              <a:lnSpc>
                <a:spcPct val="150000"/>
              </a:lnSpc>
            </a:pPr>
            <a:endParaRPr lang="en-GB" sz="2800" b="1" dirty="0">
              <a:solidFill>
                <a:srgbClr val="FF0000"/>
              </a:solidFill>
              <a:latin typeface="OpenDyslexic" panose="00000500000000000000" pitchFamily="50" charset="0"/>
            </a:endParaRPr>
          </a:p>
        </p:txBody>
      </p:sp>
    </p:spTree>
    <p:extLst>
      <p:ext uri="{BB962C8B-B14F-4D97-AF65-F5344CB8AC3E}">
        <p14:creationId xmlns:p14="http://schemas.microsoft.com/office/powerpoint/2010/main" val="407113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 name="TextBox 4"/>
          <p:cNvSpPr txBox="1"/>
          <p:nvPr/>
        </p:nvSpPr>
        <p:spPr>
          <a:xfrm>
            <a:off x="0" y="1"/>
            <a:ext cx="12192000" cy="7417415"/>
          </a:xfrm>
          <a:prstGeom prst="rect">
            <a:avLst/>
          </a:prstGeom>
          <a:solidFill>
            <a:srgbClr val="FFFFCC"/>
          </a:solidFill>
        </p:spPr>
        <p:txBody>
          <a:bodyPr wrap="square" rtlCol="0">
            <a:spAutoFit/>
          </a:bodyPr>
          <a:lstStyle/>
          <a:p>
            <a:pPr algn="ctr">
              <a:lnSpc>
                <a:spcPct val="150000"/>
              </a:lnSpc>
            </a:pPr>
            <a:r>
              <a:rPr lang="en-GB" sz="3200" b="1" dirty="0">
                <a:solidFill>
                  <a:srgbClr val="FF0000"/>
                </a:solidFill>
                <a:latin typeface="OpenDyslexic" panose="00000500000000000000" pitchFamily="50" charset="0"/>
              </a:rPr>
              <a:t>Week 1 Day 1: Identify objects and add adjectives</a:t>
            </a: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621" y="3484103"/>
            <a:ext cx="5899485" cy="237665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016223" y="1866562"/>
              <a:ext cx="10779480" cy="5322240"/>
            </p14:xfrm>
          </p:contentPart>
        </mc:Choice>
        <mc:Fallback xmlns="">
          <p:pic>
            <p:nvPicPr>
              <p:cNvPr id="4" name="Ink 3"/>
              <p:cNvPicPr/>
              <p:nvPr/>
            </p:nvPicPr>
            <p:blipFill>
              <a:blip r:embed="rId4"/>
              <a:stretch>
                <a:fillRect/>
              </a:stretch>
            </p:blipFill>
            <p:spPr>
              <a:xfrm>
                <a:off x="1006863" y="1857202"/>
                <a:ext cx="10798200" cy="5340960"/>
              </a:xfrm>
              <a:prstGeom prst="rect">
                <a:avLst/>
              </a:prstGeom>
            </p:spPr>
          </p:pic>
        </mc:Fallback>
      </mc:AlternateContent>
    </p:spTree>
    <p:extLst>
      <p:ext uri="{BB962C8B-B14F-4D97-AF65-F5344CB8AC3E}">
        <p14:creationId xmlns:p14="http://schemas.microsoft.com/office/powerpoint/2010/main" val="1553945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8D98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FADDAF-62BD-49F6-A6ED-A1DF65C472FC}"/>
              </a:ext>
            </a:extLst>
          </p:cNvPr>
          <p:cNvSpPr txBox="1"/>
          <p:nvPr/>
        </p:nvSpPr>
        <p:spPr>
          <a:xfrm>
            <a:off x="0" y="5692342"/>
            <a:ext cx="12192000" cy="523220"/>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OpenDyslexic" panose="00000500000000000000" pitchFamily="50" charset="0"/>
                <a:ea typeface="+mn-ea"/>
                <a:cs typeface="+mn-cs"/>
              </a:rPr>
              <a:t>L.O. To respond to an illustration.      </a:t>
            </a:r>
            <a:endParaRPr kumimoji="0" lang="en-GB" sz="2800" b="0" i="0" u="none" strike="noStrike" kern="1200" cap="none" spc="0" normalizeH="0" baseline="30000" noProof="0" dirty="0">
              <a:ln>
                <a:noFill/>
              </a:ln>
              <a:effectLst/>
              <a:uLnTx/>
              <a:uFillTx/>
              <a:latin typeface="OpenDyslexic" panose="00000500000000000000" pitchFamily="50" charset="0"/>
              <a:ea typeface="+mn-ea"/>
              <a:cs typeface="+mn-cs"/>
            </a:endParaRPr>
          </a:p>
        </p:txBody>
      </p:sp>
      <p:sp>
        <p:nvSpPr>
          <p:cNvPr id="7" name="TextBox 6">
            <a:extLst>
              <a:ext uri="{FF2B5EF4-FFF2-40B4-BE49-F238E27FC236}">
                <a16:creationId xmlns:a16="http://schemas.microsoft.com/office/drawing/2014/main" id="{1DDFB703-4555-42D0-A5EC-92EF10C203DE}"/>
              </a:ext>
            </a:extLst>
          </p:cNvPr>
          <p:cNvSpPr txBox="1"/>
          <p:nvPr/>
        </p:nvSpPr>
        <p:spPr>
          <a:xfrm>
            <a:off x="2620347" y="2220686"/>
            <a:ext cx="695130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K Lemon Yellow Sun" panose="02000000000000000000" pitchFamily="50" charset="0"/>
                <a:ea typeface="+mn-ea"/>
                <a:cs typeface="+mn-cs"/>
              </a:rPr>
              <a:t>Week 1 Lesson </a:t>
            </a:r>
            <a:r>
              <a:rPr lang="en-GB" sz="9600" dirty="0">
                <a:solidFill>
                  <a:prstClr val="black"/>
                </a:solidFill>
                <a:effectLst>
                  <a:outerShdw blurRad="38100" dist="38100" dir="2700000" algn="tl">
                    <a:srgbClr val="000000">
                      <a:alpha val="43137"/>
                    </a:srgbClr>
                  </a:outerShdw>
                </a:effectLst>
                <a:latin typeface="DK Lemon Yellow Sun" panose="02000000000000000000" pitchFamily="50" charset="0"/>
              </a:rPr>
              <a:t>3</a:t>
            </a:r>
            <a:endParaRPr kumimoji="0" lang="en-GB" sz="9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K Lemon Yellow Sun" panose="02000000000000000000" pitchFamily="50" charset="0"/>
              <a:ea typeface="+mn-ea"/>
              <a:cs typeface="+mn-cs"/>
            </a:endParaRPr>
          </a:p>
        </p:txBody>
      </p:sp>
    </p:spTree>
    <p:extLst>
      <p:ext uri="{BB962C8B-B14F-4D97-AF65-F5344CB8AC3E}">
        <p14:creationId xmlns:p14="http://schemas.microsoft.com/office/powerpoint/2010/main" val="270998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2192000" cy="8656216"/>
          </a:xfrm>
          <a:prstGeom prst="rect">
            <a:avLst/>
          </a:prstGeom>
          <a:solidFill>
            <a:srgbClr val="FFFFCC"/>
          </a:solidFill>
        </p:spPr>
        <p:txBody>
          <a:bodyPr wrap="square" rtlCol="0">
            <a:spAutoFit/>
          </a:bodyPr>
          <a:lstStyle/>
          <a:p>
            <a:pPr algn="ctr">
              <a:lnSpc>
                <a:spcPct val="150000"/>
              </a:lnSpc>
            </a:pPr>
            <a:r>
              <a:rPr lang="en-GB" sz="2800" b="1" dirty="0">
                <a:solidFill>
                  <a:srgbClr val="FF0000"/>
                </a:solidFill>
                <a:latin typeface="OpenDyslexic" panose="00000500000000000000" pitchFamily="50" charset="0"/>
              </a:rPr>
              <a:t>Lesson 3: Writing a great sentence!</a:t>
            </a:r>
          </a:p>
          <a:p>
            <a:pPr algn="ctr">
              <a:lnSpc>
                <a:spcPct val="150000"/>
              </a:lnSpc>
            </a:pPr>
            <a:endParaRPr lang="en-GB" sz="2800" b="1" dirty="0">
              <a:solidFill>
                <a:srgbClr val="FF0000"/>
              </a:solidFill>
              <a:latin typeface="OpenDyslexic" panose="00000500000000000000" pitchFamily="50" charset="0"/>
            </a:endParaRPr>
          </a:p>
          <a:p>
            <a:pPr algn="ctr">
              <a:lnSpc>
                <a:spcPct val="200000"/>
              </a:lnSpc>
            </a:pPr>
            <a:r>
              <a:rPr lang="en-GB" sz="2800" b="1" dirty="0">
                <a:solidFill>
                  <a:srgbClr val="002060"/>
                </a:solidFill>
                <a:latin typeface="OpenDyslexic" panose="00000500000000000000" pitchFamily="50" charset="0"/>
              </a:rPr>
              <a:t>Read the words on the left of the picture. Use a dictionary to check the meaning of any you don’t understand. Decide which words are most suitable to describe elements of the illustration. Write some great sentences using these and any other words you have used so far.</a:t>
            </a:r>
          </a:p>
          <a:p>
            <a:pPr algn="ctr">
              <a:lnSpc>
                <a:spcPct val="150000"/>
              </a:lnSpc>
            </a:pPr>
            <a:endParaRPr lang="en-GB" sz="2800" b="1" dirty="0">
              <a:solidFill>
                <a:srgbClr val="002060"/>
              </a:solidFill>
              <a:latin typeface="OpenDyslexic" panose="00000500000000000000" pitchFamily="50" charset="0"/>
            </a:endParaRPr>
          </a:p>
          <a:p>
            <a:pPr algn="ctr">
              <a:lnSpc>
                <a:spcPct val="200000"/>
              </a:lnSpc>
            </a:pPr>
            <a:endParaRPr lang="en-GB" sz="2800" b="1" dirty="0">
              <a:solidFill>
                <a:srgbClr val="002060"/>
              </a:solidFill>
              <a:latin typeface="OpenDyslexic" panose="00000500000000000000" pitchFamily="50" charset="0"/>
            </a:endParaRPr>
          </a:p>
          <a:p>
            <a:pPr algn="ctr">
              <a:lnSpc>
                <a:spcPct val="200000"/>
              </a:lnSpc>
            </a:pPr>
            <a:endParaRPr lang="en-GB" sz="2800" b="1" dirty="0">
              <a:solidFill>
                <a:srgbClr val="FF0000"/>
              </a:solidFill>
              <a:latin typeface="OpenDyslexic" panose="00000500000000000000" pitchFamily="50" charset="0"/>
            </a:endParaRPr>
          </a:p>
          <a:p>
            <a:pPr algn="ctr">
              <a:lnSpc>
                <a:spcPct val="150000"/>
              </a:lnSpc>
            </a:pPr>
            <a:endParaRPr lang="en-GB" sz="2800" b="1" dirty="0">
              <a:solidFill>
                <a:srgbClr val="FF0000"/>
              </a:solidFill>
              <a:latin typeface="OpenDyslexic" panose="00000500000000000000" pitchFamily="50" charset="0"/>
            </a:endParaRPr>
          </a:p>
        </p:txBody>
      </p:sp>
    </p:spTree>
    <p:extLst>
      <p:ext uri="{BB962C8B-B14F-4D97-AF65-F5344CB8AC3E}">
        <p14:creationId xmlns:p14="http://schemas.microsoft.com/office/powerpoint/2010/main" val="4281819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0D31B8-3BD0-4959-8BFD-9596F6DDE87F}"/>
              </a:ext>
            </a:extLst>
          </p:cNvPr>
          <p:cNvSpPr>
            <a:spLocks noGrp="1"/>
          </p:cNvSpPr>
          <p:nvPr>
            <p:ph type="subTitle" idx="1"/>
          </p:nvPr>
        </p:nvSpPr>
        <p:spPr>
          <a:xfrm>
            <a:off x="0" y="0"/>
            <a:ext cx="4392386" cy="6858000"/>
          </a:xfrm>
          <a:solidFill>
            <a:srgbClr val="FFFFCC"/>
          </a:solidFill>
        </p:spPr>
        <p:txBody>
          <a:bodyPr>
            <a:noAutofit/>
          </a:bodyPr>
          <a:lstStyle/>
          <a:p>
            <a:pPr>
              <a:lnSpc>
                <a:spcPct val="100000"/>
              </a:lnSpc>
            </a:pPr>
            <a:r>
              <a:rPr lang="en-GB" sz="2800" b="1" dirty="0">
                <a:solidFill>
                  <a:srgbClr val="002060"/>
                </a:solidFill>
              </a:rPr>
              <a:t>Which words would you use to describe elements of the picture?</a:t>
            </a:r>
          </a:p>
          <a:p>
            <a:pPr algn="l">
              <a:lnSpc>
                <a:spcPct val="100000"/>
              </a:lnSpc>
            </a:pPr>
            <a:r>
              <a:rPr lang="en-GB" sz="2800" b="1" dirty="0">
                <a:solidFill>
                  <a:srgbClr val="002060"/>
                </a:solidFill>
              </a:rPr>
              <a:t>  </a:t>
            </a:r>
            <a:r>
              <a:rPr lang="en-GB" sz="3200" b="1" dirty="0">
                <a:solidFill>
                  <a:srgbClr val="0036A2"/>
                </a:solidFill>
              </a:rPr>
              <a:t>fossilised</a:t>
            </a:r>
            <a:r>
              <a:rPr lang="en-GB" sz="2800" b="1" dirty="0">
                <a:solidFill>
                  <a:srgbClr val="002060"/>
                </a:solidFill>
              </a:rPr>
              <a:t>           </a:t>
            </a:r>
            <a:r>
              <a:rPr lang="en-GB" sz="3200" b="1" dirty="0">
                <a:solidFill>
                  <a:srgbClr val="002060"/>
                </a:solidFill>
              </a:rPr>
              <a:t>ancient</a:t>
            </a:r>
            <a:r>
              <a:rPr lang="en-GB" sz="2800" b="1" dirty="0">
                <a:solidFill>
                  <a:srgbClr val="002060"/>
                </a:solidFill>
              </a:rPr>
              <a:t>   </a:t>
            </a:r>
            <a:br>
              <a:rPr lang="en-GB" sz="2800" b="1" dirty="0">
                <a:solidFill>
                  <a:srgbClr val="002060"/>
                </a:solidFill>
              </a:rPr>
            </a:br>
            <a:r>
              <a:rPr lang="en-GB" sz="2800" b="1" dirty="0">
                <a:solidFill>
                  <a:srgbClr val="003DB8"/>
                </a:solidFill>
              </a:rPr>
              <a:t>                    azure</a:t>
            </a:r>
            <a:br>
              <a:rPr lang="en-GB" sz="3200" b="1" dirty="0">
                <a:solidFill>
                  <a:srgbClr val="002060"/>
                </a:solidFill>
              </a:rPr>
            </a:br>
            <a:r>
              <a:rPr lang="en-GB" sz="3200" b="1" dirty="0">
                <a:solidFill>
                  <a:srgbClr val="002060"/>
                </a:solidFill>
              </a:rPr>
              <a:t>        glowing</a:t>
            </a:r>
            <a:br>
              <a:rPr lang="en-GB" sz="3200" b="1" dirty="0">
                <a:solidFill>
                  <a:srgbClr val="002060"/>
                </a:solidFill>
              </a:rPr>
            </a:br>
            <a:r>
              <a:rPr lang="en-GB" sz="3200" b="1" dirty="0">
                <a:solidFill>
                  <a:srgbClr val="002060"/>
                </a:solidFill>
              </a:rPr>
              <a:t>                      shrieking</a:t>
            </a:r>
            <a:br>
              <a:rPr lang="en-GB" sz="3200" b="1" dirty="0">
                <a:solidFill>
                  <a:srgbClr val="002060"/>
                </a:solidFill>
              </a:rPr>
            </a:br>
            <a:r>
              <a:rPr lang="en-GB" sz="3200" b="1" dirty="0">
                <a:solidFill>
                  <a:srgbClr val="003DB8"/>
                </a:solidFill>
              </a:rPr>
              <a:t>   flinching</a:t>
            </a:r>
            <a:br>
              <a:rPr lang="en-GB" sz="3200" b="1" dirty="0">
                <a:solidFill>
                  <a:srgbClr val="002060"/>
                </a:solidFill>
              </a:rPr>
            </a:br>
            <a:r>
              <a:rPr lang="en-GB" sz="3200" b="1" dirty="0">
                <a:solidFill>
                  <a:srgbClr val="002060"/>
                </a:solidFill>
              </a:rPr>
              <a:t>                   radiating</a:t>
            </a:r>
            <a:br>
              <a:rPr lang="en-GB" sz="3200" b="1" dirty="0">
                <a:solidFill>
                  <a:srgbClr val="002060"/>
                </a:solidFill>
              </a:rPr>
            </a:br>
            <a:r>
              <a:rPr lang="en-GB" sz="3200" b="1" dirty="0">
                <a:solidFill>
                  <a:srgbClr val="002060"/>
                </a:solidFill>
              </a:rPr>
              <a:t>     </a:t>
            </a:r>
            <a:r>
              <a:rPr lang="en-GB" sz="3200" b="1" dirty="0">
                <a:solidFill>
                  <a:srgbClr val="003DB8"/>
                </a:solidFill>
              </a:rPr>
              <a:t>looming</a:t>
            </a:r>
            <a:br>
              <a:rPr lang="en-GB" sz="3200" b="1" dirty="0">
                <a:solidFill>
                  <a:srgbClr val="002060"/>
                </a:solidFill>
              </a:rPr>
            </a:br>
            <a:r>
              <a:rPr lang="en-GB" sz="3200" b="1" dirty="0">
                <a:solidFill>
                  <a:srgbClr val="002060"/>
                </a:solidFill>
              </a:rPr>
              <a:t>                     bravely</a:t>
            </a:r>
            <a:br>
              <a:rPr lang="en-GB" sz="3200" b="1" dirty="0">
                <a:solidFill>
                  <a:srgbClr val="002060"/>
                </a:solidFill>
              </a:rPr>
            </a:br>
            <a:r>
              <a:rPr lang="en-GB" sz="3200" b="1" dirty="0">
                <a:solidFill>
                  <a:srgbClr val="002060"/>
                </a:solidFill>
              </a:rPr>
              <a:t> emerald</a:t>
            </a:r>
            <a:br>
              <a:rPr lang="en-GB" sz="3200" b="1" dirty="0">
                <a:solidFill>
                  <a:srgbClr val="002060"/>
                </a:solidFill>
              </a:rPr>
            </a:br>
            <a:r>
              <a:rPr lang="en-GB" sz="3200" b="1" dirty="0">
                <a:solidFill>
                  <a:srgbClr val="002060"/>
                </a:solidFill>
              </a:rPr>
              <a:t>                    </a:t>
            </a:r>
            <a:r>
              <a:rPr lang="en-GB" sz="3200" b="1" dirty="0">
                <a:solidFill>
                  <a:srgbClr val="003DB8"/>
                </a:solidFill>
              </a:rPr>
              <a:t>sceptre</a:t>
            </a:r>
            <a:br>
              <a:rPr lang="en-GB" sz="3200" b="1" dirty="0">
                <a:solidFill>
                  <a:srgbClr val="002060"/>
                </a:solidFill>
              </a:rPr>
            </a:br>
            <a:r>
              <a:rPr lang="en-GB" sz="3200" b="1" dirty="0">
                <a:solidFill>
                  <a:srgbClr val="002060"/>
                </a:solidFill>
              </a:rPr>
              <a:t>    </a:t>
            </a:r>
            <a:r>
              <a:rPr lang="en-GB" sz="3200" b="1" dirty="0">
                <a:solidFill>
                  <a:srgbClr val="003DB8"/>
                </a:solidFill>
              </a:rPr>
              <a:t> spell          </a:t>
            </a:r>
            <a:r>
              <a:rPr lang="en-GB" sz="3200" b="1" dirty="0">
                <a:solidFill>
                  <a:srgbClr val="002060"/>
                </a:solidFill>
              </a:rPr>
              <a:t>titan</a:t>
            </a:r>
            <a:endParaRPr lang="en-GB" sz="3200" dirty="0">
              <a:solidFill>
                <a:srgbClr val="002060"/>
              </a:solidFill>
            </a:endParaRPr>
          </a:p>
          <a:p>
            <a:pPr>
              <a:lnSpc>
                <a:spcPct val="100000"/>
              </a:lnSpc>
            </a:pPr>
            <a:endParaRPr lang="en-GB" sz="2800" dirty="0"/>
          </a:p>
        </p:txBody>
      </p:sp>
      <p:pic>
        <p:nvPicPr>
          <p:cNvPr id="5" name="Picture 2" descr="Image result for story starter magical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386" y="0"/>
            <a:ext cx="779961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791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8D98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FADDAF-62BD-49F6-A6ED-A1DF65C472FC}"/>
              </a:ext>
            </a:extLst>
          </p:cNvPr>
          <p:cNvSpPr txBox="1"/>
          <p:nvPr/>
        </p:nvSpPr>
        <p:spPr>
          <a:xfrm>
            <a:off x="0" y="5692342"/>
            <a:ext cx="12192000" cy="523220"/>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OpenDyslexic" panose="00000500000000000000" pitchFamily="50" charset="0"/>
                <a:ea typeface="+mn-ea"/>
                <a:cs typeface="+mn-cs"/>
              </a:rPr>
              <a:t>L.O. To respond to an illustration.      </a:t>
            </a:r>
            <a:endParaRPr kumimoji="0" lang="en-GB" sz="2800" b="0" i="0" u="none" strike="noStrike" kern="1200" cap="none" spc="0" normalizeH="0" baseline="30000" noProof="0" dirty="0">
              <a:ln>
                <a:noFill/>
              </a:ln>
              <a:effectLst/>
              <a:uLnTx/>
              <a:uFillTx/>
              <a:latin typeface="OpenDyslexic" panose="00000500000000000000" pitchFamily="50" charset="0"/>
              <a:ea typeface="+mn-ea"/>
              <a:cs typeface="+mn-cs"/>
            </a:endParaRPr>
          </a:p>
        </p:txBody>
      </p:sp>
      <p:sp>
        <p:nvSpPr>
          <p:cNvPr id="7" name="TextBox 6">
            <a:extLst>
              <a:ext uri="{FF2B5EF4-FFF2-40B4-BE49-F238E27FC236}">
                <a16:creationId xmlns:a16="http://schemas.microsoft.com/office/drawing/2014/main" id="{1DDFB703-4555-42D0-A5EC-92EF10C203DE}"/>
              </a:ext>
            </a:extLst>
          </p:cNvPr>
          <p:cNvSpPr txBox="1"/>
          <p:nvPr/>
        </p:nvSpPr>
        <p:spPr>
          <a:xfrm>
            <a:off x="2620347" y="2220686"/>
            <a:ext cx="695130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K Lemon Yellow Sun" panose="02000000000000000000" pitchFamily="50" charset="0"/>
                <a:ea typeface="+mn-ea"/>
                <a:cs typeface="+mn-cs"/>
              </a:rPr>
              <a:t>Week 1 Lesson 4</a:t>
            </a:r>
          </a:p>
        </p:txBody>
      </p:sp>
    </p:spTree>
    <p:extLst>
      <p:ext uri="{BB962C8B-B14F-4D97-AF65-F5344CB8AC3E}">
        <p14:creationId xmlns:p14="http://schemas.microsoft.com/office/powerpoint/2010/main" val="2961747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0D31B8-3BD0-4959-8BFD-9596F6DDE87F}"/>
              </a:ext>
            </a:extLst>
          </p:cNvPr>
          <p:cNvSpPr>
            <a:spLocks noGrp="1"/>
          </p:cNvSpPr>
          <p:nvPr>
            <p:ph type="subTitle" idx="1"/>
          </p:nvPr>
        </p:nvSpPr>
        <p:spPr/>
        <p:txBody>
          <a:bodyPr/>
          <a:lstStyle/>
          <a:p>
            <a:endParaRPr lang="en-GB"/>
          </a:p>
        </p:txBody>
      </p:sp>
      <p:pic>
        <p:nvPicPr>
          <p:cNvPr id="7" name="Picture 2" descr="Image result for story starter magical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7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0D31B8-3BD0-4959-8BFD-9596F6DDE87F}"/>
              </a:ext>
            </a:extLst>
          </p:cNvPr>
          <p:cNvSpPr>
            <a:spLocks noGrp="1"/>
          </p:cNvSpPr>
          <p:nvPr>
            <p:ph type="subTitle" idx="1"/>
          </p:nvPr>
        </p:nvSpPr>
        <p:spPr>
          <a:xfrm>
            <a:off x="-1" y="0"/>
            <a:ext cx="12192001" cy="6858000"/>
          </a:xfrm>
          <a:solidFill>
            <a:srgbClr val="FFFFCC"/>
          </a:solidFill>
        </p:spPr>
        <p:txBody>
          <a:bodyPr>
            <a:noAutofit/>
          </a:bodyPr>
          <a:lstStyle/>
          <a:p>
            <a:pPr>
              <a:lnSpc>
                <a:spcPct val="100000"/>
              </a:lnSpc>
            </a:pPr>
            <a:r>
              <a:rPr lang="en-GB" sz="3200" b="1" dirty="0">
                <a:solidFill>
                  <a:srgbClr val="002060"/>
                </a:solidFill>
                <a:latin typeface="OpenDyslexic" panose="00000500000000000000" pitchFamily="50" charset="0"/>
              </a:rPr>
              <a:t>Write the opening paragraph of your story!</a:t>
            </a:r>
          </a:p>
          <a:p>
            <a:pPr>
              <a:lnSpc>
                <a:spcPct val="100000"/>
              </a:lnSpc>
            </a:pPr>
            <a:endParaRPr lang="en-GB" sz="3200" b="1" dirty="0">
              <a:solidFill>
                <a:srgbClr val="002060"/>
              </a:solidFill>
              <a:latin typeface="OpenDyslexic" panose="00000500000000000000" pitchFamily="50" charset="0"/>
            </a:endParaRPr>
          </a:p>
          <a:p>
            <a:pPr>
              <a:lnSpc>
                <a:spcPct val="100000"/>
              </a:lnSpc>
            </a:pPr>
            <a:r>
              <a:rPr lang="en-GB" sz="3200" b="1" dirty="0">
                <a:solidFill>
                  <a:srgbClr val="002060"/>
                </a:solidFill>
                <a:latin typeface="OpenDyslexic" panose="00000500000000000000" pitchFamily="50" charset="0"/>
              </a:rPr>
              <a:t>Before you begin, read back over your work so far this week!</a:t>
            </a:r>
          </a:p>
          <a:p>
            <a:pPr>
              <a:lnSpc>
                <a:spcPct val="100000"/>
              </a:lnSpc>
            </a:pPr>
            <a:endParaRPr lang="en-GB" sz="3200" b="1" dirty="0">
              <a:solidFill>
                <a:srgbClr val="002060"/>
              </a:solidFill>
              <a:latin typeface="OpenDyslexic" panose="00000500000000000000" pitchFamily="50" charset="0"/>
            </a:endParaRPr>
          </a:p>
          <a:p>
            <a:pPr>
              <a:lnSpc>
                <a:spcPct val="100000"/>
              </a:lnSpc>
            </a:pPr>
            <a:r>
              <a:rPr lang="en-GB" sz="3200" b="1" dirty="0">
                <a:solidFill>
                  <a:srgbClr val="002060"/>
                </a:solidFill>
                <a:latin typeface="OpenDyslexic" panose="00000500000000000000" pitchFamily="50" charset="0"/>
              </a:rPr>
              <a:t>Remember to punctuate your work!</a:t>
            </a:r>
          </a:p>
          <a:p>
            <a:pPr>
              <a:lnSpc>
                <a:spcPct val="100000"/>
              </a:lnSpc>
            </a:pPr>
            <a:endParaRPr lang="en-GB" sz="3200" b="1" dirty="0">
              <a:solidFill>
                <a:srgbClr val="002060"/>
              </a:solidFill>
              <a:latin typeface="OpenDyslexic" panose="00000500000000000000" pitchFamily="50" charset="0"/>
            </a:endParaRPr>
          </a:p>
          <a:p>
            <a:pPr>
              <a:lnSpc>
                <a:spcPct val="150000"/>
              </a:lnSpc>
            </a:pPr>
            <a:r>
              <a:rPr lang="en-GB" sz="3200" b="1" dirty="0">
                <a:solidFill>
                  <a:srgbClr val="002060"/>
                </a:solidFill>
                <a:latin typeface="OpenDyslexic" panose="00000500000000000000" pitchFamily="50" charset="0"/>
              </a:rPr>
              <a:t>When finished, read it aloud to check for mistakes/improvements. Edit with your purple pen.</a:t>
            </a:r>
          </a:p>
          <a:p>
            <a:pPr>
              <a:lnSpc>
                <a:spcPct val="100000"/>
              </a:lnSpc>
            </a:pPr>
            <a:endParaRPr lang="en-GB" sz="3200" b="1" dirty="0">
              <a:solidFill>
                <a:srgbClr val="002060"/>
              </a:solidFill>
              <a:latin typeface="OpenDyslexic" panose="00000500000000000000" pitchFamily="50" charset="0"/>
            </a:endParaRPr>
          </a:p>
          <a:p>
            <a:pPr>
              <a:lnSpc>
                <a:spcPct val="100000"/>
              </a:lnSpc>
            </a:pPr>
            <a:r>
              <a:rPr lang="en-GB" sz="3200" b="1" dirty="0">
                <a:solidFill>
                  <a:srgbClr val="002060"/>
                </a:solidFill>
                <a:latin typeface="OpenDyslexic" panose="00000500000000000000" pitchFamily="50" charset="0"/>
              </a:rPr>
              <a:t>Don’t stop there if you’ve got more to write!</a:t>
            </a:r>
          </a:p>
          <a:p>
            <a:pPr>
              <a:lnSpc>
                <a:spcPct val="100000"/>
              </a:lnSpc>
            </a:pPr>
            <a:endParaRPr lang="en-GB" sz="4400" b="1" dirty="0">
              <a:solidFill>
                <a:srgbClr val="002060"/>
              </a:solidFill>
            </a:endParaRPr>
          </a:p>
          <a:p>
            <a:pPr algn="l">
              <a:lnSpc>
                <a:spcPct val="100000"/>
              </a:lnSpc>
            </a:pPr>
            <a:r>
              <a:rPr lang="en-GB" sz="4400" b="1" dirty="0">
                <a:solidFill>
                  <a:srgbClr val="002060"/>
                </a:solidFill>
              </a:rPr>
              <a:t>                  </a:t>
            </a:r>
          </a:p>
          <a:p>
            <a:pPr algn="l">
              <a:lnSpc>
                <a:spcPct val="100000"/>
              </a:lnSpc>
            </a:pPr>
            <a:endParaRPr lang="en-GB" sz="4400" dirty="0"/>
          </a:p>
        </p:txBody>
      </p:sp>
    </p:spTree>
    <p:extLst>
      <p:ext uri="{BB962C8B-B14F-4D97-AF65-F5344CB8AC3E}">
        <p14:creationId xmlns:p14="http://schemas.microsoft.com/office/powerpoint/2010/main" val="142313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0D31B8-3BD0-4959-8BFD-9596F6DDE87F}"/>
              </a:ext>
            </a:extLst>
          </p:cNvPr>
          <p:cNvSpPr>
            <a:spLocks noGrp="1"/>
          </p:cNvSpPr>
          <p:nvPr>
            <p:ph type="subTitle" idx="1"/>
          </p:nvPr>
        </p:nvSpPr>
        <p:spPr>
          <a:xfrm>
            <a:off x="-1" y="0"/>
            <a:ext cx="12192001" cy="6858000"/>
          </a:xfrm>
          <a:solidFill>
            <a:srgbClr val="FFFFCC"/>
          </a:solidFill>
        </p:spPr>
        <p:txBody>
          <a:bodyPr>
            <a:noAutofit/>
          </a:bodyPr>
          <a:lstStyle/>
          <a:p>
            <a:pPr>
              <a:lnSpc>
                <a:spcPct val="100000"/>
              </a:lnSpc>
            </a:pPr>
            <a:endParaRPr lang="en-GB" sz="3200" b="1" dirty="0">
              <a:solidFill>
                <a:srgbClr val="002060"/>
              </a:solidFill>
              <a:latin typeface="OpenDyslexic" panose="00000500000000000000" pitchFamily="50" charset="0"/>
            </a:endParaRPr>
          </a:p>
          <a:p>
            <a:pPr>
              <a:lnSpc>
                <a:spcPct val="100000"/>
              </a:lnSpc>
            </a:pPr>
            <a:r>
              <a:rPr lang="en-GB" sz="3200" b="1" dirty="0">
                <a:solidFill>
                  <a:srgbClr val="002060"/>
                </a:solidFill>
                <a:latin typeface="OpenDyslexic" panose="00000500000000000000" pitchFamily="50" charset="0"/>
              </a:rPr>
              <a:t>Read your story to someone!</a:t>
            </a:r>
          </a:p>
          <a:p>
            <a:pPr>
              <a:lnSpc>
                <a:spcPct val="100000"/>
              </a:lnSpc>
            </a:pPr>
            <a:endParaRPr lang="en-GB" sz="3200" b="1" dirty="0">
              <a:solidFill>
                <a:srgbClr val="002060"/>
              </a:solidFill>
              <a:latin typeface="OpenDyslexic" panose="00000500000000000000" pitchFamily="50" charset="0"/>
            </a:endParaRPr>
          </a:p>
          <a:p>
            <a:pPr>
              <a:lnSpc>
                <a:spcPct val="100000"/>
              </a:lnSpc>
            </a:pPr>
            <a:endParaRPr lang="en-GB" sz="4400" b="1" dirty="0">
              <a:solidFill>
                <a:srgbClr val="002060"/>
              </a:solidFill>
            </a:endParaRPr>
          </a:p>
          <a:p>
            <a:pPr algn="l">
              <a:lnSpc>
                <a:spcPct val="100000"/>
              </a:lnSpc>
            </a:pPr>
            <a:r>
              <a:rPr lang="en-GB" sz="4400" b="1" dirty="0">
                <a:solidFill>
                  <a:srgbClr val="002060"/>
                </a:solidFill>
              </a:rPr>
              <a:t>                  </a:t>
            </a:r>
          </a:p>
          <a:p>
            <a:pPr algn="l">
              <a:lnSpc>
                <a:spcPct val="100000"/>
              </a:lnSpc>
            </a:pPr>
            <a:endParaRPr lang="en-GB" sz="4400" dirty="0"/>
          </a:p>
        </p:txBody>
      </p:sp>
      <p:pic>
        <p:nvPicPr>
          <p:cNvPr id="5122" name="Picture 2" descr="Image result for share a story">
            <a:extLst>
              <a:ext uri="{FF2B5EF4-FFF2-40B4-BE49-F238E27FC236}">
                <a16:creationId xmlns:a16="http://schemas.microsoft.com/office/drawing/2014/main" id="{5495A430-D464-4C84-936C-36C1AA9FC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64" y="1506139"/>
            <a:ext cx="8841921" cy="497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533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8D98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FADDAF-62BD-49F6-A6ED-A1DF65C472FC}"/>
              </a:ext>
            </a:extLst>
          </p:cNvPr>
          <p:cNvSpPr txBox="1"/>
          <p:nvPr/>
        </p:nvSpPr>
        <p:spPr>
          <a:xfrm>
            <a:off x="0" y="5692342"/>
            <a:ext cx="12192000" cy="523220"/>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OpenDyslexic" panose="00000500000000000000" pitchFamily="50" charset="0"/>
                <a:ea typeface="+mn-ea"/>
                <a:cs typeface="+mn-cs"/>
              </a:rPr>
              <a:t>L.O. Spelling Practice.      </a:t>
            </a:r>
            <a:endParaRPr kumimoji="0" lang="en-GB" sz="2800" b="0" i="0" u="none" strike="noStrike" kern="1200" cap="none" spc="0" normalizeH="0" baseline="30000" noProof="0" dirty="0">
              <a:ln>
                <a:noFill/>
              </a:ln>
              <a:effectLst/>
              <a:uLnTx/>
              <a:uFillTx/>
              <a:latin typeface="OpenDyslexic" panose="00000500000000000000" pitchFamily="50" charset="0"/>
              <a:ea typeface="+mn-ea"/>
              <a:cs typeface="+mn-cs"/>
            </a:endParaRPr>
          </a:p>
        </p:txBody>
      </p:sp>
      <p:sp>
        <p:nvSpPr>
          <p:cNvPr id="7" name="TextBox 6">
            <a:extLst>
              <a:ext uri="{FF2B5EF4-FFF2-40B4-BE49-F238E27FC236}">
                <a16:creationId xmlns:a16="http://schemas.microsoft.com/office/drawing/2014/main" id="{1DDFB703-4555-42D0-A5EC-92EF10C203DE}"/>
              </a:ext>
            </a:extLst>
          </p:cNvPr>
          <p:cNvSpPr txBox="1"/>
          <p:nvPr/>
        </p:nvSpPr>
        <p:spPr>
          <a:xfrm>
            <a:off x="2620347" y="2220686"/>
            <a:ext cx="695130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K Lemon Yellow Sun" panose="02000000000000000000" pitchFamily="50" charset="0"/>
                <a:ea typeface="+mn-ea"/>
                <a:cs typeface="+mn-cs"/>
              </a:rPr>
              <a:t>Week 1 Lesson 5</a:t>
            </a:r>
          </a:p>
        </p:txBody>
      </p:sp>
    </p:spTree>
    <p:extLst>
      <p:ext uri="{BB962C8B-B14F-4D97-AF65-F5344CB8AC3E}">
        <p14:creationId xmlns:p14="http://schemas.microsoft.com/office/powerpoint/2010/main" val="835341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0D31B8-3BD0-4959-8BFD-9596F6DDE87F}"/>
              </a:ext>
            </a:extLst>
          </p:cNvPr>
          <p:cNvSpPr>
            <a:spLocks noGrp="1"/>
          </p:cNvSpPr>
          <p:nvPr>
            <p:ph type="subTitle" idx="1"/>
          </p:nvPr>
        </p:nvSpPr>
        <p:spPr>
          <a:xfrm>
            <a:off x="-1" y="0"/>
            <a:ext cx="12192001" cy="6858000"/>
          </a:xfrm>
          <a:solidFill>
            <a:srgbClr val="FFFFCC"/>
          </a:solidFill>
        </p:spPr>
        <p:txBody>
          <a:bodyPr>
            <a:noAutofit/>
          </a:bodyPr>
          <a:lstStyle/>
          <a:p>
            <a:pPr>
              <a:lnSpc>
                <a:spcPct val="100000"/>
              </a:lnSpc>
            </a:pPr>
            <a:r>
              <a:rPr lang="en-GB" sz="3200" b="1" dirty="0">
                <a:solidFill>
                  <a:srgbClr val="002060"/>
                </a:solidFill>
                <a:latin typeface="OpenDyslexic" panose="00000500000000000000" pitchFamily="50" charset="0"/>
              </a:rPr>
              <a:t>Practice your spellings. You’ll find them on our class pages under the homework tab!</a:t>
            </a:r>
          </a:p>
          <a:p>
            <a:pPr>
              <a:lnSpc>
                <a:spcPct val="100000"/>
              </a:lnSpc>
            </a:pPr>
            <a:endParaRPr lang="en-GB" sz="3200" b="1" dirty="0">
              <a:solidFill>
                <a:srgbClr val="002060"/>
              </a:solidFill>
              <a:latin typeface="OpenDyslexic" panose="00000500000000000000" pitchFamily="50" charset="0"/>
            </a:endParaRPr>
          </a:p>
          <a:p>
            <a:pPr>
              <a:lnSpc>
                <a:spcPct val="100000"/>
              </a:lnSpc>
            </a:pPr>
            <a:endParaRPr lang="en-GB" sz="3200" b="1" dirty="0">
              <a:solidFill>
                <a:srgbClr val="002060"/>
              </a:solidFill>
              <a:latin typeface="OpenDyslexic" panose="00000500000000000000" pitchFamily="50" charset="0"/>
            </a:endParaRPr>
          </a:p>
          <a:p>
            <a:pPr>
              <a:lnSpc>
                <a:spcPct val="100000"/>
              </a:lnSpc>
            </a:pPr>
            <a:endParaRPr lang="en-GB" sz="3200" b="1" dirty="0">
              <a:solidFill>
                <a:srgbClr val="002060"/>
              </a:solidFill>
              <a:latin typeface="OpenDyslexic" panose="00000500000000000000" pitchFamily="50" charset="0"/>
            </a:endParaRPr>
          </a:p>
          <a:p>
            <a:pPr>
              <a:lnSpc>
                <a:spcPct val="100000"/>
              </a:lnSpc>
            </a:pPr>
            <a:endParaRPr lang="en-GB" sz="3200" b="1" dirty="0">
              <a:solidFill>
                <a:srgbClr val="002060"/>
              </a:solidFill>
              <a:latin typeface="OpenDyslexic" panose="00000500000000000000" pitchFamily="50" charset="0"/>
            </a:endParaRPr>
          </a:p>
          <a:p>
            <a:pPr>
              <a:lnSpc>
                <a:spcPct val="100000"/>
              </a:lnSpc>
            </a:pPr>
            <a:endParaRPr lang="en-GB" sz="3200" b="1" dirty="0">
              <a:solidFill>
                <a:srgbClr val="002060"/>
              </a:solidFill>
              <a:latin typeface="OpenDyslexic" panose="00000500000000000000" pitchFamily="50" charset="0"/>
            </a:endParaRPr>
          </a:p>
          <a:p>
            <a:pPr>
              <a:lnSpc>
                <a:spcPct val="100000"/>
              </a:lnSpc>
            </a:pPr>
            <a:endParaRPr lang="en-GB" sz="3200" b="1" dirty="0">
              <a:solidFill>
                <a:srgbClr val="002060"/>
              </a:solidFill>
              <a:latin typeface="OpenDyslexic" panose="00000500000000000000" pitchFamily="50" charset="0"/>
            </a:endParaRPr>
          </a:p>
          <a:p>
            <a:pPr>
              <a:lnSpc>
                <a:spcPct val="100000"/>
              </a:lnSpc>
            </a:pPr>
            <a:endParaRPr lang="en-GB" sz="3200" b="1" dirty="0">
              <a:solidFill>
                <a:srgbClr val="002060"/>
              </a:solidFill>
              <a:latin typeface="OpenDyslexic" panose="00000500000000000000" pitchFamily="50" charset="0"/>
            </a:endParaRPr>
          </a:p>
          <a:p>
            <a:pPr>
              <a:lnSpc>
                <a:spcPct val="100000"/>
              </a:lnSpc>
            </a:pPr>
            <a:r>
              <a:rPr lang="en-GB" sz="3200" b="1" dirty="0">
                <a:solidFill>
                  <a:srgbClr val="002060"/>
                </a:solidFill>
                <a:latin typeface="OpenDyslexic" panose="00000500000000000000" pitchFamily="50" charset="0"/>
              </a:rPr>
              <a:t>Ask someone to quiz you on them! </a:t>
            </a:r>
          </a:p>
          <a:p>
            <a:pPr>
              <a:lnSpc>
                <a:spcPct val="100000"/>
              </a:lnSpc>
            </a:pPr>
            <a:r>
              <a:rPr lang="en-GB" sz="3200" b="1" dirty="0">
                <a:solidFill>
                  <a:srgbClr val="002060"/>
                </a:solidFill>
                <a:latin typeface="OpenDyslexic" panose="00000500000000000000" pitchFamily="50" charset="0"/>
              </a:rPr>
              <a:t>How did you do? </a:t>
            </a:r>
          </a:p>
          <a:p>
            <a:pPr>
              <a:lnSpc>
                <a:spcPct val="100000"/>
              </a:lnSpc>
            </a:pPr>
            <a:endParaRPr lang="en-GB" sz="3200" b="1" dirty="0">
              <a:solidFill>
                <a:srgbClr val="002060"/>
              </a:solidFill>
              <a:latin typeface="OpenDyslexic" panose="00000500000000000000" pitchFamily="50" charset="0"/>
            </a:endParaRPr>
          </a:p>
          <a:p>
            <a:pPr>
              <a:lnSpc>
                <a:spcPct val="100000"/>
              </a:lnSpc>
            </a:pPr>
            <a:endParaRPr lang="en-GB" sz="4400" b="1" dirty="0">
              <a:solidFill>
                <a:srgbClr val="002060"/>
              </a:solidFill>
            </a:endParaRPr>
          </a:p>
          <a:p>
            <a:pPr algn="l">
              <a:lnSpc>
                <a:spcPct val="100000"/>
              </a:lnSpc>
            </a:pPr>
            <a:r>
              <a:rPr lang="en-GB" sz="4400" b="1" dirty="0">
                <a:solidFill>
                  <a:srgbClr val="002060"/>
                </a:solidFill>
              </a:rPr>
              <a:t>                  </a:t>
            </a:r>
          </a:p>
          <a:p>
            <a:pPr algn="l">
              <a:lnSpc>
                <a:spcPct val="100000"/>
              </a:lnSpc>
            </a:pPr>
            <a:endParaRPr lang="en-GB" sz="4400" dirty="0"/>
          </a:p>
        </p:txBody>
      </p:sp>
      <p:pic>
        <p:nvPicPr>
          <p:cNvPr id="7170" name="Picture 2" descr="Image result for thumbs up">
            <a:extLst>
              <a:ext uri="{FF2B5EF4-FFF2-40B4-BE49-F238E27FC236}">
                <a16:creationId xmlns:a16="http://schemas.microsoft.com/office/drawing/2014/main" id="{798A5EC9-0A99-4D01-AEC5-6E4FBF44D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04963"/>
            <a:ext cx="365760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81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0" y="719528"/>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0" y="1411574"/>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0" y="2103620"/>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0" y="2795666"/>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0" y="3487712"/>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4179758"/>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0" y="4871804"/>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5563850"/>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6255896"/>
            <a:ext cx="12192000" cy="4497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0" y="0"/>
            <a:ext cx="12192000" cy="6846005"/>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1639800" y="115448"/>
              <a:ext cx="5958360" cy="1208160"/>
            </p14:xfrm>
          </p:contentPart>
        </mc:Choice>
        <mc:Fallback xmlns="">
          <p:pic>
            <p:nvPicPr>
              <p:cNvPr id="12" name="Ink 11"/>
              <p:cNvPicPr/>
              <p:nvPr/>
            </p:nvPicPr>
            <p:blipFill>
              <a:blip r:embed="rId4"/>
              <a:stretch>
                <a:fillRect/>
              </a:stretch>
            </p:blipFill>
            <p:spPr>
              <a:xfrm>
                <a:off x="1630440" y="106088"/>
                <a:ext cx="5977080" cy="1226880"/>
              </a:xfrm>
              <a:prstGeom prst="rect">
                <a:avLst/>
              </a:prstGeom>
            </p:spPr>
          </p:pic>
        </mc:Fallback>
      </mc:AlternateContent>
      <p:sp>
        <p:nvSpPr>
          <p:cNvPr id="13" name="Rectangle 12"/>
          <p:cNvSpPr/>
          <p:nvPr/>
        </p:nvSpPr>
        <p:spPr>
          <a:xfrm>
            <a:off x="-92747" y="-124207"/>
            <a:ext cx="1732547" cy="888705"/>
          </a:xfrm>
          <a:prstGeom prst="rect">
            <a:avLst/>
          </a:prstGeom>
        </p:spPr>
        <p:txBody>
          <a:bodyPr wrap="square">
            <a:spAutoFit/>
          </a:bodyPr>
          <a:lstStyle/>
          <a:p>
            <a:pPr algn="ctr">
              <a:lnSpc>
                <a:spcPct val="150000"/>
              </a:lnSpc>
            </a:pPr>
            <a:r>
              <a:rPr lang="en-GB" b="1" dirty="0">
                <a:solidFill>
                  <a:srgbClr val="FF0000"/>
                </a:solidFill>
                <a:latin typeface="OpenDyslexic" panose="00000500000000000000" pitchFamily="50" charset="0"/>
              </a:rPr>
              <a:t>Day 1: Adjectives!</a:t>
            </a:r>
          </a:p>
        </p:txBody>
      </p:sp>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8536C8F4-91E6-49F0-AB35-660FADED4CB4}"/>
                  </a:ext>
                </a:extLst>
              </p14:cNvPr>
              <p14:cNvContentPartPr/>
              <p14:nvPr/>
            </p14:nvContentPartPr>
            <p14:xfrm>
              <a:off x="1670040" y="1758960"/>
              <a:ext cx="2502360" cy="711720"/>
            </p14:xfrm>
          </p:contentPart>
        </mc:Choice>
        <mc:Fallback xmlns="">
          <p:pic>
            <p:nvPicPr>
              <p:cNvPr id="15" name="Ink 14">
                <a:extLst>
                  <a:ext uri="{FF2B5EF4-FFF2-40B4-BE49-F238E27FC236}">
                    <a16:creationId xmlns:a16="http://schemas.microsoft.com/office/drawing/2014/main" id="{8536C8F4-91E6-49F0-AB35-660FADED4CB4}"/>
                  </a:ext>
                </a:extLst>
              </p:cNvPr>
              <p:cNvPicPr/>
              <p:nvPr/>
            </p:nvPicPr>
            <p:blipFill>
              <a:blip r:embed="rId6"/>
              <a:stretch>
                <a:fillRect/>
              </a:stretch>
            </p:blipFill>
            <p:spPr>
              <a:xfrm>
                <a:off x="1660680" y="1749600"/>
                <a:ext cx="252108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DA7534D0-35CE-4B2C-880A-802992270CF9}"/>
                  </a:ext>
                </a:extLst>
              </p14:cNvPr>
              <p14:cNvContentPartPr/>
              <p14:nvPr/>
            </p14:nvContentPartPr>
            <p14:xfrm>
              <a:off x="1606680" y="2381400"/>
              <a:ext cx="3206880" cy="565200"/>
            </p14:xfrm>
          </p:contentPart>
        </mc:Choice>
        <mc:Fallback xmlns="">
          <p:pic>
            <p:nvPicPr>
              <p:cNvPr id="16" name="Ink 15">
                <a:extLst>
                  <a:ext uri="{FF2B5EF4-FFF2-40B4-BE49-F238E27FC236}">
                    <a16:creationId xmlns:a16="http://schemas.microsoft.com/office/drawing/2014/main" id="{DA7534D0-35CE-4B2C-880A-802992270CF9}"/>
                  </a:ext>
                </a:extLst>
              </p:cNvPr>
              <p:cNvPicPr/>
              <p:nvPr/>
            </p:nvPicPr>
            <p:blipFill>
              <a:blip r:embed="rId8"/>
              <a:stretch>
                <a:fillRect/>
              </a:stretch>
            </p:blipFill>
            <p:spPr>
              <a:xfrm>
                <a:off x="1597320" y="2372040"/>
                <a:ext cx="322560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1C3EA90C-AE76-4E28-B499-5143EC4A28F5}"/>
                  </a:ext>
                </a:extLst>
              </p14:cNvPr>
              <p14:cNvContentPartPr/>
              <p14:nvPr/>
            </p14:nvContentPartPr>
            <p14:xfrm>
              <a:off x="1663560" y="2882880"/>
              <a:ext cx="2711880" cy="1359360"/>
            </p14:xfrm>
          </p:contentPart>
        </mc:Choice>
        <mc:Fallback xmlns="">
          <p:pic>
            <p:nvPicPr>
              <p:cNvPr id="17" name="Ink 16">
                <a:extLst>
                  <a:ext uri="{FF2B5EF4-FFF2-40B4-BE49-F238E27FC236}">
                    <a16:creationId xmlns:a16="http://schemas.microsoft.com/office/drawing/2014/main" id="{1C3EA90C-AE76-4E28-B499-5143EC4A28F5}"/>
                  </a:ext>
                </a:extLst>
              </p:cNvPr>
              <p:cNvPicPr/>
              <p:nvPr/>
            </p:nvPicPr>
            <p:blipFill>
              <a:blip r:embed="rId10"/>
              <a:stretch>
                <a:fillRect/>
              </a:stretch>
            </p:blipFill>
            <p:spPr>
              <a:xfrm>
                <a:off x="1654200" y="2873520"/>
                <a:ext cx="2730600" cy="1378080"/>
              </a:xfrm>
              <a:prstGeom prst="rect">
                <a:avLst/>
              </a:prstGeom>
            </p:spPr>
          </p:pic>
        </mc:Fallback>
      </mc:AlternateContent>
      <p:pic>
        <p:nvPicPr>
          <p:cNvPr id="9218" name="Picture 2" descr="Image result for example transparent">
            <a:extLst>
              <a:ext uri="{FF2B5EF4-FFF2-40B4-BE49-F238E27FC236}">
                <a16:creationId xmlns:a16="http://schemas.microsoft.com/office/drawing/2014/main" id="{67988181-1ACE-491D-8D21-B3E8A4A0D0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774259">
            <a:off x="7820673" y="1737679"/>
            <a:ext cx="3278712" cy="111103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7A34E50-AC96-4862-A04C-2FAFD4555A6F}"/>
              </a:ext>
            </a:extLst>
          </p:cNvPr>
          <p:cNvSpPr/>
          <p:nvPr/>
        </p:nvSpPr>
        <p:spPr>
          <a:xfrm>
            <a:off x="1528010" y="120197"/>
            <a:ext cx="3566504" cy="545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435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2192000" cy="7417415"/>
          </a:xfrm>
          <a:prstGeom prst="rect">
            <a:avLst/>
          </a:prstGeom>
          <a:solidFill>
            <a:srgbClr val="FFFFCC"/>
          </a:solidFill>
        </p:spPr>
        <p:txBody>
          <a:bodyPr wrap="square" rtlCol="0">
            <a:spAutoFit/>
          </a:bodyPr>
          <a:lstStyle/>
          <a:p>
            <a:pPr algn="ctr">
              <a:lnSpc>
                <a:spcPct val="150000"/>
              </a:lnSpc>
            </a:pPr>
            <a:r>
              <a:rPr lang="en-GB" sz="3200" b="1" dirty="0">
                <a:solidFill>
                  <a:srgbClr val="FF0000"/>
                </a:solidFill>
                <a:latin typeface="OpenDyslexic" panose="00000500000000000000" pitchFamily="50" charset="0"/>
              </a:rPr>
              <a:t>Week 1 Day 2: Include verbs and adverbs</a:t>
            </a: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579" y="3351756"/>
            <a:ext cx="5899485" cy="2376659"/>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22320" y="1884600"/>
              <a:ext cx="10652400" cy="4827600"/>
            </p14:xfrm>
          </p:contentPart>
        </mc:Choice>
        <mc:Fallback xmlns="">
          <p:pic>
            <p:nvPicPr>
              <p:cNvPr id="2" name="Ink 1"/>
              <p:cNvPicPr/>
              <p:nvPr/>
            </p:nvPicPr>
            <p:blipFill>
              <a:blip r:embed="rId4"/>
              <a:stretch>
                <a:fillRect/>
              </a:stretch>
            </p:blipFill>
            <p:spPr>
              <a:xfrm>
                <a:off x="912960" y="1875240"/>
                <a:ext cx="10671120" cy="4846320"/>
              </a:xfrm>
              <a:prstGeom prst="rect">
                <a:avLst/>
              </a:prstGeom>
            </p:spPr>
          </p:pic>
        </mc:Fallback>
      </mc:AlternateContent>
    </p:spTree>
    <p:extLst>
      <p:ext uri="{BB962C8B-B14F-4D97-AF65-F5344CB8AC3E}">
        <p14:creationId xmlns:p14="http://schemas.microsoft.com/office/powerpoint/2010/main" val="3013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0" y="719528"/>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0" y="1411574"/>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0" y="2103620"/>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0" y="2795666"/>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0" y="3487712"/>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4179758"/>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0" y="4871804"/>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5563850"/>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6255896"/>
            <a:ext cx="12192000" cy="4497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0" y="0"/>
            <a:ext cx="12192000" cy="6846005"/>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1639800" y="107640"/>
              <a:ext cx="5958360" cy="1208160"/>
            </p14:xfrm>
          </p:contentPart>
        </mc:Choice>
        <mc:Fallback xmlns="">
          <p:pic>
            <p:nvPicPr>
              <p:cNvPr id="12" name="Ink 11"/>
              <p:cNvPicPr/>
              <p:nvPr/>
            </p:nvPicPr>
            <p:blipFill>
              <a:blip r:embed="rId4"/>
              <a:stretch>
                <a:fillRect/>
              </a:stretch>
            </p:blipFill>
            <p:spPr>
              <a:xfrm>
                <a:off x="1630440" y="98280"/>
                <a:ext cx="5977080" cy="1226880"/>
              </a:xfrm>
              <a:prstGeom prst="rect">
                <a:avLst/>
              </a:prstGeom>
            </p:spPr>
          </p:pic>
        </mc:Fallback>
      </mc:AlternateContent>
      <p:sp>
        <p:nvSpPr>
          <p:cNvPr id="13" name="Rectangle 12"/>
          <p:cNvSpPr/>
          <p:nvPr/>
        </p:nvSpPr>
        <p:spPr>
          <a:xfrm>
            <a:off x="-204537" y="-92828"/>
            <a:ext cx="1732547" cy="1304203"/>
          </a:xfrm>
          <a:prstGeom prst="rect">
            <a:avLst/>
          </a:prstGeom>
        </p:spPr>
        <p:txBody>
          <a:bodyPr wrap="square">
            <a:spAutoFit/>
          </a:bodyPr>
          <a:lstStyle/>
          <a:p>
            <a:pPr algn="ctr">
              <a:lnSpc>
                <a:spcPct val="150000"/>
              </a:lnSpc>
            </a:pPr>
            <a:r>
              <a:rPr lang="en-GB" b="1" dirty="0">
                <a:solidFill>
                  <a:srgbClr val="FF0000"/>
                </a:solidFill>
                <a:latin typeface="OpenDyslexic" panose="00000500000000000000" pitchFamily="50" charset="0"/>
              </a:rPr>
              <a:t>Day 2: Verbs and Adverbs!</a:t>
            </a:r>
          </a:p>
        </p:txBody>
      </p:sp>
      <p:sp>
        <p:nvSpPr>
          <p:cNvPr id="14" name="Rectangle 13">
            <a:extLst>
              <a:ext uri="{FF2B5EF4-FFF2-40B4-BE49-F238E27FC236}">
                <a16:creationId xmlns:a16="http://schemas.microsoft.com/office/drawing/2014/main" id="{8F2B99FC-7532-40D5-84AE-584342637F92}"/>
              </a:ext>
            </a:extLst>
          </p:cNvPr>
          <p:cNvSpPr/>
          <p:nvPr/>
        </p:nvSpPr>
        <p:spPr>
          <a:xfrm>
            <a:off x="1894114" y="107640"/>
            <a:ext cx="693965" cy="545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542DB1A4-6066-4EE7-B3F3-1D9C9D2A9302}"/>
                  </a:ext>
                </a:extLst>
              </p14:cNvPr>
              <p14:cNvContentPartPr/>
              <p14:nvPr/>
            </p14:nvContentPartPr>
            <p14:xfrm>
              <a:off x="2044800" y="235080"/>
              <a:ext cx="311400" cy="432000"/>
            </p14:xfrm>
          </p:contentPart>
        </mc:Choice>
        <mc:Fallback xmlns="">
          <p:pic>
            <p:nvPicPr>
              <p:cNvPr id="15" name="Ink 14">
                <a:extLst>
                  <a:ext uri="{FF2B5EF4-FFF2-40B4-BE49-F238E27FC236}">
                    <a16:creationId xmlns:a16="http://schemas.microsoft.com/office/drawing/2014/main" id="{542DB1A4-6066-4EE7-B3F3-1D9C9D2A9302}"/>
                  </a:ext>
                </a:extLst>
              </p:cNvPr>
              <p:cNvPicPr/>
              <p:nvPr/>
            </p:nvPicPr>
            <p:blipFill>
              <a:blip r:embed="rId6"/>
              <a:stretch>
                <a:fillRect/>
              </a:stretch>
            </p:blipFill>
            <p:spPr>
              <a:xfrm>
                <a:off x="2035440" y="225720"/>
                <a:ext cx="33012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E0408DBF-8BED-40FE-94EA-8DDB55F63A51}"/>
                  </a:ext>
                </a:extLst>
              </p14:cNvPr>
              <p14:cNvContentPartPr/>
              <p14:nvPr/>
            </p14:nvContentPartPr>
            <p14:xfrm>
              <a:off x="1771560" y="1822320"/>
              <a:ext cx="4820040" cy="1899000"/>
            </p14:xfrm>
          </p:contentPart>
        </mc:Choice>
        <mc:Fallback xmlns="">
          <p:pic>
            <p:nvPicPr>
              <p:cNvPr id="16" name="Ink 15">
                <a:extLst>
                  <a:ext uri="{FF2B5EF4-FFF2-40B4-BE49-F238E27FC236}">
                    <a16:creationId xmlns:a16="http://schemas.microsoft.com/office/drawing/2014/main" id="{E0408DBF-8BED-40FE-94EA-8DDB55F63A51}"/>
                  </a:ext>
                </a:extLst>
              </p:cNvPr>
              <p:cNvPicPr/>
              <p:nvPr/>
            </p:nvPicPr>
            <p:blipFill>
              <a:blip r:embed="rId8"/>
              <a:stretch>
                <a:fillRect/>
              </a:stretch>
            </p:blipFill>
            <p:spPr>
              <a:xfrm>
                <a:off x="1762200" y="1812960"/>
                <a:ext cx="4838760" cy="1917720"/>
              </a:xfrm>
              <a:prstGeom prst="rect">
                <a:avLst/>
              </a:prstGeom>
            </p:spPr>
          </p:pic>
        </mc:Fallback>
      </mc:AlternateContent>
      <p:pic>
        <p:nvPicPr>
          <p:cNvPr id="17" name="Picture 2" descr="Image result for example transparent">
            <a:extLst>
              <a:ext uri="{FF2B5EF4-FFF2-40B4-BE49-F238E27FC236}">
                <a16:creationId xmlns:a16="http://schemas.microsoft.com/office/drawing/2014/main" id="{B49A25FF-E336-43A5-8AFF-946AC4FE9B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74259">
            <a:off x="7820673" y="1737679"/>
            <a:ext cx="3278712" cy="111103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09C6B54-84A5-4F6E-834F-1239B72E5E2E}"/>
              </a:ext>
            </a:extLst>
          </p:cNvPr>
          <p:cNvSpPr/>
          <p:nvPr/>
        </p:nvSpPr>
        <p:spPr>
          <a:xfrm>
            <a:off x="1528010" y="120197"/>
            <a:ext cx="3566504" cy="545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01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0D31B8-3BD0-4959-8BFD-9596F6DDE87F}"/>
              </a:ext>
            </a:extLst>
          </p:cNvPr>
          <p:cNvSpPr>
            <a:spLocks noGrp="1"/>
          </p:cNvSpPr>
          <p:nvPr>
            <p:ph type="subTitle" idx="1"/>
          </p:nvPr>
        </p:nvSpPr>
        <p:spPr>
          <a:xfrm>
            <a:off x="0" y="0"/>
            <a:ext cx="4392386" cy="6858000"/>
          </a:xfrm>
          <a:solidFill>
            <a:srgbClr val="FFFFCC"/>
          </a:solidFill>
        </p:spPr>
        <p:txBody>
          <a:bodyPr>
            <a:noAutofit/>
          </a:bodyPr>
          <a:lstStyle/>
          <a:p>
            <a:pPr>
              <a:lnSpc>
                <a:spcPct val="100000"/>
              </a:lnSpc>
            </a:pPr>
            <a:r>
              <a:rPr lang="en-GB" sz="2800" b="1" dirty="0">
                <a:solidFill>
                  <a:srgbClr val="002060"/>
                </a:solidFill>
              </a:rPr>
              <a:t>Which words would you use to describe elements of the picture? Write sentences!</a:t>
            </a:r>
          </a:p>
          <a:p>
            <a:pPr algn="l">
              <a:lnSpc>
                <a:spcPct val="100000"/>
              </a:lnSpc>
            </a:pPr>
            <a:r>
              <a:rPr lang="en-GB" sz="2800" b="1" dirty="0">
                <a:solidFill>
                  <a:srgbClr val="002060"/>
                </a:solidFill>
              </a:rPr>
              <a:t> </a:t>
            </a:r>
            <a:r>
              <a:rPr lang="en-GB" sz="3200" b="1" dirty="0">
                <a:solidFill>
                  <a:srgbClr val="002060"/>
                </a:solidFill>
              </a:rPr>
              <a:t>ruby red                </a:t>
            </a:r>
            <a:r>
              <a:rPr lang="en-GB" sz="2800" b="1" dirty="0">
                <a:solidFill>
                  <a:srgbClr val="002060"/>
                </a:solidFill>
              </a:rPr>
              <a:t>nestled </a:t>
            </a:r>
            <a:br>
              <a:rPr lang="en-GB" sz="2800" b="1" dirty="0">
                <a:solidFill>
                  <a:srgbClr val="002060"/>
                </a:solidFill>
              </a:rPr>
            </a:br>
            <a:r>
              <a:rPr lang="en-GB" sz="2800" b="1" dirty="0">
                <a:solidFill>
                  <a:srgbClr val="003DB8"/>
                </a:solidFill>
              </a:rPr>
              <a:t>                    rising</a:t>
            </a:r>
            <a:br>
              <a:rPr lang="en-GB" sz="3200" b="1" dirty="0">
                <a:solidFill>
                  <a:srgbClr val="002060"/>
                </a:solidFill>
              </a:rPr>
            </a:br>
            <a:r>
              <a:rPr lang="en-GB" sz="3200" b="1" dirty="0">
                <a:solidFill>
                  <a:srgbClr val="002060"/>
                </a:solidFill>
              </a:rPr>
              <a:t>       hazy</a:t>
            </a:r>
            <a:br>
              <a:rPr lang="en-GB" sz="3200" b="1" dirty="0">
                <a:solidFill>
                  <a:srgbClr val="002060"/>
                </a:solidFill>
              </a:rPr>
            </a:br>
            <a:r>
              <a:rPr lang="en-GB" sz="3200" b="1" dirty="0">
                <a:solidFill>
                  <a:srgbClr val="002060"/>
                </a:solidFill>
              </a:rPr>
              <a:t>                        </a:t>
            </a:r>
            <a:r>
              <a:rPr lang="en-GB" sz="3200" b="1" dirty="0">
                <a:solidFill>
                  <a:srgbClr val="1D68FF"/>
                </a:solidFill>
              </a:rPr>
              <a:t>reaching</a:t>
            </a:r>
            <a:br>
              <a:rPr lang="en-GB" sz="3200" b="1" dirty="0">
                <a:solidFill>
                  <a:srgbClr val="002060"/>
                </a:solidFill>
              </a:rPr>
            </a:br>
            <a:r>
              <a:rPr lang="en-GB" sz="3200" b="1" dirty="0">
                <a:solidFill>
                  <a:srgbClr val="003DB8"/>
                </a:solidFill>
              </a:rPr>
              <a:t>   funnel-shaped</a:t>
            </a:r>
            <a:br>
              <a:rPr lang="en-GB" sz="3200" b="1" dirty="0">
                <a:solidFill>
                  <a:srgbClr val="002060"/>
                </a:solidFill>
              </a:rPr>
            </a:br>
            <a:r>
              <a:rPr lang="en-GB" sz="3200" b="1" dirty="0">
                <a:solidFill>
                  <a:srgbClr val="002060"/>
                </a:solidFill>
              </a:rPr>
              <a:t>                   </a:t>
            </a:r>
            <a:br>
              <a:rPr lang="en-GB" sz="3200" b="1" dirty="0">
                <a:solidFill>
                  <a:srgbClr val="002060"/>
                </a:solidFill>
              </a:rPr>
            </a:br>
            <a:r>
              <a:rPr lang="en-GB" sz="3200" b="1" dirty="0">
                <a:solidFill>
                  <a:srgbClr val="002060"/>
                </a:solidFill>
              </a:rPr>
              <a:t>     </a:t>
            </a:r>
            <a:r>
              <a:rPr lang="en-GB" sz="3200" b="1" dirty="0">
                <a:solidFill>
                  <a:srgbClr val="003DB8"/>
                </a:solidFill>
              </a:rPr>
              <a:t>trudging       returning</a:t>
            </a:r>
            <a:br>
              <a:rPr lang="en-GB" sz="3200" b="1" dirty="0">
                <a:solidFill>
                  <a:srgbClr val="002060"/>
                </a:solidFill>
              </a:rPr>
            </a:br>
            <a:r>
              <a:rPr lang="en-GB" sz="3200" b="1" dirty="0">
                <a:solidFill>
                  <a:srgbClr val="002060"/>
                </a:solidFill>
              </a:rPr>
              <a:t>                     spires</a:t>
            </a:r>
            <a:br>
              <a:rPr lang="en-GB" sz="3200" b="1" dirty="0">
                <a:solidFill>
                  <a:srgbClr val="002060"/>
                </a:solidFill>
              </a:rPr>
            </a:br>
            <a:r>
              <a:rPr lang="en-GB" sz="3200" b="1" dirty="0">
                <a:solidFill>
                  <a:srgbClr val="002060"/>
                </a:solidFill>
              </a:rPr>
              <a:t>frozen</a:t>
            </a:r>
            <a:br>
              <a:rPr lang="en-GB" sz="3200" b="1" dirty="0">
                <a:solidFill>
                  <a:srgbClr val="002060"/>
                </a:solidFill>
              </a:rPr>
            </a:br>
            <a:r>
              <a:rPr lang="en-GB" sz="3200" b="1" dirty="0">
                <a:solidFill>
                  <a:srgbClr val="002060"/>
                </a:solidFill>
              </a:rPr>
              <a:t>                   contrast</a:t>
            </a:r>
            <a:br>
              <a:rPr lang="en-GB" sz="3200" b="1" dirty="0">
                <a:solidFill>
                  <a:srgbClr val="002060"/>
                </a:solidFill>
              </a:rPr>
            </a:br>
            <a:r>
              <a:rPr lang="en-GB" sz="3200" b="1" dirty="0">
                <a:solidFill>
                  <a:srgbClr val="002060"/>
                </a:solidFill>
              </a:rPr>
              <a:t>    </a:t>
            </a:r>
            <a:r>
              <a:rPr lang="en-GB" sz="3200" b="1" dirty="0">
                <a:solidFill>
                  <a:srgbClr val="003DB8"/>
                </a:solidFill>
              </a:rPr>
              <a:t> jagged     fluttering</a:t>
            </a:r>
            <a:endParaRPr lang="en-GB" sz="3200" dirty="0">
              <a:solidFill>
                <a:srgbClr val="002060"/>
              </a:solidFill>
            </a:endParaRPr>
          </a:p>
          <a:p>
            <a:pPr>
              <a:lnSpc>
                <a:spcPct val="100000"/>
              </a:lnSpc>
            </a:pP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385" y="438539"/>
            <a:ext cx="7799613" cy="6419462"/>
          </a:xfrm>
          <a:prstGeom prst="rect">
            <a:avLst/>
          </a:prstGeom>
        </p:spPr>
      </p:pic>
      <p:sp>
        <p:nvSpPr>
          <p:cNvPr id="5" name="TextBox 4">
            <a:extLst>
              <a:ext uri="{FF2B5EF4-FFF2-40B4-BE49-F238E27FC236}">
                <a16:creationId xmlns:a16="http://schemas.microsoft.com/office/drawing/2014/main" id="{E54E87E7-3F88-4CA5-AEEA-7E1754F33136}"/>
              </a:ext>
            </a:extLst>
          </p:cNvPr>
          <p:cNvSpPr txBox="1"/>
          <p:nvPr/>
        </p:nvSpPr>
        <p:spPr>
          <a:xfrm>
            <a:off x="4392384" y="0"/>
            <a:ext cx="7799616" cy="684803"/>
          </a:xfrm>
          <a:prstGeom prst="rect">
            <a:avLst/>
          </a:prstGeom>
          <a:solidFill>
            <a:srgbClr val="FFFFCC"/>
          </a:solidFill>
        </p:spPr>
        <p:txBody>
          <a:bodyPr wrap="square">
            <a:spAutoFit/>
          </a:bodyPr>
          <a:lstStyle/>
          <a:p>
            <a:pPr algn="ctr">
              <a:lnSpc>
                <a:spcPct val="150000"/>
              </a:lnSpc>
            </a:pPr>
            <a:r>
              <a:rPr lang="en-GB" sz="2800" b="1" dirty="0">
                <a:solidFill>
                  <a:srgbClr val="FF0000"/>
                </a:solidFill>
                <a:latin typeface="OpenDyslexic" panose="00000500000000000000" pitchFamily="50" charset="0"/>
              </a:rPr>
              <a:t>Week 1 Day 3: Sentence writing!</a:t>
            </a:r>
          </a:p>
        </p:txBody>
      </p:sp>
    </p:spTree>
    <p:extLst>
      <p:ext uri="{BB962C8B-B14F-4D97-AF65-F5344CB8AC3E}">
        <p14:creationId xmlns:p14="http://schemas.microsoft.com/office/powerpoint/2010/main" val="101730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0" y="719528"/>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0" y="1411574"/>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0" y="2103620"/>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0" y="2795666"/>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0" y="3487712"/>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4179758"/>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0" y="4871804"/>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5563850"/>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6255896"/>
            <a:ext cx="12192000" cy="4497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0" y="0"/>
            <a:ext cx="12192000" cy="6846005"/>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1639800" y="107640"/>
              <a:ext cx="5958360" cy="1208160"/>
            </p14:xfrm>
          </p:contentPart>
        </mc:Choice>
        <mc:Fallback xmlns="">
          <p:pic>
            <p:nvPicPr>
              <p:cNvPr id="12" name="Ink 11"/>
              <p:cNvPicPr/>
              <p:nvPr/>
            </p:nvPicPr>
            <p:blipFill>
              <a:blip r:embed="rId4"/>
              <a:stretch>
                <a:fillRect/>
              </a:stretch>
            </p:blipFill>
            <p:spPr>
              <a:xfrm>
                <a:off x="1630440" y="98280"/>
                <a:ext cx="5977080" cy="1226880"/>
              </a:xfrm>
              <a:prstGeom prst="rect">
                <a:avLst/>
              </a:prstGeom>
            </p:spPr>
          </p:pic>
        </mc:Fallback>
      </mc:AlternateContent>
      <p:sp>
        <p:nvSpPr>
          <p:cNvPr id="13" name="Rectangle 12"/>
          <p:cNvSpPr/>
          <p:nvPr/>
        </p:nvSpPr>
        <p:spPr>
          <a:xfrm>
            <a:off x="-204537" y="-92828"/>
            <a:ext cx="1732547" cy="888705"/>
          </a:xfrm>
          <a:prstGeom prst="rect">
            <a:avLst/>
          </a:prstGeom>
        </p:spPr>
        <p:txBody>
          <a:bodyPr wrap="square">
            <a:spAutoFit/>
          </a:bodyPr>
          <a:lstStyle/>
          <a:p>
            <a:pPr algn="ctr">
              <a:lnSpc>
                <a:spcPct val="150000"/>
              </a:lnSpc>
            </a:pPr>
            <a:r>
              <a:rPr lang="en-GB" b="1" dirty="0">
                <a:solidFill>
                  <a:srgbClr val="FF0000"/>
                </a:solidFill>
                <a:latin typeface="OpenDyslexic" panose="00000500000000000000" pitchFamily="50" charset="0"/>
              </a:rPr>
              <a:t>Day 3: Sentences!</a:t>
            </a:r>
          </a:p>
        </p:txBody>
      </p:sp>
      <p:sp>
        <p:nvSpPr>
          <p:cNvPr id="14" name="Rectangle 13">
            <a:extLst>
              <a:ext uri="{FF2B5EF4-FFF2-40B4-BE49-F238E27FC236}">
                <a16:creationId xmlns:a16="http://schemas.microsoft.com/office/drawing/2014/main" id="{3B047F00-E6CD-4F9C-BD90-096A49D8186C}"/>
              </a:ext>
            </a:extLst>
          </p:cNvPr>
          <p:cNvSpPr/>
          <p:nvPr/>
        </p:nvSpPr>
        <p:spPr>
          <a:xfrm>
            <a:off x="1894114" y="107640"/>
            <a:ext cx="693965" cy="545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C260EA8E-176E-4BD7-BE0A-02C46599CF83}"/>
                  </a:ext>
                </a:extLst>
              </p14:cNvPr>
              <p14:cNvContentPartPr/>
              <p14:nvPr/>
            </p14:nvContentPartPr>
            <p14:xfrm>
              <a:off x="1523880" y="184320"/>
              <a:ext cx="8801640" cy="4064040"/>
            </p14:xfrm>
          </p:contentPart>
        </mc:Choice>
        <mc:Fallback xmlns="">
          <p:pic>
            <p:nvPicPr>
              <p:cNvPr id="15" name="Ink 14">
                <a:extLst>
                  <a:ext uri="{FF2B5EF4-FFF2-40B4-BE49-F238E27FC236}">
                    <a16:creationId xmlns:a16="http://schemas.microsoft.com/office/drawing/2014/main" id="{C260EA8E-176E-4BD7-BE0A-02C46599CF83}"/>
                  </a:ext>
                </a:extLst>
              </p:cNvPr>
              <p:cNvPicPr/>
              <p:nvPr/>
            </p:nvPicPr>
            <p:blipFill>
              <a:blip r:embed="rId6"/>
              <a:stretch>
                <a:fillRect/>
              </a:stretch>
            </p:blipFill>
            <p:spPr>
              <a:xfrm>
                <a:off x="1514520" y="174960"/>
                <a:ext cx="8820360" cy="4082760"/>
              </a:xfrm>
              <a:prstGeom prst="rect">
                <a:avLst/>
              </a:prstGeom>
            </p:spPr>
          </p:pic>
        </mc:Fallback>
      </mc:AlternateContent>
      <p:pic>
        <p:nvPicPr>
          <p:cNvPr id="16" name="Picture 2" descr="Image result for example transparent">
            <a:extLst>
              <a:ext uri="{FF2B5EF4-FFF2-40B4-BE49-F238E27FC236}">
                <a16:creationId xmlns:a16="http://schemas.microsoft.com/office/drawing/2014/main" id="{288C6CBF-7753-4AA1-BB9C-84105C30CB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74259">
            <a:off x="8472297" y="548350"/>
            <a:ext cx="3278712" cy="111103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6813189E-A4E7-48A0-9D83-CC0DE95B11C8}"/>
              </a:ext>
            </a:extLst>
          </p:cNvPr>
          <p:cNvSpPr/>
          <p:nvPr/>
        </p:nvSpPr>
        <p:spPr>
          <a:xfrm>
            <a:off x="1528010" y="120197"/>
            <a:ext cx="3566504" cy="545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777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12192000" cy="7278916"/>
          </a:xfrm>
          <a:prstGeom prst="rect">
            <a:avLst/>
          </a:prstGeom>
          <a:solidFill>
            <a:srgbClr val="FFFFCC"/>
          </a:solidFill>
        </p:spPr>
        <p:txBody>
          <a:bodyPr wrap="square" rtlCol="0">
            <a:spAutoFit/>
          </a:bodyPr>
          <a:lstStyle/>
          <a:p>
            <a:pPr algn="ctr">
              <a:lnSpc>
                <a:spcPct val="150000"/>
              </a:lnSpc>
            </a:pPr>
            <a:r>
              <a:rPr lang="en-GB" sz="3200" b="1" dirty="0">
                <a:solidFill>
                  <a:srgbClr val="FF0000"/>
                </a:solidFill>
                <a:latin typeface="OpenDyslexic" panose="00000500000000000000" pitchFamily="50" charset="0"/>
              </a:rPr>
              <a:t>Week 1 Day 4 (i): Story writing!</a:t>
            </a:r>
          </a:p>
          <a:p>
            <a:pPr algn="ctr">
              <a:lnSpc>
                <a:spcPct val="150000"/>
              </a:lnSpc>
            </a:pPr>
            <a:endParaRPr lang="en-GB" sz="3200" b="1" dirty="0">
              <a:solidFill>
                <a:srgbClr val="FF0000"/>
              </a:solidFill>
              <a:latin typeface="OpenDyslexic" panose="00000500000000000000" pitchFamily="50" charset="0"/>
            </a:endParaRPr>
          </a:p>
          <a:p>
            <a:pPr algn="ctr">
              <a:lnSpc>
                <a:spcPct val="150000"/>
              </a:lnSpc>
            </a:pPr>
            <a:r>
              <a:rPr lang="en-GB" sz="2700" b="1" dirty="0">
                <a:solidFill>
                  <a:srgbClr val="002060"/>
                </a:solidFill>
                <a:latin typeface="OpenDyslexic" panose="00000500000000000000" pitchFamily="50" charset="0"/>
              </a:rPr>
              <a:t>On Thursday, using all this preparation, we will aim to write the opening paragraph of a story or more if inspiration strikes!</a:t>
            </a:r>
          </a:p>
          <a:p>
            <a:pPr algn="ctr">
              <a:lnSpc>
                <a:spcPct val="150000"/>
              </a:lnSpc>
            </a:pPr>
            <a:endParaRPr lang="en-GB" sz="2700" b="1" dirty="0">
              <a:solidFill>
                <a:srgbClr val="002060"/>
              </a:solidFill>
              <a:latin typeface="OpenDyslexic" panose="00000500000000000000" pitchFamily="50" charset="0"/>
            </a:endParaRPr>
          </a:p>
          <a:p>
            <a:pPr algn="ctr">
              <a:lnSpc>
                <a:spcPct val="150000"/>
              </a:lnSpc>
            </a:pPr>
            <a:r>
              <a:rPr lang="en-GB" sz="2700" b="1" dirty="0">
                <a:solidFill>
                  <a:srgbClr val="002060"/>
                </a:solidFill>
                <a:latin typeface="OpenDyslexic" panose="00000500000000000000" pitchFamily="50" charset="0"/>
              </a:rPr>
              <a:t>Remember to use all the fantastic vocabulary you have developed up to now!</a:t>
            </a:r>
          </a:p>
          <a:p>
            <a:pPr algn="ctr">
              <a:lnSpc>
                <a:spcPct val="150000"/>
              </a:lnSpc>
            </a:pPr>
            <a:endParaRPr lang="en-GB" sz="2800" b="1" dirty="0">
              <a:solidFill>
                <a:srgbClr val="002060"/>
              </a:solidFill>
              <a:latin typeface="OpenDyslexic" panose="00000500000000000000" pitchFamily="50" charset="0"/>
            </a:endParaRPr>
          </a:p>
          <a:p>
            <a:pPr algn="ctr">
              <a:lnSpc>
                <a:spcPct val="150000"/>
              </a:lnSpc>
            </a:pPr>
            <a:endParaRPr lang="en-GB" sz="2800" b="1" dirty="0">
              <a:solidFill>
                <a:srgbClr val="002060"/>
              </a:solidFill>
              <a:latin typeface="OpenDyslexic" panose="00000500000000000000" pitchFamily="50" charset="0"/>
            </a:endParaRPr>
          </a:p>
          <a:p>
            <a:pPr algn="ctr">
              <a:lnSpc>
                <a:spcPct val="150000"/>
              </a:lnSpc>
            </a:pPr>
            <a:endParaRPr lang="en-GB" sz="3200" b="1" dirty="0">
              <a:solidFill>
                <a:srgbClr val="002060"/>
              </a:solidFill>
              <a:latin typeface="OpenDyslexic" panose="00000500000000000000" pitchFamily="50" charset="0"/>
            </a:endParaRPr>
          </a:p>
        </p:txBody>
      </p:sp>
    </p:spTree>
    <p:extLst>
      <p:ext uri="{BB962C8B-B14F-4D97-AF65-F5344CB8AC3E}">
        <p14:creationId xmlns:p14="http://schemas.microsoft.com/office/powerpoint/2010/main" val="62839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0" y="719528"/>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0" y="1411574"/>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0" y="2103620"/>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0" y="2795666"/>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0" y="3487712"/>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4179758"/>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0" y="4871804"/>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5563850"/>
            <a:ext cx="12192000" cy="4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6255896"/>
            <a:ext cx="12192000" cy="4497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0" y="0"/>
            <a:ext cx="12192000" cy="6846005"/>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1639800" y="107640"/>
              <a:ext cx="5958360" cy="1208160"/>
            </p14:xfrm>
          </p:contentPart>
        </mc:Choice>
        <mc:Fallback xmlns="">
          <p:pic>
            <p:nvPicPr>
              <p:cNvPr id="12" name="Ink 11"/>
              <p:cNvPicPr/>
              <p:nvPr/>
            </p:nvPicPr>
            <p:blipFill>
              <a:blip r:embed="rId4"/>
              <a:stretch>
                <a:fillRect/>
              </a:stretch>
            </p:blipFill>
            <p:spPr>
              <a:xfrm>
                <a:off x="1630440" y="98280"/>
                <a:ext cx="5977080" cy="1226880"/>
              </a:xfrm>
              <a:prstGeom prst="rect">
                <a:avLst/>
              </a:prstGeom>
            </p:spPr>
          </p:pic>
        </mc:Fallback>
      </mc:AlternateContent>
      <p:sp>
        <p:nvSpPr>
          <p:cNvPr id="13" name="Rectangle 12"/>
          <p:cNvSpPr/>
          <p:nvPr/>
        </p:nvSpPr>
        <p:spPr>
          <a:xfrm>
            <a:off x="-204537" y="-92828"/>
            <a:ext cx="1732547" cy="923330"/>
          </a:xfrm>
          <a:prstGeom prst="rect">
            <a:avLst/>
          </a:prstGeom>
        </p:spPr>
        <p:txBody>
          <a:bodyPr wrap="square">
            <a:spAutoFit/>
          </a:bodyPr>
          <a:lstStyle/>
          <a:p>
            <a:pPr algn="ctr">
              <a:lnSpc>
                <a:spcPct val="150000"/>
              </a:lnSpc>
            </a:pPr>
            <a:r>
              <a:rPr lang="en-GB" b="1" dirty="0">
                <a:solidFill>
                  <a:srgbClr val="FF0000"/>
                </a:solidFill>
                <a:latin typeface="OpenDyslexic" panose="00000500000000000000" pitchFamily="50" charset="0"/>
              </a:rPr>
              <a:t>Day 4 (i): Write!</a:t>
            </a:r>
          </a:p>
        </p:txBody>
      </p:sp>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1530360" y="1780560"/>
              <a:ext cx="10298520" cy="4662720"/>
            </p14:xfrm>
          </p:contentPart>
        </mc:Choice>
        <mc:Fallback xmlns="">
          <p:pic>
            <p:nvPicPr>
              <p:cNvPr id="14" name="Ink 13"/>
              <p:cNvPicPr/>
              <p:nvPr/>
            </p:nvPicPr>
            <p:blipFill>
              <a:blip r:embed="rId6"/>
              <a:stretch>
                <a:fillRect/>
              </a:stretch>
            </p:blipFill>
            <p:spPr>
              <a:xfrm>
                <a:off x="1521000" y="1771200"/>
                <a:ext cx="10317240" cy="4681440"/>
              </a:xfrm>
              <a:prstGeom prst="rect">
                <a:avLst/>
              </a:prstGeom>
            </p:spPr>
          </p:pic>
        </mc:Fallback>
      </mc:AlternateContent>
      <p:sp>
        <p:nvSpPr>
          <p:cNvPr id="15" name="Rectangle 14">
            <a:extLst>
              <a:ext uri="{FF2B5EF4-FFF2-40B4-BE49-F238E27FC236}">
                <a16:creationId xmlns:a16="http://schemas.microsoft.com/office/drawing/2014/main" id="{B8388E6E-2989-4496-9346-A5E3B6599BFB}"/>
              </a:ext>
            </a:extLst>
          </p:cNvPr>
          <p:cNvSpPr/>
          <p:nvPr/>
        </p:nvSpPr>
        <p:spPr>
          <a:xfrm>
            <a:off x="1894114" y="107640"/>
            <a:ext cx="693965" cy="545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E55E9468-2C30-4BD2-8DAA-8977CD3D29BF}"/>
                  </a:ext>
                </a:extLst>
              </p14:cNvPr>
              <p14:cNvContentPartPr/>
              <p14:nvPr/>
            </p14:nvContentPartPr>
            <p14:xfrm>
              <a:off x="1994040" y="190440"/>
              <a:ext cx="393840" cy="444960"/>
            </p14:xfrm>
          </p:contentPart>
        </mc:Choice>
        <mc:Fallback xmlns="">
          <p:pic>
            <p:nvPicPr>
              <p:cNvPr id="17" name="Ink 16">
                <a:extLst>
                  <a:ext uri="{FF2B5EF4-FFF2-40B4-BE49-F238E27FC236}">
                    <a16:creationId xmlns:a16="http://schemas.microsoft.com/office/drawing/2014/main" id="{E55E9468-2C30-4BD2-8DAA-8977CD3D29BF}"/>
                  </a:ext>
                </a:extLst>
              </p:cNvPr>
              <p:cNvPicPr/>
              <p:nvPr/>
            </p:nvPicPr>
            <p:blipFill>
              <a:blip r:embed="rId8"/>
              <a:stretch>
                <a:fillRect/>
              </a:stretch>
            </p:blipFill>
            <p:spPr>
              <a:xfrm>
                <a:off x="1984680" y="181080"/>
                <a:ext cx="412560" cy="463680"/>
              </a:xfrm>
              <a:prstGeom prst="rect">
                <a:avLst/>
              </a:prstGeom>
            </p:spPr>
          </p:pic>
        </mc:Fallback>
      </mc:AlternateContent>
      <p:pic>
        <p:nvPicPr>
          <p:cNvPr id="18" name="Picture 2" descr="Image result for example transparent">
            <a:extLst>
              <a:ext uri="{FF2B5EF4-FFF2-40B4-BE49-F238E27FC236}">
                <a16:creationId xmlns:a16="http://schemas.microsoft.com/office/drawing/2014/main" id="{69ECD9A4-2A37-40D2-A29A-781573A65B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74259">
            <a:off x="8658530" y="271035"/>
            <a:ext cx="3278712" cy="111103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DF3AA351-616F-4AE1-AD8D-EC0B023E1F4D}"/>
              </a:ext>
            </a:extLst>
          </p:cNvPr>
          <p:cNvSpPr/>
          <p:nvPr/>
        </p:nvSpPr>
        <p:spPr>
          <a:xfrm>
            <a:off x="1528010" y="120197"/>
            <a:ext cx="3566504" cy="545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4750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4F19313DD317478EA751192BDCE443" ma:contentTypeVersion="12" ma:contentTypeDescription="Create a new document." ma:contentTypeScope="" ma:versionID="5725c1e3edb384eb6c4f5e932dc72826">
  <xsd:schema xmlns:xsd="http://www.w3.org/2001/XMLSchema" xmlns:xs="http://www.w3.org/2001/XMLSchema" xmlns:p="http://schemas.microsoft.com/office/2006/metadata/properties" xmlns:ns2="3f9cf261-600b-4cdf-af6a-5892e6e7748a" xmlns:ns3="55187816-5c6e-42fc-b8f0-ac816606385e" targetNamespace="http://schemas.microsoft.com/office/2006/metadata/properties" ma:root="true" ma:fieldsID="584d121a7dfc2f06e133cfc618201387" ns2:_="" ns3:_="">
    <xsd:import namespace="3f9cf261-600b-4cdf-af6a-5892e6e7748a"/>
    <xsd:import namespace="55187816-5c6e-42fc-b8f0-ac816606385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9cf261-600b-4cdf-af6a-5892e6e774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87816-5c6e-42fc-b8f0-ac816606385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5B5740-A098-48B6-AB7F-2587BC1B2FC9}">
  <ds:schemaRefs>
    <ds:schemaRef ds:uri="http://schemas.openxmlformats.org/package/2006/metadata/core-properties"/>
    <ds:schemaRef ds:uri="http://purl.org/dc/terms/"/>
    <ds:schemaRef ds:uri="3f9cf261-600b-4cdf-af6a-5892e6e7748a"/>
    <ds:schemaRef ds:uri="http://schemas.microsoft.com/office/2006/documentManagement/types"/>
    <ds:schemaRef ds:uri="http://schemas.microsoft.com/office/2006/metadata/properties"/>
    <ds:schemaRef ds:uri="http://purl.org/dc/elements/1.1/"/>
    <ds:schemaRef ds:uri="http://schemas.microsoft.com/office/infopath/2007/PartnerControls"/>
    <ds:schemaRef ds:uri="55187816-5c6e-42fc-b8f0-ac816606385e"/>
    <ds:schemaRef ds:uri="http://www.w3.org/XML/1998/namespace"/>
    <ds:schemaRef ds:uri="http://purl.org/dc/dcmitype/"/>
  </ds:schemaRefs>
</ds:datastoreItem>
</file>

<file path=customXml/itemProps2.xml><?xml version="1.0" encoding="utf-8"?>
<ds:datastoreItem xmlns:ds="http://schemas.openxmlformats.org/officeDocument/2006/customXml" ds:itemID="{C1FBE8EF-0FC7-4580-AD10-ACECFCE15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cf261-600b-4cdf-af6a-5892e6e7748a"/>
    <ds:schemaRef ds:uri="55187816-5c6e-42fc-b8f0-ac81660638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2BD648-2B4D-4646-8617-68C7357A9A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1970</TotalTime>
  <Words>789</Words>
  <Application>Microsoft Office PowerPoint</Application>
  <PresentationFormat>Widescreen</PresentationFormat>
  <Paragraphs>125</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DK Lemon Yellow Sun</vt:lpstr>
      <vt:lpstr>OpenDyslexic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Impress me with 3 fantastic noun phrases to describe things you see in this picture! Remember! A noun phrase = adjective, adjective, adjective noun</vt:lpstr>
      <vt:lpstr>PowerPoint Presentation</vt:lpstr>
      <vt:lpstr>PowerPoint Presentation</vt:lpstr>
      <vt:lpstr>PowerPoint Presentation</vt:lpstr>
      <vt:lpstr>Impress me with 3 fantastic noun phrases to describe things you see in this picture! Remember! A noun phrase = adjective, adjective, adjective noun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 me with 3 fantastic noun phrases to describe things you see in this picture! Remember! A noun phrase = adjective, adjective, adjective noun</dc:title>
  <dc:creator>f b</dc:creator>
  <cp:lastModifiedBy>f b</cp:lastModifiedBy>
  <cp:revision>57</cp:revision>
  <cp:lastPrinted>2020-03-20T17:32:12Z</cp:lastPrinted>
  <dcterms:created xsi:type="dcterms:W3CDTF">2019-10-27T22:35:35Z</dcterms:created>
  <dcterms:modified xsi:type="dcterms:W3CDTF">2020-09-26T10:15:54Z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0x010100AC4F19313DD317478EA751192BDCE443</vt:lpwstr>
  </property>
</Properties>
</file>