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0" r:id="rId5"/>
    <p:sldMasterId id="2147483672" r:id="rId6"/>
    <p:sldMasterId id="2147483674" r:id="rId7"/>
    <p:sldMasterId id="2147483676" r:id="rId8"/>
    <p:sldMasterId id="2147483678" r:id="rId9"/>
    <p:sldMasterId id="2147483681" r:id="rId10"/>
    <p:sldMasterId id="2147483685" r:id="rId11"/>
    <p:sldMasterId id="2147483688" r:id="rId12"/>
  </p:sldMasterIdLst>
  <p:notesMasterIdLst>
    <p:notesMasterId r:id="rId24"/>
  </p:notesMasterIdLst>
  <p:sldIdLst>
    <p:sldId id="309" r:id="rId13"/>
    <p:sldId id="317" r:id="rId14"/>
    <p:sldId id="318" r:id="rId15"/>
    <p:sldId id="303" r:id="rId16"/>
    <p:sldId id="305" r:id="rId17"/>
    <p:sldId id="311" r:id="rId18"/>
    <p:sldId id="319" r:id="rId19"/>
    <p:sldId id="304" r:id="rId20"/>
    <p:sldId id="310" r:id="rId21"/>
    <p:sldId id="315" r:id="rId22"/>
    <p:sldId id="31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94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7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2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2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73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4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83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7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12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7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6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6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3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B58596D-144E-6F4B-8342-E9E1FC0F7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DB37CFC6-37C9-CE49-AB05-C39AD71AAE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ign with white text&#10;&#10;Description automatically generated">
            <a:extLst>
              <a:ext uri="{FF2B5EF4-FFF2-40B4-BE49-F238E27FC236}">
                <a16:creationId xmlns:a16="http://schemas.microsoft.com/office/drawing/2014/main" id="{627127CC-F8BF-374D-9CF0-C9021CFC3C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1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34670BB-6BE0-8F4F-A2E1-506C97C353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1F9FB75-2361-044D-8BC0-87797F0B3C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6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8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8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7.png"/><Relationship Id="rId11" Type="http://schemas.openxmlformats.org/officeDocument/2006/relationships/image" Target="../media/image15.png"/><Relationship Id="rId5" Type="http://schemas.openxmlformats.org/officeDocument/2006/relationships/image" Target="../media/image56.png"/><Relationship Id="rId10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image" Target="../media/image14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png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png"/><Relationship Id="rId3" Type="http://schemas.openxmlformats.org/officeDocument/2006/relationships/image" Target="../media/image14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14.png"/><Relationship Id="rId21" Type="http://schemas.openxmlformats.org/officeDocument/2006/relationships/image" Target="../media/image49.png"/><Relationship Id="rId12" Type="http://schemas.openxmlformats.org/officeDocument/2006/relationships/image" Target="../media/image20.png"/><Relationship Id="rId17" Type="http://schemas.openxmlformats.org/officeDocument/2006/relationships/image" Target="../media/image45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tags" Target="../tags/tag5.xml"/><Relationship Id="rId11" Type="http://schemas.openxmlformats.org/officeDocument/2006/relationships/image" Target="../media/image40.png"/><Relationship Id="rId24" Type="http://schemas.openxmlformats.org/officeDocument/2006/relationships/image" Target="../media/image52.png"/><Relationship Id="rId5" Type="http://schemas.openxmlformats.org/officeDocument/2006/relationships/image" Target="../media/image21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9.png"/><Relationship Id="rId19" Type="http://schemas.openxmlformats.org/officeDocument/2006/relationships/image" Target="../media/image47.png"/><Relationship Id="rId4" Type="http://schemas.openxmlformats.org/officeDocument/2006/relationships/image" Target="../media/image15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0095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4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31" y="1113331"/>
            <a:ext cx="105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53590" y="2787046"/>
            <a:ext cx="262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14566" y="1676128"/>
                <a:ext cx="2598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30 tens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66" y="1676128"/>
                <a:ext cx="2598950" cy="523220"/>
              </a:xfrm>
              <a:prstGeom prst="rect">
                <a:avLst/>
              </a:prstGeom>
              <a:blipFill>
                <a:blip r:embed="rId5"/>
                <a:stretch>
                  <a:fillRect l="-468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14566" y="3385678"/>
                <a:ext cx="2598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310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       tens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66" y="3385678"/>
                <a:ext cx="2598950" cy="523220"/>
              </a:xfrm>
              <a:prstGeom prst="rect">
                <a:avLst/>
              </a:prstGeom>
              <a:blipFill>
                <a:blip r:embed="rId6"/>
                <a:stretch>
                  <a:fillRect l="-468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14566" y="3984310"/>
                <a:ext cx="2598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320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       tens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66" y="3984310"/>
                <a:ext cx="2598950" cy="523220"/>
              </a:xfrm>
              <a:prstGeom prst="rect">
                <a:avLst/>
              </a:prstGeom>
              <a:blipFill>
                <a:blip r:embed="rId7"/>
                <a:stretch>
                  <a:fillRect l="-4684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14566" y="4603900"/>
                <a:ext cx="2598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330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       tens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66" y="4603900"/>
                <a:ext cx="2598950" cy="523220"/>
              </a:xfrm>
              <a:prstGeom prst="rect">
                <a:avLst/>
              </a:prstGeom>
              <a:blipFill>
                <a:blip r:embed="rId8"/>
                <a:stretch>
                  <a:fillRect l="-468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2873" y="539496"/>
            <a:ext cx="747045" cy="747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97939" y="637602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6224" y="1348579"/>
            <a:ext cx="2687619" cy="11053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6224" y="2515934"/>
            <a:ext cx="2687619" cy="11053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6224" y="3683289"/>
            <a:ext cx="2687619" cy="1105317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40161"/>
              </p:ext>
            </p:extLst>
          </p:nvPr>
        </p:nvGraphicFramePr>
        <p:xfrm>
          <a:off x="5183899" y="4865510"/>
          <a:ext cx="2643770" cy="1075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754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528754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528754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528754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528754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53793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537939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60" y="4878735"/>
            <a:ext cx="524571" cy="5116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5451" y="3385678"/>
            <a:ext cx="70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95451" y="4005268"/>
            <a:ext cx="70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95451" y="4624858"/>
            <a:ext cx="70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33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67" y="4871294"/>
            <a:ext cx="524571" cy="5116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15" y="4865510"/>
            <a:ext cx="524571" cy="5116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38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  <p:bldP spid="12" grpId="0"/>
      <p:bldP spid="13" grpId="0"/>
      <p:bldP spid="14" grpId="0"/>
      <p:bldP spid="15" grpId="0"/>
      <p:bldP spid="17" grpId="0"/>
      <p:bldP spid="2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774" y="848990"/>
            <a:ext cx="105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85795" y="1414419"/>
                <a:ext cx="10580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795" y="1414419"/>
                <a:ext cx="105809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692333" y="2272700"/>
            <a:ext cx="262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139109" y="3726767"/>
                <a:ext cx="10580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109" y="3726767"/>
                <a:ext cx="10580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0921" y="985104"/>
            <a:ext cx="2804874" cy="11535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47" y="1282753"/>
            <a:ext cx="806412" cy="786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774" y="4128683"/>
            <a:ext cx="2804874" cy="1153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552" y="2845279"/>
            <a:ext cx="2804874" cy="11535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426" y="4128683"/>
            <a:ext cx="2804874" cy="11535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204" y="2845279"/>
            <a:ext cx="2804874" cy="11535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79" y="3856712"/>
            <a:ext cx="806412" cy="7865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94" y="3856712"/>
            <a:ext cx="806412" cy="786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81" y="3155496"/>
            <a:ext cx="806412" cy="786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94" y="3155496"/>
            <a:ext cx="806412" cy="7865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0276" y="5412087"/>
            <a:ext cx="807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hundreds are equal to 4,100?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69757" y="5412087"/>
            <a:ext cx="65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742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42" grpId="0"/>
      <p:bldP spid="47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7512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What is the value of the 2 digit in 2,401?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Which digit is in the tens place in 8,345?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Calculate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900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70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5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497474" cy="4832092"/>
              </a:xfrm>
              <a:prstGeom prst="rect">
                <a:avLst/>
              </a:prstGeom>
              <a:blipFill>
                <a:blip r:embed="rId6"/>
                <a:stretch>
                  <a:fillRect l="-1709" t="-1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7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7512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What is the value of the 2 digit in 2,401?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Which digit is in the tens place in 8,345?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Calculate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900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70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5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497474" cy="4832092"/>
              </a:xfrm>
              <a:prstGeom prst="rect">
                <a:avLst/>
              </a:prstGeom>
              <a:blipFill>
                <a:blip r:embed="rId5"/>
                <a:stretch>
                  <a:fillRect l="-1709" t="-1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557555" y="759787"/>
            <a:ext cx="141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30589" y="1611122"/>
            <a:ext cx="25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6375" y="3753562"/>
            <a:ext cx="25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975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6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40379"/>
              </p:ext>
            </p:extLst>
          </p:nvPr>
        </p:nvGraphicFramePr>
        <p:xfrm>
          <a:off x="741442" y="3142235"/>
          <a:ext cx="7344468" cy="28551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117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836117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836117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836117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61752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Thousands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23767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696134" y="447837"/>
            <a:ext cx="1407944" cy="13826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2870317" y="1439351"/>
            <a:ext cx="1380892" cy="14451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467701" y="432781"/>
            <a:ext cx="527504" cy="1487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700252" y="1165045"/>
            <a:ext cx="265314" cy="304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851153" y="1830489"/>
            <a:ext cx="265314" cy="304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04213" y="2149404"/>
            <a:ext cx="265314" cy="304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242766" y="2234771"/>
            <a:ext cx="265314" cy="3046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004740" y="816578"/>
            <a:ext cx="527504" cy="1487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542233" y="1701351"/>
            <a:ext cx="527504" cy="14875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4306597" y="287483"/>
            <a:ext cx="1407944" cy="13826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151752" y="432781"/>
            <a:ext cx="527504" cy="14875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28140" y="1442865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2,144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22726" y="1442865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26" y="1442865"/>
                <a:ext cx="122033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595920" y="1442865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54372" y="1442865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372" y="1442865"/>
                <a:ext cx="122033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76602" y="1442865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73083" y="1442865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83" y="1442865"/>
                <a:ext cx="122033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130754" y="1442865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12084" y="1442865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084" y="1442865"/>
                <a:ext cx="122033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236133" y="1437822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6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0886 0.47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23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3525 0.636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3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01667 0.35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26163 0.431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21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25816 0.48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2428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0.00139 L 0.07639 0.3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149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5573 0.479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59896 0.267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8" y="133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41371 0.419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2094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14393 0.369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184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06927 0.4118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820180"/>
              </p:ext>
            </p:extLst>
          </p:nvPr>
        </p:nvGraphicFramePr>
        <p:xfrm>
          <a:off x="806726" y="825317"/>
          <a:ext cx="6728824" cy="3509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206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881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Thousands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3021309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2" y="1331546"/>
            <a:ext cx="806412" cy="7865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74" y="1331546"/>
            <a:ext cx="806412" cy="7865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04" y="1331546"/>
            <a:ext cx="806412" cy="786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6" y="1331546"/>
            <a:ext cx="806412" cy="786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77" y="1331546"/>
            <a:ext cx="806412" cy="786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2" y="2046613"/>
            <a:ext cx="806412" cy="786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77" y="2046613"/>
            <a:ext cx="806412" cy="786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12" y="2764990"/>
            <a:ext cx="806412" cy="7865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37" y="2768300"/>
            <a:ext cx="806412" cy="7865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12" y="3480057"/>
            <a:ext cx="806412" cy="7865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37" y="3483367"/>
            <a:ext cx="806412" cy="7865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19" y="2046613"/>
            <a:ext cx="806412" cy="7865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85" y="1331546"/>
            <a:ext cx="806412" cy="7865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98" y="1331546"/>
            <a:ext cx="806412" cy="7865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51" y="1331546"/>
            <a:ext cx="806412" cy="7865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40" y="2046613"/>
            <a:ext cx="806412" cy="7865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65" y="2046613"/>
            <a:ext cx="806412" cy="7865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0" y="2768300"/>
            <a:ext cx="806412" cy="7865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85" y="2768300"/>
            <a:ext cx="806412" cy="78655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376335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6,238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970921" y="477390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21" y="4773900"/>
                <a:ext cx="122033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2844115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02567" y="477390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67" y="4773900"/>
                <a:ext cx="122033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224797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21278" y="477390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278" y="4773900"/>
                <a:ext cx="122033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5378949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74765" y="4773900"/>
                <a:ext cx="605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765" y="4773900"/>
                <a:ext cx="60539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471695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57178" y="5239490"/>
            <a:ext cx="9523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77348" y="523949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00870" y="523949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363002" y="523949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376335" y="544952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6,238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970921" y="544952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21" y="5449520"/>
                <a:ext cx="122033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6331268" y="544952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402567" y="544952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67" y="5449520"/>
                <a:ext cx="122033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521278" y="544952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278" y="5449520"/>
                <a:ext cx="122033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4256752" y="544952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74765" y="5449520"/>
                <a:ext cx="605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765" y="5449520"/>
                <a:ext cx="60539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3114003" y="544952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857178" y="5915110"/>
            <a:ext cx="9523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277348" y="591511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300870" y="591511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363002" y="5915110"/>
            <a:ext cx="104368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291091" y="544952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1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57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03015"/>
              </p:ext>
            </p:extLst>
          </p:nvPr>
        </p:nvGraphicFramePr>
        <p:xfrm>
          <a:off x="806726" y="1060451"/>
          <a:ext cx="6728824" cy="3509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206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881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Thousands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3021309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2" y="1566680"/>
            <a:ext cx="806412" cy="7865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74" y="1566680"/>
            <a:ext cx="806412" cy="786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6" y="1566680"/>
            <a:ext cx="806412" cy="786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77" y="1566680"/>
            <a:ext cx="806412" cy="786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2" y="2281747"/>
            <a:ext cx="806412" cy="786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77" y="2281747"/>
            <a:ext cx="806412" cy="786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12" y="3000124"/>
            <a:ext cx="806412" cy="7865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37" y="3003434"/>
            <a:ext cx="806412" cy="7865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12" y="3715191"/>
            <a:ext cx="806412" cy="7865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37" y="3718501"/>
            <a:ext cx="806412" cy="7865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19" y="2281747"/>
            <a:ext cx="806412" cy="7865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85" y="1566680"/>
            <a:ext cx="806412" cy="7865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51" y="1566680"/>
            <a:ext cx="806412" cy="7865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40" y="2281747"/>
            <a:ext cx="806412" cy="7865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65" y="2281747"/>
            <a:ext cx="806412" cy="7865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0" y="3003434"/>
            <a:ext cx="806412" cy="7865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85" y="3003434"/>
            <a:ext cx="806412" cy="78655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376335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6,038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970921" y="477390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21" y="4773900"/>
                <a:ext cx="122033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2844115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02567" y="477390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67" y="4773900"/>
                <a:ext cx="122033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446868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87885" y="4773900"/>
                <a:ext cx="471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885" y="4773900"/>
                <a:ext cx="47135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5378949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74765" y="4773900"/>
                <a:ext cx="605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765" y="4773900"/>
                <a:ext cx="60539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471695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57178" y="5239490"/>
            <a:ext cx="9523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77348" y="523949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00870" y="523949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363002" y="523949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376335" y="539189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6,038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70921" y="539189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21" y="5391890"/>
                <a:ext cx="122033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844115" y="539189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402567" y="539189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67" y="5391890"/>
                <a:ext cx="122033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4349920" y="539189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845736" y="5391890"/>
                <a:ext cx="605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736" y="5391890"/>
                <a:ext cx="60539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5442666" y="539189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2857178" y="5857480"/>
            <a:ext cx="9523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271841" y="585748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333973" y="585748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45979" y="367574"/>
            <a:ext cx="747045" cy="74704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721045" y="465680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3" grpId="1"/>
      <p:bldP spid="55" grpId="0"/>
      <p:bldP spid="57" grpId="0"/>
      <p:bldP spid="35" grpId="0"/>
      <p:bldP spid="36" grpId="0"/>
      <p:bldP spid="37" grpId="0"/>
      <p:bldP spid="44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768943"/>
              </p:ext>
            </p:extLst>
          </p:nvPr>
        </p:nvGraphicFramePr>
        <p:xfrm>
          <a:off x="806726" y="1060451"/>
          <a:ext cx="6728824" cy="2321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206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3012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Thousands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864782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2" y="1566680"/>
            <a:ext cx="806412" cy="7865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74" y="1566680"/>
            <a:ext cx="806412" cy="786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1" y="1566680"/>
            <a:ext cx="806412" cy="786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77" y="1566680"/>
            <a:ext cx="806412" cy="7865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36" y="1566680"/>
            <a:ext cx="806412" cy="7865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25" y="2281747"/>
            <a:ext cx="806412" cy="78655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405687" y="374648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3,412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000273" y="374648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73" y="3746480"/>
                <a:ext cx="122033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2873467" y="374648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31919" y="374648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19" y="3746480"/>
                <a:ext cx="122033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253399" y="374648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917237" y="3746480"/>
                <a:ext cx="471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237" y="3746480"/>
                <a:ext cx="47135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5408301" y="374648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904117" y="3746480"/>
                <a:ext cx="605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17" y="3746480"/>
                <a:ext cx="60539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501047" y="374648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86530" y="4212070"/>
            <a:ext cx="9523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306700" y="421207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30222" y="421207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392354" y="421207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52" y="1566680"/>
            <a:ext cx="806412" cy="7865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46" y="1566680"/>
            <a:ext cx="806412" cy="78655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06" y="2281747"/>
            <a:ext cx="806412" cy="78655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00" y="2281747"/>
            <a:ext cx="806412" cy="78655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429813" y="4372137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3,412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024399" y="4372137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399" y="4372137"/>
                <a:ext cx="122033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2897593" y="4372137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456045" y="4372137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045" y="4372137"/>
                <a:ext cx="122033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4277525" y="4372137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41363" y="4372137"/>
                <a:ext cx="471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363" y="4372137"/>
                <a:ext cx="47135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5330222" y="4372137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928243" y="4372137"/>
                <a:ext cx="605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43" y="4372137"/>
                <a:ext cx="60539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6525173" y="4372137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2910656" y="4837727"/>
            <a:ext cx="9523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330826" y="4837727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354348" y="4837727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416480" y="4837727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421266" y="4997794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3,412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015852" y="4997794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852" y="4997794"/>
                <a:ext cx="1220331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2889046" y="4997794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3,200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447498" y="4997794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498" y="4997794"/>
                <a:ext cx="122033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4268978" y="4997794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932816" y="4997794"/>
                <a:ext cx="471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816" y="4997794"/>
                <a:ext cx="471353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5388590" y="4997794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919696" y="4997794"/>
                <a:ext cx="605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696" y="4997794"/>
                <a:ext cx="60539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6516626" y="4997794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2902109" y="5463384"/>
            <a:ext cx="9523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322279" y="5463384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345801" y="5463384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407933" y="5463384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421266" y="556925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3,412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015852" y="556925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852" y="5569250"/>
                <a:ext cx="1220331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447498" y="556925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498" y="5569250"/>
                <a:ext cx="1220331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932816" y="5569250"/>
                <a:ext cx="471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816" y="5569250"/>
                <a:ext cx="471353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919696" y="5569250"/>
                <a:ext cx="605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696" y="5569250"/>
                <a:ext cx="605396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108"/>
          <p:cNvCxnSpPr/>
          <p:nvPr/>
        </p:nvCxnSpPr>
        <p:spPr>
          <a:xfrm>
            <a:off x="2902109" y="6034840"/>
            <a:ext cx="9523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322279" y="603484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345801" y="603484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407933" y="603484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3" name="Picture 11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445979" y="367574"/>
            <a:ext cx="747045" cy="747045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5721045" y="465680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277525" y="556925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100</a:t>
            </a:r>
          </a:p>
        </p:txBody>
      </p:sp>
      <p:sp>
        <p:nvSpPr>
          <p:cNvPr id="4" name="L-Shape 3"/>
          <p:cNvSpPr/>
          <p:nvPr/>
        </p:nvSpPr>
        <p:spPr>
          <a:xfrm rot="5400000">
            <a:off x="2508932" y="1610502"/>
            <a:ext cx="1501617" cy="1488119"/>
          </a:xfrm>
          <a:prstGeom prst="corner">
            <a:avLst>
              <a:gd name="adj1" fmla="val 48444"/>
              <a:gd name="adj2" fmla="val 47352"/>
            </a:avLst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L-Shape 65"/>
          <p:cNvSpPr/>
          <p:nvPr/>
        </p:nvSpPr>
        <p:spPr>
          <a:xfrm rot="16200000">
            <a:off x="3357298" y="1520713"/>
            <a:ext cx="1501617" cy="1618262"/>
          </a:xfrm>
          <a:prstGeom prst="corner">
            <a:avLst>
              <a:gd name="adj1" fmla="val 47621"/>
              <a:gd name="adj2" fmla="val 47352"/>
            </a:avLst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L-Shape 67"/>
          <p:cNvSpPr/>
          <p:nvPr/>
        </p:nvSpPr>
        <p:spPr>
          <a:xfrm rot="5400000">
            <a:off x="2916476" y="1215316"/>
            <a:ext cx="711243" cy="1488119"/>
          </a:xfrm>
          <a:prstGeom prst="corner">
            <a:avLst>
              <a:gd name="adj1" fmla="val 48444"/>
              <a:gd name="adj2" fmla="val 100000"/>
            </a:avLst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L-Shape 68"/>
          <p:cNvSpPr/>
          <p:nvPr/>
        </p:nvSpPr>
        <p:spPr>
          <a:xfrm>
            <a:off x="840746" y="1569868"/>
            <a:ext cx="3159966" cy="1510785"/>
          </a:xfrm>
          <a:prstGeom prst="corner">
            <a:avLst>
              <a:gd name="adj1" fmla="val 47621"/>
              <a:gd name="adj2" fmla="val 104605"/>
            </a:avLst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5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57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100" grpId="0"/>
      <p:bldP spid="101" grpId="0"/>
      <p:bldP spid="103" grpId="0"/>
      <p:bldP spid="105" grpId="0"/>
      <p:bldP spid="107" grpId="0"/>
      <p:bldP spid="114" grpId="0"/>
      <p:bldP spid="115" grpId="0"/>
      <p:bldP spid="4" grpId="0" animBg="1"/>
      <p:bldP spid="4" grpId="1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982824" y="995131"/>
            <a:ext cx="4305669" cy="2524210"/>
            <a:chOff x="873361" y="1183100"/>
            <a:chExt cx="4305669" cy="2524210"/>
          </a:xfrm>
        </p:grpSpPr>
        <p:grpSp>
          <p:nvGrpSpPr>
            <p:cNvPr id="35" name="Group 34"/>
            <p:cNvGrpSpPr/>
            <p:nvPr/>
          </p:nvGrpSpPr>
          <p:grpSpPr>
            <a:xfrm>
              <a:off x="873361" y="1183100"/>
              <a:ext cx="4305669" cy="2524210"/>
              <a:chOff x="4158209" y="249049"/>
              <a:chExt cx="4305669" cy="252421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745832" y="24904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158209" y="117605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549478" y="113194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>
                <a:off x="4928690" y="963185"/>
                <a:ext cx="896724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endCxn id="40" idx="1"/>
              </p:cNvCxnSpPr>
              <p:nvPr/>
            </p:nvCxnSpPr>
            <p:spPr>
              <a:xfrm>
                <a:off x="6556214" y="973220"/>
                <a:ext cx="1127175" cy="2926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267672" y="185885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6385912" y="1131945"/>
                <a:ext cx="438970" cy="7302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 flipH="1">
              <a:off x="2512357" y="2065996"/>
              <a:ext cx="278840" cy="730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3186132" y="2792910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83189" y="1191968"/>
            <a:ext cx="131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5,692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99621" y="2143276"/>
            <a:ext cx="131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5,000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40986" y="2839087"/>
            <a:ext cx="131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26405" y="2839087"/>
            <a:ext cx="131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46748" y="2123260"/>
            <a:ext cx="131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3840" y="4244322"/>
            <a:ext cx="7472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5,692 is equal to         thousands,         hundreds,   </a:t>
            </a:r>
          </a:p>
          <a:p>
            <a:r>
              <a:rPr lang="en-GB" sz="2800" dirty="0"/>
              <a:t>                                      tens and          ones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266980" y="4637314"/>
            <a:ext cx="5334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64568" y="4619897"/>
            <a:ext cx="5334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82762" y="5081451"/>
            <a:ext cx="5334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295239" y="5081451"/>
            <a:ext cx="5334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74504" y="4195741"/>
            <a:ext cx="83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46748" y="4185319"/>
            <a:ext cx="83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65035" y="4653643"/>
            <a:ext cx="83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81457" y="4650492"/>
            <a:ext cx="83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8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9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309" y="1381386"/>
            <a:ext cx="2687619" cy="1105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3774" y="1097187"/>
            <a:ext cx="105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85795" y="1662616"/>
                <a:ext cx="10580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795" y="1662616"/>
                <a:ext cx="10580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47" y="1572497"/>
            <a:ext cx="806412" cy="7865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92333" y="2770902"/>
            <a:ext cx="262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Then 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309" y="3329876"/>
            <a:ext cx="2687619" cy="11053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309" y="4594503"/>
            <a:ext cx="2687619" cy="1105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227456" y="4251961"/>
                <a:ext cx="10580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456" y="4251961"/>
                <a:ext cx="105809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04" y="4120296"/>
            <a:ext cx="806412" cy="7865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80" y="4120296"/>
            <a:ext cx="806412" cy="786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05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42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0.9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3.7|2.3|2.3|10|7.2|2.4|2.5|1.2|1.7|1|1.6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1|1.8|2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.5|3.7|3.6|9.2|4.3|9.3|1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8|1.6|1.3|2|25.1|3.1|10.3|6.1|9|11.2|15.6|7.9|3.9|4.9|9.5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.4|1.5|0.8|2.1|10.4|2.3|1.8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0.9|3.2|1.5|2.2|1.9|7.3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1|5.2|7.5|1.1|0.9|0.7|16.8|11|7.7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0.7|2.9|1.5|2.3|1|9.4|2.4|3.9|14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522d4c35-b548-4432-90ae-af4376e1c4b4"/>
  </ds:schemaRefs>
</ds:datastoreItem>
</file>

<file path=customXml/itemProps2.xml><?xml version="1.0" encoding="utf-8"?>
<ds:datastoreItem xmlns:ds="http://schemas.openxmlformats.org/officeDocument/2006/customXml" ds:itemID="{A7D0A473-D737-413C-BA1F-9D8C1D87B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5233</TotalTime>
  <Words>225</Words>
  <Application>Microsoft Office PowerPoint</Application>
  <PresentationFormat>On-screen Show (4:3)</PresentationFormat>
  <Paragraphs>146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Berlin Sans FB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1_Title slide</vt:lpstr>
      <vt:lpstr>1_Get ready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Ben Dawes</cp:lastModifiedBy>
  <cp:revision>246</cp:revision>
  <dcterms:created xsi:type="dcterms:W3CDTF">2019-07-05T11:02:13Z</dcterms:created>
  <dcterms:modified xsi:type="dcterms:W3CDTF">2020-09-24T15:51:53Z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