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1C752-4F86-41E3-8D83-4AAFABC9F24E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D994C-0EC3-48A9-A1C9-D63198AB9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2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D994C-0EC3-48A9-A1C9-D63198AB94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9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C88FCD-B39D-4400-B0A7-956428B1E8E4}" type="datetimeFigureOut">
              <a:rPr lang="en-GB" smtClean="0"/>
              <a:t>25/04/2014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D13BB0-4847-4FFA-839B-DB3B4E6906C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teraid.org/uk/get-involved/event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00FF"/>
                </a:solidFill>
                <a:latin typeface="Broadway" pitchFamily="82" charset="0"/>
              </a:rPr>
              <a:t>Water Aid</a:t>
            </a:r>
            <a:endParaRPr lang="en-GB" sz="9600" dirty="0">
              <a:solidFill>
                <a:srgbClr val="FF00FF"/>
              </a:solidFill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66"/>
                </a:solidFill>
              </a:rPr>
              <a:t>By Carrie Phillips &amp; </a:t>
            </a:r>
            <a:r>
              <a:rPr lang="en-GB" dirty="0" err="1" smtClean="0">
                <a:solidFill>
                  <a:srgbClr val="FF0066"/>
                </a:solidFill>
              </a:rPr>
              <a:t>Amel</a:t>
            </a:r>
            <a:r>
              <a:rPr lang="en-GB" dirty="0" smtClean="0">
                <a:solidFill>
                  <a:srgbClr val="FF0066"/>
                </a:solidFill>
              </a:rPr>
              <a:t> </a:t>
            </a:r>
            <a:r>
              <a:rPr lang="en-GB" dirty="0" err="1" smtClean="0">
                <a:solidFill>
                  <a:srgbClr val="FF0066"/>
                </a:solidFill>
              </a:rPr>
              <a:t>Guemar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43624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4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66"/>
                </a:solidFill>
                <a:latin typeface="Algerian" pitchFamily="82" charset="0"/>
              </a:rPr>
              <a:t>Water</a:t>
            </a:r>
            <a:endParaRPr lang="en-GB" sz="6000" dirty="0">
              <a:solidFill>
                <a:srgbClr val="FF0066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 smtClean="0">
                <a:solidFill>
                  <a:srgbClr val="7030A0"/>
                </a:solidFill>
                <a:effectLst/>
                <a:latin typeface="Showcard Gothic" pitchFamily="82" charset="0"/>
              </a:rPr>
              <a:t>Without access to safe water for drinking, cooking and cleaning.</a:t>
            </a:r>
          </a:p>
          <a:p>
            <a:r>
              <a:rPr lang="en-GB" dirty="0" smtClean="0">
                <a:solidFill>
                  <a:srgbClr val="00B050"/>
                </a:solidFill>
                <a:latin typeface="Showcard Gothic" pitchFamily="82" charset="0"/>
              </a:rPr>
              <a:t>People are most likely to suffer from water related diseases.</a:t>
            </a:r>
          </a:p>
          <a:p>
            <a:r>
              <a:rPr lang="en-GB" dirty="0" smtClean="0">
                <a:solidFill>
                  <a:srgbClr val="FF0000"/>
                </a:solidFill>
                <a:latin typeface="Showcard Gothic" pitchFamily="82" charset="0"/>
              </a:rPr>
              <a:t>Over  2,000 children can die in only one day due to the lack of clean water</a:t>
            </a:r>
            <a:endParaRPr lang="en-GB" dirty="0">
              <a:solidFill>
                <a:srgbClr val="FF0000"/>
              </a:solidFill>
              <a:latin typeface="Showcard Gothic" pitchFamily="82" charset="0"/>
            </a:endParaRPr>
          </a:p>
        </p:txBody>
      </p:sp>
      <p:pic>
        <p:nvPicPr>
          <p:cNvPr id="1026" name="Picture 2" descr="http://t1.gstatic.com/images?q=tbn:ANd9GcRDp0B7UuMQO4hXXHIcxS3lU9wrgv65bOriNX8g926r7a_GTxxs:dominicansinteractive.com/wp-content/uploads/2014/03/well-w-bu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TXnF5aGTg6iH0qxJ7AWHchGXRCxelFHD5CXRbT9JjI57KDIXoNgA:2.bp.blogspot.com/_UeKpPmoedmk/S9bu7nvTgxI/AAAAAAAAARk/gYB9mQFEI2o/s1600/Blue%2BWater%2BRipples%2BWp%2Blong%2Bgoodby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112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4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</a:t>
            </a:r>
            <a:r>
              <a:rPr lang="en-GB" sz="6600" dirty="0" smtClean="0">
                <a:solidFill>
                  <a:srgbClr val="00B0F0"/>
                </a:solidFill>
                <a:latin typeface="Britannic Bold" pitchFamily="34" charset="0"/>
              </a:rPr>
              <a:t>Hygiene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600" dirty="0" smtClean="0">
                <a:solidFill>
                  <a:srgbClr val="FF0066"/>
                </a:solidFill>
                <a:latin typeface="Elephant" pitchFamily="18" charset="0"/>
              </a:rPr>
              <a:t>Where poor hygiene is practised, water-related diseases spread fast</a:t>
            </a:r>
          </a:p>
          <a:p>
            <a:pPr marL="0" indent="0">
              <a:buNone/>
            </a:pPr>
            <a:endParaRPr lang="en-GB" sz="4600" dirty="0" smtClean="0">
              <a:solidFill>
                <a:srgbClr val="FF0066"/>
              </a:solidFill>
              <a:latin typeface="Elephant" pitchFamily="18" charset="0"/>
            </a:endParaRPr>
          </a:p>
          <a:p>
            <a:pPr marL="0" indent="0">
              <a:buNone/>
            </a:pPr>
            <a:r>
              <a:rPr lang="en-GB" sz="4600" dirty="0" smtClean="0">
                <a:solidFill>
                  <a:srgbClr val="00B0F0"/>
                </a:solidFill>
                <a:latin typeface="Elephant" pitchFamily="18" charset="0"/>
              </a:rPr>
              <a:t>Manure is used to grow crops as there is no other materials to use</a:t>
            </a:r>
          </a:p>
          <a:p>
            <a:pPr marL="0" indent="0">
              <a:buNone/>
            </a:pPr>
            <a:endParaRPr lang="en-GB" sz="4600" dirty="0" smtClean="0">
              <a:solidFill>
                <a:srgbClr val="00B0F0"/>
              </a:solidFill>
              <a:latin typeface="Elephant" pitchFamily="18" charset="0"/>
            </a:endParaRPr>
          </a:p>
          <a:p>
            <a:pPr marL="0" indent="0">
              <a:buNone/>
            </a:pPr>
            <a:r>
              <a:rPr lang="en-GB" sz="4600" dirty="0" smtClean="0">
                <a:solidFill>
                  <a:srgbClr val="7030A0"/>
                </a:solidFill>
                <a:latin typeface="Elephant" pitchFamily="18" charset="0"/>
              </a:rPr>
              <a:t>Just using soap and washing your hands when necessary can cut down the chance of disease in half </a:t>
            </a:r>
          </a:p>
          <a:p>
            <a:pPr marL="0" indent="0">
              <a:buNone/>
            </a:pPr>
            <a:endParaRPr lang="en-GB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FF0066"/>
                </a:solidFill>
                <a:latin typeface="Algerian" pitchFamily="82" charset="0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04441"/>
            <a:ext cx="187220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Sanitation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B050"/>
                </a:solidFill>
                <a:latin typeface="Snap ITC" pitchFamily="82" charset="0"/>
              </a:rPr>
              <a:t>Where there is nowhere safe and clean to go to the </a:t>
            </a:r>
            <a:r>
              <a:rPr lang="en-GB" sz="3200" dirty="0" smtClean="0">
                <a:solidFill>
                  <a:srgbClr val="00B050"/>
                </a:solidFill>
                <a:latin typeface="Snap ITC" pitchFamily="82" charset="0"/>
              </a:rPr>
              <a:t>toilet people are exposed to disease</a:t>
            </a:r>
            <a:endParaRPr lang="en-GB" sz="3200" dirty="0">
              <a:solidFill>
                <a:srgbClr val="00B050"/>
              </a:solidFill>
              <a:latin typeface="Snap ITC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FF0066"/>
                </a:solidFill>
                <a:latin typeface="Snap ITC" pitchFamily="82" charset="0"/>
              </a:rPr>
              <a:t>Improving sanitation is difficult and requires people to change </a:t>
            </a:r>
            <a:r>
              <a:rPr lang="en-GB" sz="3200" dirty="0" smtClean="0">
                <a:solidFill>
                  <a:srgbClr val="FF0066"/>
                </a:solidFill>
                <a:latin typeface="Snap ITC" pitchFamily="82" charset="0"/>
              </a:rPr>
              <a:t>their ways of living in </a:t>
            </a:r>
            <a:r>
              <a:rPr lang="en-GB" sz="3200" dirty="0">
                <a:solidFill>
                  <a:srgbClr val="FF0066"/>
                </a:solidFill>
                <a:latin typeface="Snap ITC" pitchFamily="82" charset="0"/>
              </a:rPr>
              <a:t>B</a:t>
            </a:r>
            <a:r>
              <a:rPr lang="en-GB" sz="3200" dirty="0" smtClean="0">
                <a:solidFill>
                  <a:srgbClr val="FF0066"/>
                </a:solidFill>
                <a:latin typeface="Snap ITC" pitchFamily="82" charset="0"/>
              </a:rPr>
              <a:t>angladesh</a:t>
            </a:r>
            <a:endParaRPr lang="en-GB" sz="3200" dirty="0">
              <a:solidFill>
                <a:srgbClr val="FF0066"/>
              </a:solidFill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nap ITC" pitchFamily="82" charset="0"/>
              </a:rPr>
              <a:t>Fund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nap ITC" pitchFamily="82" charset="0"/>
              </a:rPr>
              <a:t>raising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Marathons, expeditions, bake sales, concerts, choral singing – there is an endless </a:t>
            </a:r>
            <a:r>
              <a:rPr lang="en-GB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2"/>
              </a:rPr>
              <a:t>variety of ways to raise funds</a:t>
            </a:r>
            <a:r>
              <a:rPr lang="en-GB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Lots of money is raised and everyone is </a:t>
            </a:r>
            <a:r>
              <a:rPr lang="en-GB" sz="36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thankful . This money is used to produce clean wells to get water.</a:t>
            </a:r>
            <a:endParaRPr lang="en-GB" sz="36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02" y="3284984"/>
            <a:ext cx="4104456" cy="307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10" y="3151859"/>
            <a:ext cx="3340629" cy="3340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93538" y="260648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66"/>
                </a:solidFill>
                <a:latin typeface="Cooper Black" pitchFamily="18" charset="0"/>
              </a:rPr>
              <a:t>Thank you for listening we hope you liked it </a:t>
            </a:r>
            <a:endParaRPr lang="en-GB" sz="3200" dirty="0">
              <a:solidFill>
                <a:srgbClr val="FF0066"/>
              </a:solidFill>
              <a:latin typeface="Cooper Black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304009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5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176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Water Aid</vt:lpstr>
      <vt:lpstr>Water</vt:lpstr>
      <vt:lpstr>                  Hygiene</vt:lpstr>
      <vt:lpstr>Sanitation</vt:lpstr>
      <vt:lpstr>Fund raising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15</cp:revision>
  <dcterms:created xsi:type="dcterms:W3CDTF">2014-03-04T14:53:40Z</dcterms:created>
  <dcterms:modified xsi:type="dcterms:W3CDTF">2014-04-25T09:30:10Z</dcterms:modified>
</cp:coreProperties>
</file>