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5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s://estimation180.com/day-125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https://estimation180.com/day-125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get within 20g for this one.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928" y="456684"/>
            <a:ext cx="6568224" cy="611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503" y="270456"/>
            <a:ext cx="6143224" cy="63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837" y="184473"/>
            <a:ext cx="6426557" cy="643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464" y="937798"/>
            <a:ext cx="8209150" cy="561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909" y="893863"/>
            <a:ext cx="8221283" cy="562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Calculating angles around a point. 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10 (w/c 29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June). </a:t>
            </a:r>
            <a:r>
              <a:rPr lang="en-GB" sz="2400" dirty="0" smtClean="0"/>
              <a:t>It is lesson </a:t>
            </a:r>
            <a:r>
              <a:rPr lang="en-GB" sz="2400" dirty="0"/>
              <a:t>4</a:t>
            </a:r>
            <a:r>
              <a:rPr lang="en-GB" sz="2400" dirty="0" smtClean="0"/>
              <a:t>.  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678" y="3037962"/>
            <a:ext cx="7830643" cy="348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594" y="219584"/>
            <a:ext cx="6426558" cy="624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994" y="338547"/>
            <a:ext cx="4829578" cy="60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265" y="391974"/>
            <a:ext cx="5460642" cy="608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323" y="235334"/>
            <a:ext cx="5859887" cy="617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85" y="232899"/>
            <a:ext cx="6207615" cy="652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46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Today we will be looking at Calculating angles around a point.  You will find the video in SUMMER TERM –Week 10 (w/c 29th June). It is lesson 4.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150</cp:revision>
  <dcterms:created xsi:type="dcterms:W3CDTF">2020-03-20T09:46:16Z</dcterms:created>
  <dcterms:modified xsi:type="dcterms:W3CDTF">2020-06-30T13:49:33Z</dcterms:modified>
</cp:coreProperties>
</file>