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F82ABC-1AA5-C548-BDE9-3D22FA63BC9D}" type="doc">
      <dgm:prSet loTypeId="urn:microsoft.com/office/officeart/2005/8/layout/cycle6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41A7D8BF-2F59-F840-8970-CADE9FABFA6F}">
      <dgm:prSet phldrT="[Text]"/>
      <dgm:spPr/>
      <dgm:t>
        <a:bodyPr/>
        <a:lstStyle/>
        <a:p>
          <a:r>
            <a:rPr lang="en-GB" smtClean="0"/>
            <a:t>Travel</a:t>
          </a:r>
          <a:endParaRPr lang="en-GB" dirty="0"/>
        </a:p>
      </dgm:t>
    </dgm:pt>
    <dgm:pt modelId="{7A3C5651-C51A-9043-9F74-8E6D69AA5519}" type="parTrans" cxnId="{A11B445A-5641-8244-B1B1-6AFF46B1C8DA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981C645-EBB8-8A4A-AE9A-DC16B20738CC}" type="sibTrans" cxnId="{A11B445A-5641-8244-B1B1-6AFF46B1C8DA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8FAB79C-3168-6649-9859-F12A20F2A153}">
      <dgm:prSet phldrT="[Text]"/>
      <dgm:spPr/>
      <dgm:t>
        <a:bodyPr/>
        <a:lstStyle/>
        <a:p>
          <a:r>
            <a:rPr lang="en-GB" smtClean="0"/>
            <a:t>Fast/Slow movements</a:t>
          </a:r>
          <a:endParaRPr lang="en-GB" dirty="0"/>
        </a:p>
      </dgm:t>
    </dgm:pt>
    <dgm:pt modelId="{4EE7F5A2-436B-764C-9B41-6CF9481FDD1E}" type="parTrans" cxnId="{211B9EB2-F9B3-2840-B51F-C471CD6446C4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C088B2A-1DED-0142-8B49-1DBF5812FE22}" type="sibTrans" cxnId="{211B9EB2-F9B3-2840-B51F-C471CD6446C4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9E0C51F-AC82-CE47-B390-21F369F208AB}">
      <dgm:prSet phldrT="[Text]"/>
      <dgm:spPr/>
      <dgm:t>
        <a:bodyPr/>
        <a:lstStyle/>
        <a:p>
          <a:r>
            <a:rPr lang="en-GB" smtClean="0"/>
            <a:t>Turns</a:t>
          </a:r>
          <a:endParaRPr lang="en-GB" dirty="0"/>
        </a:p>
      </dgm:t>
    </dgm:pt>
    <dgm:pt modelId="{7BC63203-1120-0341-A348-B5E91076320F}" type="parTrans" cxnId="{7AC22A2E-93C9-CA46-B6E6-FADC780C0A1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F0C12F7-F1CE-9941-9EA3-E737AB782665}" type="sibTrans" cxnId="{7AC22A2E-93C9-CA46-B6E6-FADC780C0A1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8475F32-088C-AB4C-B7B2-1361838D35F8}">
      <dgm:prSet phldrT="[Text]"/>
      <dgm:spPr/>
      <dgm:t>
        <a:bodyPr/>
        <a:lstStyle/>
        <a:p>
          <a:r>
            <a:rPr lang="en-GB" dirty="0" smtClean="0"/>
            <a:t>Elevation</a:t>
          </a:r>
          <a:endParaRPr lang="en-GB" dirty="0"/>
        </a:p>
      </dgm:t>
    </dgm:pt>
    <dgm:pt modelId="{5533DF5A-2F87-B749-A091-2F7CDEB1C889}" type="parTrans" cxnId="{1EA21D02-1A0E-364B-8070-31BBD595867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E957D4A-0D6A-DA46-A63F-84DF02D411AC}" type="sibTrans" cxnId="{1EA21D02-1A0E-364B-8070-31BBD595867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8ABFF2E-22A7-F940-9C21-37B6434FAC96}">
      <dgm:prSet phldrT="[Text]"/>
      <dgm:spPr/>
      <dgm:t>
        <a:bodyPr/>
        <a:lstStyle/>
        <a:p>
          <a:r>
            <a:rPr lang="en-GB" dirty="0" smtClean="0"/>
            <a:t>Floor work</a:t>
          </a:r>
          <a:endParaRPr lang="en-GB" dirty="0"/>
        </a:p>
      </dgm:t>
    </dgm:pt>
    <dgm:pt modelId="{7FD8BF77-16FA-7C48-BCBA-0414E8424EDF}" type="parTrans" cxnId="{4B070401-FF39-A543-AE66-E2624B61EAB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D790350-5E0B-D44D-892F-6E46787F38DD}" type="sibTrans" cxnId="{4B070401-FF39-A543-AE66-E2624B61EAB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4405733-704D-524E-AFCD-C8F84E467DC4}" type="pres">
      <dgm:prSet presAssocID="{FFF82ABC-1AA5-C548-BDE9-3D22FA63BC9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E46AA46-58CA-4241-99FE-EF9CC3D6BD6B}" type="pres">
      <dgm:prSet presAssocID="{41A7D8BF-2F59-F840-8970-CADE9FABFA6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537E58-3F7E-DA4F-839C-617CD10F335D}" type="pres">
      <dgm:prSet presAssocID="{41A7D8BF-2F59-F840-8970-CADE9FABFA6F}" presName="spNode" presStyleCnt="0"/>
      <dgm:spPr/>
      <dgm:t>
        <a:bodyPr/>
        <a:lstStyle/>
        <a:p>
          <a:endParaRPr lang="en-GB"/>
        </a:p>
      </dgm:t>
    </dgm:pt>
    <dgm:pt modelId="{24FC3285-FB63-A941-B407-67B5DE510B4D}" type="pres">
      <dgm:prSet presAssocID="{D981C645-EBB8-8A4A-AE9A-DC16B20738CC}" presName="sibTrans" presStyleLbl="sibTrans1D1" presStyleIdx="0" presStyleCnt="5"/>
      <dgm:spPr/>
      <dgm:t>
        <a:bodyPr/>
        <a:lstStyle/>
        <a:p>
          <a:endParaRPr lang="en-GB"/>
        </a:p>
      </dgm:t>
    </dgm:pt>
    <dgm:pt modelId="{F101E708-18A1-6340-B689-1FA53FE888F9}" type="pres">
      <dgm:prSet presAssocID="{28FAB79C-3168-6649-9859-F12A20F2A15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E8DFF7-CAF8-1647-80B5-5E34BF70E0EC}" type="pres">
      <dgm:prSet presAssocID="{28FAB79C-3168-6649-9859-F12A20F2A153}" presName="spNode" presStyleCnt="0"/>
      <dgm:spPr/>
      <dgm:t>
        <a:bodyPr/>
        <a:lstStyle/>
        <a:p>
          <a:endParaRPr lang="en-GB"/>
        </a:p>
      </dgm:t>
    </dgm:pt>
    <dgm:pt modelId="{CD43D674-85CD-E242-897A-508C0ED40BC8}" type="pres">
      <dgm:prSet presAssocID="{5C088B2A-1DED-0142-8B49-1DBF5812FE22}" presName="sibTrans" presStyleLbl="sibTrans1D1" presStyleIdx="1" presStyleCnt="5"/>
      <dgm:spPr/>
      <dgm:t>
        <a:bodyPr/>
        <a:lstStyle/>
        <a:p>
          <a:endParaRPr lang="en-GB"/>
        </a:p>
      </dgm:t>
    </dgm:pt>
    <dgm:pt modelId="{AF1AD44A-3423-F64F-9933-66ED073D31BE}" type="pres">
      <dgm:prSet presAssocID="{F9E0C51F-AC82-CE47-B390-21F369F208A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779384-E6B4-AA45-AADF-231A3C8AF97B}" type="pres">
      <dgm:prSet presAssocID="{F9E0C51F-AC82-CE47-B390-21F369F208AB}" presName="spNode" presStyleCnt="0"/>
      <dgm:spPr/>
      <dgm:t>
        <a:bodyPr/>
        <a:lstStyle/>
        <a:p>
          <a:endParaRPr lang="en-GB"/>
        </a:p>
      </dgm:t>
    </dgm:pt>
    <dgm:pt modelId="{72306F06-8A94-0C44-9E85-F24959F4226A}" type="pres">
      <dgm:prSet presAssocID="{2F0C12F7-F1CE-9941-9EA3-E737AB782665}" presName="sibTrans" presStyleLbl="sibTrans1D1" presStyleIdx="2" presStyleCnt="5"/>
      <dgm:spPr/>
      <dgm:t>
        <a:bodyPr/>
        <a:lstStyle/>
        <a:p>
          <a:endParaRPr lang="en-GB"/>
        </a:p>
      </dgm:t>
    </dgm:pt>
    <dgm:pt modelId="{12E2F4C0-00F7-F14B-9FB8-AFC494679BB0}" type="pres">
      <dgm:prSet presAssocID="{78475F32-088C-AB4C-B7B2-1361838D35F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C09EC1-05DF-2140-8DCA-4FF876C8E360}" type="pres">
      <dgm:prSet presAssocID="{78475F32-088C-AB4C-B7B2-1361838D35F8}" presName="spNode" presStyleCnt="0"/>
      <dgm:spPr/>
      <dgm:t>
        <a:bodyPr/>
        <a:lstStyle/>
        <a:p>
          <a:endParaRPr lang="en-GB"/>
        </a:p>
      </dgm:t>
    </dgm:pt>
    <dgm:pt modelId="{E8665EE4-D545-9A40-828A-DF75C5277755}" type="pres">
      <dgm:prSet presAssocID="{BE957D4A-0D6A-DA46-A63F-84DF02D411AC}" presName="sibTrans" presStyleLbl="sibTrans1D1" presStyleIdx="3" presStyleCnt="5"/>
      <dgm:spPr/>
      <dgm:t>
        <a:bodyPr/>
        <a:lstStyle/>
        <a:p>
          <a:endParaRPr lang="en-GB"/>
        </a:p>
      </dgm:t>
    </dgm:pt>
    <dgm:pt modelId="{CBC88E5D-6CE5-9645-A267-A7664F853E62}" type="pres">
      <dgm:prSet presAssocID="{D8ABFF2E-22A7-F940-9C21-37B6434FAC9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0ADC55-AB7D-2445-B938-706D4B4E0BC7}" type="pres">
      <dgm:prSet presAssocID="{D8ABFF2E-22A7-F940-9C21-37B6434FAC96}" presName="spNode" presStyleCnt="0"/>
      <dgm:spPr/>
      <dgm:t>
        <a:bodyPr/>
        <a:lstStyle/>
        <a:p>
          <a:endParaRPr lang="en-GB"/>
        </a:p>
      </dgm:t>
    </dgm:pt>
    <dgm:pt modelId="{C5485453-E28D-5048-982A-C6D71900A54A}" type="pres">
      <dgm:prSet presAssocID="{DD790350-5E0B-D44D-892F-6E46787F38DD}" presName="sibTrans" presStyleLbl="sibTrans1D1" presStyleIdx="4" presStyleCnt="5"/>
      <dgm:spPr/>
      <dgm:t>
        <a:bodyPr/>
        <a:lstStyle/>
        <a:p>
          <a:endParaRPr lang="en-GB"/>
        </a:p>
      </dgm:t>
    </dgm:pt>
  </dgm:ptLst>
  <dgm:cxnLst>
    <dgm:cxn modelId="{82C62771-D268-44E3-9DA5-E7A48A63A21F}" type="presOf" srcId="{28FAB79C-3168-6649-9859-F12A20F2A153}" destId="{F101E708-18A1-6340-B689-1FA53FE888F9}" srcOrd="0" destOrd="0" presId="urn:microsoft.com/office/officeart/2005/8/layout/cycle6"/>
    <dgm:cxn modelId="{5A74802A-1975-4F33-A505-6161944D89DA}" type="presOf" srcId="{78475F32-088C-AB4C-B7B2-1361838D35F8}" destId="{12E2F4C0-00F7-F14B-9FB8-AFC494679BB0}" srcOrd="0" destOrd="0" presId="urn:microsoft.com/office/officeart/2005/8/layout/cycle6"/>
    <dgm:cxn modelId="{40B74384-E383-4F46-AB9C-CB5F3F37C52F}" type="presOf" srcId="{D981C645-EBB8-8A4A-AE9A-DC16B20738CC}" destId="{24FC3285-FB63-A941-B407-67B5DE510B4D}" srcOrd="0" destOrd="0" presId="urn:microsoft.com/office/officeart/2005/8/layout/cycle6"/>
    <dgm:cxn modelId="{101F369E-BC61-4535-8A73-4E731A800E0D}" type="presOf" srcId="{FFF82ABC-1AA5-C548-BDE9-3D22FA63BC9D}" destId="{04405733-704D-524E-AFCD-C8F84E467DC4}" srcOrd="0" destOrd="0" presId="urn:microsoft.com/office/officeart/2005/8/layout/cycle6"/>
    <dgm:cxn modelId="{04694D48-595B-47D3-BD00-BE1E029B241A}" type="presOf" srcId="{BE957D4A-0D6A-DA46-A63F-84DF02D411AC}" destId="{E8665EE4-D545-9A40-828A-DF75C5277755}" srcOrd="0" destOrd="0" presId="urn:microsoft.com/office/officeart/2005/8/layout/cycle6"/>
    <dgm:cxn modelId="{670E98DA-3F62-4FBE-8927-D2C622EB785A}" type="presOf" srcId="{2F0C12F7-F1CE-9941-9EA3-E737AB782665}" destId="{72306F06-8A94-0C44-9E85-F24959F4226A}" srcOrd="0" destOrd="0" presId="urn:microsoft.com/office/officeart/2005/8/layout/cycle6"/>
    <dgm:cxn modelId="{211B9EB2-F9B3-2840-B51F-C471CD6446C4}" srcId="{FFF82ABC-1AA5-C548-BDE9-3D22FA63BC9D}" destId="{28FAB79C-3168-6649-9859-F12A20F2A153}" srcOrd="1" destOrd="0" parTransId="{4EE7F5A2-436B-764C-9B41-6CF9481FDD1E}" sibTransId="{5C088B2A-1DED-0142-8B49-1DBF5812FE22}"/>
    <dgm:cxn modelId="{70D52ADE-76AF-432B-8800-910CFBA11730}" type="presOf" srcId="{5C088B2A-1DED-0142-8B49-1DBF5812FE22}" destId="{CD43D674-85CD-E242-897A-508C0ED40BC8}" srcOrd="0" destOrd="0" presId="urn:microsoft.com/office/officeart/2005/8/layout/cycle6"/>
    <dgm:cxn modelId="{1EA21D02-1A0E-364B-8070-31BBD5958678}" srcId="{FFF82ABC-1AA5-C548-BDE9-3D22FA63BC9D}" destId="{78475F32-088C-AB4C-B7B2-1361838D35F8}" srcOrd="3" destOrd="0" parTransId="{5533DF5A-2F87-B749-A091-2F7CDEB1C889}" sibTransId="{BE957D4A-0D6A-DA46-A63F-84DF02D411AC}"/>
    <dgm:cxn modelId="{B1EA0E89-1829-4EE6-8D21-7EAB79A368A5}" type="presOf" srcId="{D8ABFF2E-22A7-F940-9C21-37B6434FAC96}" destId="{CBC88E5D-6CE5-9645-A267-A7664F853E62}" srcOrd="0" destOrd="0" presId="urn:microsoft.com/office/officeart/2005/8/layout/cycle6"/>
    <dgm:cxn modelId="{1DE257A7-A6F5-41A1-99FF-F36500E1E8B1}" type="presOf" srcId="{41A7D8BF-2F59-F840-8970-CADE9FABFA6F}" destId="{1E46AA46-58CA-4241-99FE-EF9CC3D6BD6B}" srcOrd="0" destOrd="0" presId="urn:microsoft.com/office/officeart/2005/8/layout/cycle6"/>
    <dgm:cxn modelId="{7AC22A2E-93C9-CA46-B6E6-FADC780C0A15}" srcId="{FFF82ABC-1AA5-C548-BDE9-3D22FA63BC9D}" destId="{F9E0C51F-AC82-CE47-B390-21F369F208AB}" srcOrd="2" destOrd="0" parTransId="{7BC63203-1120-0341-A348-B5E91076320F}" sibTransId="{2F0C12F7-F1CE-9941-9EA3-E737AB782665}"/>
    <dgm:cxn modelId="{A11B445A-5641-8244-B1B1-6AFF46B1C8DA}" srcId="{FFF82ABC-1AA5-C548-BDE9-3D22FA63BC9D}" destId="{41A7D8BF-2F59-F840-8970-CADE9FABFA6F}" srcOrd="0" destOrd="0" parTransId="{7A3C5651-C51A-9043-9F74-8E6D69AA5519}" sibTransId="{D981C645-EBB8-8A4A-AE9A-DC16B20738CC}"/>
    <dgm:cxn modelId="{4B070401-FF39-A543-AE66-E2624B61EAB5}" srcId="{FFF82ABC-1AA5-C548-BDE9-3D22FA63BC9D}" destId="{D8ABFF2E-22A7-F940-9C21-37B6434FAC96}" srcOrd="4" destOrd="0" parTransId="{7FD8BF77-16FA-7C48-BCBA-0414E8424EDF}" sibTransId="{DD790350-5E0B-D44D-892F-6E46787F38DD}"/>
    <dgm:cxn modelId="{27DB7654-BC90-44AF-BD02-31FAB5FB1CE2}" type="presOf" srcId="{DD790350-5E0B-D44D-892F-6E46787F38DD}" destId="{C5485453-E28D-5048-982A-C6D71900A54A}" srcOrd="0" destOrd="0" presId="urn:microsoft.com/office/officeart/2005/8/layout/cycle6"/>
    <dgm:cxn modelId="{8AA82DFD-1B5E-4497-96DA-5F45A074AD2D}" type="presOf" srcId="{F9E0C51F-AC82-CE47-B390-21F369F208AB}" destId="{AF1AD44A-3423-F64F-9933-66ED073D31BE}" srcOrd="0" destOrd="0" presId="urn:microsoft.com/office/officeart/2005/8/layout/cycle6"/>
    <dgm:cxn modelId="{8F176E0F-227D-4740-9540-3065DB236E8A}" type="presParOf" srcId="{04405733-704D-524E-AFCD-C8F84E467DC4}" destId="{1E46AA46-58CA-4241-99FE-EF9CC3D6BD6B}" srcOrd="0" destOrd="0" presId="urn:microsoft.com/office/officeart/2005/8/layout/cycle6"/>
    <dgm:cxn modelId="{0D387C77-3481-40F0-AA8B-C1D2C2F3A653}" type="presParOf" srcId="{04405733-704D-524E-AFCD-C8F84E467DC4}" destId="{5A537E58-3F7E-DA4F-839C-617CD10F335D}" srcOrd="1" destOrd="0" presId="urn:microsoft.com/office/officeart/2005/8/layout/cycle6"/>
    <dgm:cxn modelId="{65564115-047B-4548-99EB-9126D0BC03F4}" type="presParOf" srcId="{04405733-704D-524E-AFCD-C8F84E467DC4}" destId="{24FC3285-FB63-A941-B407-67B5DE510B4D}" srcOrd="2" destOrd="0" presId="urn:microsoft.com/office/officeart/2005/8/layout/cycle6"/>
    <dgm:cxn modelId="{DD55052E-4676-443E-975E-9C32F26E53C9}" type="presParOf" srcId="{04405733-704D-524E-AFCD-C8F84E467DC4}" destId="{F101E708-18A1-6340-B689-1FA53FE888F9}" srcOrd="3" destOrd="0" presId="urn:microsoft.com/office/officeart/2005/8/layout/cycle6"/>
    <dgm:cxn modelId="{D38F550A-5582-4910-829E-6989BF35976F}" type="presParOf" srcId="{04405733-704D-524E-AFCD-C8F84E467DC4}" destId="{A3E8DFF7-CAF8-1647-80B5-5E34BF70E0EC}" srcOrd="4" destOrd="0" presId="urn:microsoft.com/office/officeart/2005/8/layout/cycle6"/>
    <dgm:cxn modelId="{B54281CB-2D38-4028-8EF4-BE6D34228161}" type="presParOf" srcId="{04405733-704D-524E-AFCD-C8F84E467DC4}" destId="{CD43D674-85CD-E242-897A-508C0ED40BC8}" srcOrd="5" destOrd="0" presId="urn:microsoft.com/office/officeart/2005/8/layout/cycle6"/>
    <dgm:cxn modelId="{248A6DFD-0EFE-48E3-8B4F-8A57E2347D8C}" type="presParOf" srcId="{04405733-704D-524E-AFCD-C8F84E467DC4}" destId="{AF1AD44A-3423-F64F-9933-66ED073D31BE}" srcOrd="6" destOrd="0" presId="urn:microsoft.com/office/officeart/2005/8/layout/cycle6"/>
    <dgm:cxn modelId="{5958966E-3FDD-4FFE-BCA6-2D0B9789D00D}" type="presParOf" srcId="{04405733-704D-524E-AFCD-C8F84E467DC4}" destId="{BD779384-E6B4-AA45-AADF-231A3C8AF97B}" srcOrd="7" destOrd="0" presId="urn:microsoft.com/office/officeart/2005/8/layout/cycle6"/>
    <dgm:cxn modelId="{2800BBE3-0CBD-43E1-8474-B36A691FDF65}" type="presParOf" srcId="{04405733-704D-524E-AFCD-C8F84E467DC4}" destId="{72306F06-8A94-0C44-9E85-F24959F4226A}" srcOrd="8" destOrd="0" presId="urn:microsoft.com/office/officeart/2005/8/layout/cycle6"/>
    <dgm:cxn modelId="{BE6C661C-308B-47DF-BEEA-618D37E7C56C}" type="presParOf" srcId="{04405733-704D-524E-AFCD-C8F84E467DC4}" destId="{12E2F4C0-00F7-F14B-9FB8-AFC494679BB0}" srcOrd="9" destOrd="0" presId="urn:microsoft.com/office/officeart/2005/8/layout/cycle6"/>
    <dgm:cxn modelId="{68FBEB23-2A53-4FEB-B5B5-5F91333FD74B}" type="presParOf" srcId="{04405733-704D-524E-AFCD-C8F84E467DC4}" destId="{64C09EC1-05DF-2140-8DCA-4FF876C8E360}" srcOrd="10" destOrd="0" presId="urn:microsoft.com/office/officeart/2005/8/layout/cycle6"/>
    <dgm:cxn modelId="{A0469AC9-B7DA-400C-AC3D-C4AB112D1AB8}" type="presParOf" srcId="{04405733-704D-524E-AFCD-C8F84E467DC4}" destId="{E8665EE4-D545-9A40-828A-DF75C5277755}" srcOrd="11" destOrd="0" presId="urn:microsoft.com/office/officeart/2005/8/layout/cycle6"/>
    <dgm:cxn modelId="{4E3CA562-196C-4EDB-AE0C-23D99E855F15}" type="presParOf" srcId="{04405733-704D-524E-AFCD-C8F84E467DC4}" destId="{CBC88E5D-6CE5-9645-A267-A7664F853E62}" srcOrd="12" destOrd="0" presId="urn:microsoft.com/office/officeart/2005/8/layout/cycle6"/>
    <dgm:cxn modelId="{BBB290BD-DE5A-403F-9C15-499F4E985608}" type="presParOf" srcId="{04405733-704D-524E-AFCD-C8F84E467DC4}" destId="{4C0ADC55-AB7D-2445-B938-706D4B4E0BC7}" srcOrd="13" destOrd="0" presId="urn:microsoft.com/office/officeart/2005/8/layout/cycle6"/>
    <dgm:cxn modelId="{D31D5188-AE4B-47EC-8204-92382BE51936}" type="presParOf" srcId="{04405733-704D-524E-AFCD-C8F84E467DC4}" destId="{C5485453-E28D-5048-982A-C6D71900A54A}" srcOrd="14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6AA46-58CA-4241-99FE-EF9CC3D6BD6B}">
      <dsp:nvSpPr>
        <dsp:cNvPr id="0" name=""/>
        <dsp:cNvSpPr/>
      </dsp:nvSpPr>
      <dsp:spPr>
        <a:xfrm>
          <a:off x="2706394" y="2376"/>
          <a:ext cx="1537299" cy="99924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/>
            <a:t>Travel</a:t>
          </a:r>
          <a:endParaRPr lang="en-GB" sz="2000" kern="1200" dirty="0"/>
        </a:p>
      </dsp:txBody>
      <dsp:txXfrm>
        <a:off x="2755173" y="51155"/>
        <a:ext cx="1439741" cy="901686"/>
      </dsp:txXfrm>
    </dsp:sp>
    <dsp:sp modelId="{24FC3285-FB63-A941-B407-67B5DE510B4D}">
      <dsp:nvSpPr>
        <dsp:cNvPr id="0" name=""/>
        <dsp:cNvSpPr/>
      </dsp:nvSpPr>
      <dsp:spPr>
        <a:xfrm>
          <a:off x="1480118" y="501999"/>
          <a:ext cx="3989850" cy="3989850"/>
        </a:xfrm>
        <a:custGeom>
          <a:avLst/>
          <a:gdLst/>
          <a:ahLst/>
          <a:cxnLst/>
          <a:rect l="0" t="0" r="0" b="0"/>
          <a:pathLst>
            <a:path>
              <a:moveTo>
                <a:pt x="2774117" y="158464"/>
              </a:moveTo>
              <a:arcTo wR="1994925" hR="1994925" stAng="17579462" swAng="1959704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01E708-18A1-6340-B689-1FA53FE888F9}">
      <dsp:nvSpPr>
        <dsp:cNvPr id="0" name=""/>
        <dsp:cNvSpPr/>
      </dsp:nvSpPr>
      <dsp:spPr>
        <a:xfrm>
          <a:off x="4603680" y="1380836"/>
          <a:ext cx="1537299" cy="999244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/>
            <a:t>Fast/Slow movements</a:t>
          </a:r>
          <a:endParaRPr lang="en-GB" sz="2000" kern="1200" dirty="0"/>
        </a:p>
      </dsp:txBody>
      <dsp:txXfrm>
        <a:off x="4652459" y="1429615"/>
        <a:ext cx="1439741" cy="901686"/>
      </dsp:txXfrm>
    </dsp:sp>
    <dsp:sp modelId="{CD43D674-85CD-E242-897A-508C0ED40BC8}">
      <dsp:nvSpPr>
        <dsp:cNvPr id="0" name=""/>
        <dsp:cNvSpPr/>
      </dsp:nvSpPr>
      <dsp:spPr>
        <a:xfrm>
          <a:off x="1480118" y="501999"/>
          <a:ext cx="3989850" cy="3989850"/>
        </a:xfrm>
        <a:custGeom>
          <a:avLst/>
          <a:gdLst/>
          <a:ahLst/>
          <a:cxnLst/>
          <a:rect l="0" t="0" r="0" b="0"/>
          <a:pathLst>
            <a:path>
              <a:moveTo>
                <a:pt x="3987133" y="1890826"/>
              </a:moveTo>
              <a:arcTo wR="1994925" hR="1994925" stAng="21420530" swAng="2194894"/>
            </a:path>
          </a:pathLst>
        </a:custGeom>
        <a:noFill/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AD44A-3423-F64F-9933-66ED073D31BE}">
      <dsp:nvSpPr>
        <dsp:cNvPr id="0" name=""/>
        <dsp:cNvSpPr/>
      </dsp:nvSpPr>
      <dsp:spPr>
        <a:xfrm>
          <a:off x="3878981" y="3611230"/>
          <a:ext cx="1537299" cy="999244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/>
            <a:t>Turns</a:t>
          </a:r>
          <a:endParaRPr lang="en-GB" sz="2000" kern="1200" dirty="0"/>
        </a:p>
      </dsp:txBody>
      <dsp:txXfrm>
        <a:off x="3927760" y="3660009"/>
        <a:ext cx="1439741" cy="901686"/>
      </dsp:txXfrm>
    </dsp:sp>
    <dsp:sp modelId="{72306F06-8A94-0C44-9E85-F24959F4226A}">
      <dsp:nvSpPr>
        <dsp:cNvPr id="0" name=""/>
        <dsp:cNvSpPr/>
      </dsp:nvSpPr>
      <dsp:spPr>
        <a:xfrm>
          <a:off x="1480118" y="501999"/>
          <a:ext cx="3989850" cy="3989850"/>
        </a:xfrm>
        <a:custGeom>
          <a:avLst/>
          <a:gdLst/>
          <a:ahLst/>
          <a:cxnLst/>
          <a:rect l="0" t="0" r="0" b="0"/>
          <a:pathLst>
            <a:path>
              <a:moveTo>
                <a:pt x="2390948" y="3950147"/>
              </a:moveTo>
              <a:arcTo wR="1994925" hR="1994925" stAng="4712991" swAng="1374018"/>
            </a:path>
          </a:pathLst>
        </a:custGeom>
        <a:noFill/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2F4C0-00F7-F14B-9FB8-AFC494679BB0}">
      <dsp:nvSpPr>
        <dsp:cNvPr id="0" name=""/>
        <dsp:cNvSpPr/>
      </dsp:nvSpPr>
      <dsp:spPr>
        <a:xfrm>
          <a:off x="1533806" y="3611230"/>
          <a:ext cx="1537299" cy="999244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Elevation</a:t>
          </a:r>
          <a:endParaRPr lang="en-GB" sz="2000" kern="1200" dirty="0"/>
        </a:p>
      </dsp:txBody>
      <dsp:txXfrm>
        <a:off x="1582585" y="3660009"/>
        <a:ext cx="1439741" cy="901686"/>
      </dsp:txXfrm>
    </dsp:sp>
    <dsp:sp modelId="{E8665EE4-D545-9A40-828A-DF75C5277755}">
      <dsp:nvSpPr>
        <dsp:cNvPr id="0" name=""/>
        <dsp:cNvSpPr/>
      </dsp:nvSpPr>
      <dsp:spPr>
        <a:xfrm>
          <a:off x="1480118" y="501999"/>
          <a:ext cx="3989850" cy="3989850"/>
        </a:xfrm>
        <a:custGeom>
          <a:avLst/>
          <a:gdLst/>
          <a:ahLst/>
          <a:cxnLst/>
          <a:rect l="0" t="0" r="0" b="0"/>
          <a:pathLst>
            <a:path>
              <a:moveTo>
                <a:pt x="333124" y="3098621"/>
              </a:moveTo>
              <a:arcTo wR="1994925" hR="1994925" stAng="8784576" swAng="2194894"/>
            </a:path>
          </a:pathLst>
        </a:custGeom>
        <a:noFill/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88E5D-6CE5-9645-A267-A7664F853E62}">
      <dsp:nvSpPr>
        <dsp:cNvPr id="0" name=""/>
        <dsp:cNvSpPr/>
      </dsp:nvSpPr>
      <dsp:spPr>
        <a:xfrm>
          <a:off x="809107" y="1380836"/>
          <a:ext cx="1537299" cy="999244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Floor work</a:t>
          </a:r>
          <a:endParaRPr lang="en-GB" sz="2000" kern="1200" dirty="0"/>
        </a:p>
      </dsp:txBody>
      <dsp:txXfrm>
        <a:off x="857886" y="1429615"/>
        <a:ext cx="1439741" cy="901686"/>
      </dsp:txXfrm>
    </dsp:sp>
    <dsp:sp modelId="{C5485453-E28D-5048-982A-C6D71900A54A}">
      <dsp:nvSpPr>
        <dsp:cNvPr id="0" name=""/>
        <dsp:cNvSpPr/>
      </dsp:nvSpPr>
      <dsp:spPr>
        <a:xfrm>
          <a:off x="1480118" y="501999"/>
          <a:ext cx="3989850" cy="3989850"/>
        </a:xfrm>
        <a:custGeom>
          <a:avLst/>
          <a:gdLst/>
          <a:ahLst/>
          <a:cxnLst/>
          <a:rect l="0" t="0" r="0" b="0"/>
          <a:pathLst>
            <a:path>
              <a:moveTo>
                <a:pt x="347848" y="869375"/>
              </a:moveTo>
              <a:arcTo wR="1994925" hR="1994925" stAng="12860834" swAng="1959704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D1B9-7FC3-40DC-AFCD-5C6356A4BC4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2E8D6-8FD0-4BE5-A94A-B28A4EEB7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0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D1B9-7FC3-40DC-AFCD-5C6356A4BC4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2E8D6-8FD0-4BE5-A94A-B28A4EEB7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214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D1B9-7FC3-40DC-AFCD-5C6356A4BC4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2E8D6-8FD0-4BE5-A94A-B28A4EEB7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990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D1B9-7FC3-40DC-AFCD-5C6356A4BC4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2E8D6-8FD0-4BE5-A94A-B28A4EEB7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22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D1B9-7FC3-40DC-AFCD-5C6356A4BC4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2E8D6-8FD0-4BE5-A94A-B28A4EEB7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784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D1B9-7FC3-40DC-AFCD-5C6356A4BC4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2E8D6-8FD0-4BE5-A94A-B28A4EEB7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43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D1B9-7FC3-40DC-AFCD-5C6356A4BC4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2E8D6-8FD0-4BE5-A94A-B28A4EEB7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44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D1B9-7FC3-40DC-AFCD-5C6356A4BC4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2E8D6-8FD0-4BE5-A94A-B28A4EEB7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930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D1B9-7FC3-40DC-AFCD-5C6356A4BC4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2E8D6-8FD0-4BE5-A94A-B28A4EEB7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4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D1B9-7FC3-40DC-AFCD-5C6356A4BC4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2E8D6-8FD0-4BE5-A94A-B28A4EEB7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774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D1B9-7FC3-40DC-AFCD-5C6356A4BC4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2E8D6-8FD0-4BE5-A94A-B28A4EEB7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669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1D1B9-7FC3-40DC-AFCD-5C6356A4BC4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2E8D6-8FD0-4BE5-A94A-B28A4EEB7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46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12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15" Type="http://schemas.openxmlformats.org/officeDocument/2006/relationships/image" Target="../media/image9.jpeg"/><Relationship Id="rId10" Type="http://schemas.openxmlformats.org/officeDocument/2006/relationships/image" Target="../media/image4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jpeg"/><Relationship Id="rId1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4172A991-FFA2-194E-AE5D-430830853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2634823"/>
              </p:ext>
            </p:extLst>
          </p:nvPr>
        </p:nvGraphicFramePr>
        <p:xfrm>
          <a:off x="1107387" y="2179297"/>
          <a:ext cx="6950088" cy="4678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9BC2ECB6-201B-8744-BACE-50D6722BA968}"/>
              </a:ext>
            </a:extLst>
          </p:cNvPr>
          <p:cNvSpPr/>
          <p:nvPr/>
        </p:nvSpPr>
        <p:spPr>
          <a:xfrm>
            <a:off x="0" y="0"/>
            <a:ext cx="9104812" cy="139788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u="sng" dirty="0" smtClean="0">
              <a:solidFill>
                <a:schemeClr val="tx1"/>
              </a:solidFill>
              <a:latin typeface="Segoe UI Semibold" panose="020B0702040204020203" pitchFamily="34" charset="0"/>
              <a:ea typeface="Apple Color Emoji" pitchFamily="2" charset="0"/>
              <a:cs typeface="Segoe UI Semibold" panose="020B0702040204020203" pitchFamily="34" charset="0"/>
            </a:endParaRPr>
          </a:p>
          <a:p>
            <a:pPr algn="ctr"/>
            <a:endParaRPr lang="en-US" sz="2400" b="1" u="sng" dirty="0">
              <a:solidFill>
                <a:schemeClr val="tx1"/>
              </a:solidFill>
              <a:latin typeface="Segoe UI Semibold" panose="020B0702040204020203" pitchFamily="34" charset="0"/>
              <a:ea typeface="Apple Color Emoji" pitchFamily="2" charset="0"/>
              <a:cs typeface="Segoe UI Semibold" panose="020B0702040204020203" pitchFamily="34" charset="0"/>
            </a:endParaRP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Apple Color Emoji" pitchFamily="2" charset="0"/>
                <a:cs typeface="Segoe UI Semibold" panose="020B0702040204020203" pitchFamily="34" charset="0"/>
              </a:rPr>
              <a:t>Choreography Challenge </a:t>
            </a:r>
            <a:endParaRPr lang="en-US" sz="3000" b="1" dirty="0">
              <a:solidFill>
                <a:schemeClr val="bg1"/>
              </a:solidFill>
              <a:latin typeface="Segoe UI Semibold" panose="020B0702040204020203" pitchFamily="34" charset="0"/>
              <a:ea typeface="Apple Color Emoji" pitchFamily="2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353F42C-2C27-EC47-97F7-F47E585DA2B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92" y="-55360"/>
            <a:ext cx="1588326" cy="15883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29908" y="3886200"/>
            <a:ext cx="2044995" cy="156966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Use these ideas to help you with your choreography.</a:t>
            </a:r>
          </a:p>
          <a:p>
            <a:pPr algn="ctr"/>
            <a:endParaRPr lang="en-GB" sz="1400" b="1" dirty="0">
              <a:solidFill>
                <a:srgbClr val="FF0000"/>
              </a:solidFill>
            </a:endParaRPr>
          </a:p>
          <a:p>
            <a:pPr algn="ctr"/>
            <a:endParaRPr lang="en-GB" sz="1400" b="1" dirty="0" smtClean="0">
              <a:solidFill>
                <a:srgbClr val="FF0000"/>
              </a:solidFill>
            </a:endParaRPr>
          </a:p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Good Luck!</a:t>
            </a: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703" y="100144"/>
            <a:ext cx="1483406" cy="73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C:\Users\joanne\AppData\Local\Microsoft\Windows\INetCache\IE\V82Y47TX\1052251-royalty-free-vector-clip-art-illustration-of-doodled-children-dancing-to-music[1]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6"/>
          <a:stretch/>
        </p:blipFill>
        <p:spPr bwMode="auto">
          <a:xfrm>
            <a:off x="7237189" y="159900"/>
            <a:ext cx="1640572" cy="107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92082" y="1532966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Can you choreograph your own routine to include some or all of the suggestions below. Will you choose a fast or slow song?</a:t>
            </a:r>
            <a:endParaRPr lang="en-GB" b="1" dirty="0"/>
          </a:p>
        </p:txBody>
      </p:sp>
      <p:pic>
        <p:nvPicPr>
          <p:cNvPr id="18" name="Picture 17" descr="C:\Users\joanne\Pictures\work\20200531_163529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21" t="28453" r="21356" b="30382"/>
          <a:stretch/>
        </p:blipFill>
        <p:spPr bwMode="auto">
          <a:xfrm rot="5400000">
            <a:off x="6869718" y="2185825"/>
            <a:ext cx="1166576" cy="12089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C:\Users\joanne\Pictures\work\20200531_163709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8" t="30449" r="27517" b="26169"/>
          <a:stretch/>
        </p:blipFill>
        <p:spPr bwMode="auto">
          <a:xfrm rot="5400000">
            <a:off x="7580962" y="3846895"/>
            <a:ext cx="1568357" cy="11010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C:\Users\joanne\Pictures\work\20200531_163551.jpg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7" t="15482" r="26162" b="29487"/>
          <a:stretch/>
        </p:blipFill>
        <p:spPr bwMode="auto">
          <a:xfrm rot="5400000">
            <a:off x="248880" y="3621023"/>
            <a:ext cx="1272550" cy="13138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C:\Users\joanne\Pictures\work\20200531_163806.jpg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4" t="30712" r="25622" b="19802"/>
          <a:stretch/>
        </p:blipFill>
        <p:spPr bwMode="auto">
          <a:xfrm rot="5400000">
            <a:off x="824322" y="5412332"/>
            <a:ext cx="1562139" cy="1100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C:\Users\joanne\Pictures\work\20200531_163340.jpg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9" t="26750" r="18057" b="22090"/>
          <a:stretch/>
        </p:blipFill>
        <p:spPr bwMode="auto">
          <a:xfrm rot="5400000">
            <a:off x="6844012" y="5359568"/>
            <a:ext cx="1447798" cy="13309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C:\Users\joanne\Pictures\work\20200531_163735.jpg"/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7" t="27626" r="29238" b="23192"/>
          <a:stretch/>
        </p:blipFill>
        <p:spPr bwMode="auto">
          <a:xfrm rot="5400000">
            <a:off x="419241" y="2288944"/>
            <a:ext cx="1517453" cy="1002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1558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47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</dc:creator>
  <cp:lastModifiedBy>Rob Tromans</cp:lastModifiedBy>
  <cp:revision>6</cp:revision>
  <dcterms:created xsi:type="dcterms:W3CDTF">2020-06-08T10:39:21Z</dcterms:created>
  <dcterms:modified xsi:type="dcterms:W3CDTF">2020-07-01T08:07:25Z</dcterms:modified>
</cp:coreProperties>
</file>