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B74C938-D985-2C4A-A2C9-522E53F8708F}" type="doc">
      <dgm:prSet loTypeId="urn:microsoft.com/office/officeart/2005/8/layout/process2" loCatId="" qsTypeId="urn:microsoft.com/office/officeart/2005/8/quickstyle/simple1" qsCatId="simple" csTypeId="urn:microsoft.com/office/officeart/2005/8/colors/accent1_2" csCatId="accent1" phldr="1"/>
      <dgm:spPr/>
    </dgm:pt>
    <dgm:pt modelId="{CFB56D7F-6C04-564E-A483-9607F47E2564}">
      <dgm:prSet phldrT="[Text]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r>
            <a:rPr lang="en-GB" dirty="0">
              <a:solidFill>
                <a:schemeClr val="tx1"/>
              </a:solidFill>
            </a:rPr>
            <a:t>Slowly lean forward so your back is straight.</a:t>
          </a:r>
        </a:p>
      </dgm:t>
    </dgm:pt>
    <dgm:pt modelId="{86C2E3BB-F8D7-AA4D-A4E4-012BDCE5692C}" type="parTrans" cxnId="{B2ED03A5-11F2-8043-9EAE-6194996143BF}">
      <dgm:prSet/>
      <dgm:spPr/>
      <dgm:t>
        <a:bodyPr/>
        <a:lstStyle/>
        <a:p>
          <a:endParaRPr lang="en-GB"/>
        </a:p>
      </dgm:t>
    </dgm:pt>
    <dgm:pt modelId="{FAE74E51-C182-7143-9D6F-33459B3289CB}" type="sibTrans" cxnId="{B2ED03A5-11F2-8043-9EAE-6194996143BF}">
      <dgm:prSet/>
      <dgm:spPr/>
      <dgm:t>
        <a:bodyPr/>
        <a:lstStyle/>
        <a:p>
          <a:endParaRPr lang="en-GB"/>
        </a:p>
      </dgm:t>
    </dgm:pt>
    <dgm:pt modelId="{70B686A4-9305-D84A-8214-87B41BE87584}">
      <dgm:prSet phldrT="[Text]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r>
            <a:rPr lang="en-GB" dirty="0">
              <a:solidFill>
                <a:schemeClr val="tx1"/>
              </a:solidFill>
            </a:rPr>
            <a:t>Place the ball behind your head and on top of your neck.</a:t>
          </a:r>
        </a:p>
      </dgm:t>
    </dgm:pt>
    <dgm:pt modelId="{98581219-E203-8B4E-AE20-A15C19FF6046}" type="parTrans" cxnId="{3F84FE95-B42B-AC40-A04D-0D913E59D086}">
      <dgm:prSet/>
      <dgm:spPr/>
      <dgm:t>
        <a:bodyPr/>
        <a:lstStyle/>
        <a:p>
          <a:endParaRPr lang="en-GB"/>
        </a:p>
      </dgm:t>
    </dgm:pt>
    <dgm:pt modelId="{1F1AF5FC-7B41-C941-8321-CD9605D5BC2D}" type="sibTrans" cxnId="{3F84FE95-B42B-AC40-A04D-0D913E59D086}">
      <dgm:prSet/>
      <dgm:spPr/>
      <dgm:t>
        <a:bodyPr/>
        <a:lstStyle/>
        <a:p>
          <a:endParaRPr lang="en-GB"/>
        </a:p>
      </dgm:t>
    </dgm:pt>
    <dgm:pt modelId="{7880E38E-096D-5945-AE2C-ED2047D8B93A}">
      <dgm:prSet phldrT="[Text]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r>
            <a:rPr lang="en-GB" dirty="0">
              <a:solidFill>
                <a:schemeClr val="tx1"/>
              </a:solidFill>
            </a:rPr>
            <a:t>Lift your head up and look forward.</a:t>
          </a:r>
        </a:p>
      </dgm:t>
    </dgm:pt>
    <dgm:pt modelId="{D1441D5D-6A64-9A48-A819-950447105459}" type="parTrans" cxnId="{42267525-7393-FD4C-971A-4C3B17F24549}">
      <dgm:prSet/>
      <dgm:spPr/>
      <dgm:t>
        <a:bodyPr/>
        <a:lstStyle/>
        <a:p>
          <a:endParaRPr lang="en-GB"/>
        </a:p>
      </dgm:t>
    </dgm:pt>
    <dgm:pt modelId="{242B2C20-9080-F447-9452-E3EA4186B380}" type="sibTrans" cxnId="{42267525-7393-FD4C-971A-4C3B17F24549}">
      <dgm:prSet/>
      <dgm:spPr/>
      <dgm:t>
        <a:bodyPr/>
        <a:lstStyle/>
        <a:p>
          <a:endParaRPr lang="en-GB"/>
        </a:p>
      </dgm:t>
    </dgm:pt>
    <dgm:pt modelId="{BC93D1DD-7311-9240-ACAD-96AC1FB385D8}">
      <dgm:prSet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r>
            <a:rPr lang="en-GB" dirty="0">
              <a:solidFill>
                <a:schemeClr val="tx1"/>
              </a:solidFill>
            </a:rPr>
            <a:t>Take your hands off the ball and put your arms out for balance.</a:t>
          </a:r>
        </a:p>
      </dgm:t>
    </dgm:pt>
    <dgm:pt modelId="{DF046CE7-F9BA-9B4D-A8A7-F525D561DCF6}" type="parTrans" cxnId="{5B3C687A-6347-BC42-B5C0-3FDC60FCEA3E}">
      <dgm:prSet/>
      <dgm:spPr/>
      <dgm:t>
        <a:bodyPr/>
        <a:lstStyle/>
        <a:p>
          <a:endParaRPr lang="en-GB"/>
        </a:p>
      </dgm:t>
    </dgm:pt>
    <dgm:pt modelId="{363610AB-45CC-694A-9A50-194065F3AB81}" type="sibTrans" cxnId="{5B3C687A-6347-BC42-B5C0-3FDC60FCEA3E}">
      <dgm:prSet/>
      <dgm:spPr/>
      <dgm:t>
        <a:bodyPr/>
        <a:lstStyle/>
        <a:p>
          <a:endParaRPr lang="en-GB"/>
        </a:p>
      </dgm:t>
    </dgm:pt>
    <dgm:pt modelId="{AF0B63B7-4168-F94E-8FA8-C3B29AA240E9}">
      <dgm:prSet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r>
            <a:rPr lang="en-GB" b="1" dirty="0">
              <a:solidFill>
                <a:srgbClr val="FF0000"/>
              </a:solidFill>
            </a:rPr>
            <a:t>Can you spin in a circle keeping the ball on the back of your neck?</a:t>
          </a:r>
        </a:p>
      </dgm:t>
    </dgm:pt>
    <dgm:pt modelId="{490F606A-FC44-8647-B094-8152512AB47C}" type="parTrans" cxnId="{87E05FB4-C274-794B-B583-3F3AE5293BDD}">
      <dgm:prSet/>
      <dgm:spPr/>
      <dgm:t>
        <a:bodyPr/>
        <a:lstStyle/>
        <a:p>
          <a:endParaRPr lang="en-GB"/>
        </a:p>
      </dgm:t>
    </dgm:pt>
    <dgm:pt modelId="{C613294B-2877-8B47-9E02-374E79D78165}" type="sibTrans" cxnId="{87E05FB4-C274-794B-B583-3F3AE5293BDD}">
      <dgm:prSet/>
      <dgm:spPr/>
      <dgm:t>
        <a:bodyPr/>
        <a:lstStyle/>
        <a:p>
          <a:endParaRPr lang="en-GB"/>
        </a:p>
      </dgm:t>
    </dgm:pt>
    <dgm:pt modelId="{75D1EAC6-7B8F-5241-9185-2C0D2FC54675}" type="pres">
      <dgm:prSet presAssocID="{CB74C938-D985-2C4A-A2C9-522E53F8708F}" presName="linearFlow" presStyleCnt="0">
        <dgm:presLayoutVars>
          <dgm:resizeHandles val="exact"/>
        </dgm:presLayoutVars>
      </dgm:prSet>
      <dgm:spPr/>
    </dgm:pt>
    <dgm:pt modelId="{11DAB606-3763-6B48-B36C-94A6A23C5690}" type="pres">
      <dgm:prSet presAssocID="{CFB56D7F-6C04-564E-A483-9607F47E2564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03F6418-9325-3940-8054-F9B7628248BC}" type="pres">
      <dgm:prSet presAssocID="{FAE74E51-C182-7143-9D6F-33459B3289CB}" presName="sibTrans" presStyleLbl="sibTrans2D1" presStyleIdx="0" presStyleCnt="4"/>
      <dgm:spPr/>
      <dgm:t>
        <a:bodyPr/>
        <a:lstStyle/>
        <a:p>
          <a:endParaRPr lang="en-GB"/>
        </a:p>
      </dgm:t>
    </dgm:pt>
    <dgm:pt modelId="{74C14D94-C785-B041-98FE-DA38B284A0F8}" type="pres">
      <dgm:prSet presAssocID="{FAE74E51-C182-7143-9D6F-33459B3289CB}" presName="connectorText" presStyleLbl="sibTrans2D1" presStyleIdx="0" presStyleCnt="4"/>
      <dgm:spPr/>
      <dgm:t>
        <a:bodyPr/>
        <a:lstStyle/>
        <a:p>
          <a:endParaRPr lang="en-GB"/>
        </a:p>
      </dgm:t>
    </dgm:pt>
    <dgm:pt modelId="{D8A4E117-9E1B-B140-87D5-6C9A129B1B23}" type="pres">
      <dgm:prSet presAssocID="{70B686A4-9305-D84A-8214-87B41BE87584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AF50AEC-AEA8-5246-BA9F-1B0C876C2A3A}" type="pres">
      <dgm:prSet presAssocID="{1F1AF5FC-7B41-C941-8321-CD9605D5BC2D}" presName="sibTrans" presStyleLbl="sibTrans2D1" presStyleIdx="1" presStyleCnt="4"/>
      <dgm:spPr/>
      <dgm:t>
        <a:bodyPr/>
        <a:lstStyle/>
        <a:p>
          <a:endParaRPr lang="en-GB"/>
        </a:p>
      </dgm:t>
    </dgm:pt>
    <dgm:pt modelId="{5B87C455-B02B-6C49-9DD8-1BC23EB7AA7C}" type="pres">
      <dgm:prSet presAssocID="{1F1AF5FC-7B41-C941-8321-CD9605D5BC2D}" presName="connectorText" presStyleLbl="sibTrans2D1" presStyleIdx="1" presStyleCnt="4"/>
      <dgm:spPr/>
      <dgm:t>
        <a:bodyPr/>
        <a:lstStyle/>
        <a:p>
          <a:endParaRPr lang="en-GB"/>
        </a:p>
      </dgm:t>
    </dgm:pt>
    <dgm:pt modelId="{810C3536-F4BA-8942-B102-62E455832BC3}" type="pres">
      <dgm:prSet presAssocID="{7880E38E-096D-5945-AE2C-ED2047D8B93A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B8216C5-E53A-9240-B599-EB2DE69EE7E7}" type="pres">
      <dgm:prSet presAssocID="{242B2C20-9080-F447-9452-E3EA4186B380}" presName="sibTrans" presStyleLbl="sibTrans2D1" presStyleIdx="2" presStyleCnt="4"/>
      <dgm:spPr/>
      <dgm:t>
        <a:bodyPr/>
        <a:lstStyle/>
        <a:p>
          <a:endParaRPr lang="en-GB"/>
        </a:p>
      </dgm:t>
    </dgm:pt>
    <dgm:pt modelId="{BC80A7C6-21B6-F74A-8F63-294A3493FF82}" type="pres">
      <dgm:prSet presAssocID="{242B2C20-9080-F447-9452-E3EA4186B380}" presName="connectorText" presStyleLbl="sibTrans2D1" presStyleIdx="2" presStyleCnt="4"/>
      <dgm:spPr/>
      <dgm:t>
        <a:bodyPr/>
        <a:lstStyle/>
        <a:p>
          <a:endParaRPr lang="en-GB"/>
        </a:p>
      </dgm:t>
    </dgm:pt>
    <dgm:pt modelId="{0EB89BE3-7695-4B4C-9FBE-FB9352DA9A24}" type="pres">
      <dgm:prSet presAssocID="{BC93D1DD-7311-9240-ACAD-96AC1FB385D8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292BC34-4BF6-B447-9D94-52D55C6D65C5}" type="pres">
      <dgm:prSet presAssocID="{363610AB-45CC-694A-9A50-194065F3AB81}" presName="sibTrans" presStyleLbl="sibTrans2D1" presStyleIdx="3" presStyleCnt="4"/>
      <dgm:spPr/>
      <dgm:t>
        <a:bodyPr/>
        <a:lstStyle/>
        <a:p>
          <a:endParaRPr lang="en-GB"/>
        </a:p>
      </dgm:t>
    </dgm:pt>
    <dgm:pt modelId="{42692F03-6F20-8942-991E-037ACA256E8B}" type="pres">
      <dgm:prSet presAssocID="{363610AB-45CC-694A-9A50-194065F3AB81}" presName="connectorText" presStyleLbl="sibTrans2D1" presStyleIdx="3" presStyleCnt="4"/>
      <dgm:spPr/>
      <dgm:t>
        <a:bodyPr/>
        <a:lstStyle/>
        <a:p>
          <a:endParaRPr lang="en-GB"/>
        </a:p>
      </dgm:t>
    </dgm:pt>
    <dgm:pt modelId="{3B8D319D-A673-324C-B3B4-B9BCC26CFC6A}" type="pres">
      <dgm:prSet presAssocID="{AF0B63B7-4168-F94E-8FA8-C3B29AA240E9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A525D0D9-1CD3-4364-873A-E62D78B77912}" type="presOf" srcId="{1F1AF5FC-7B41-C941-8321-CD9605D5BC2D}" destId="{2AF50AEC-AEA8-5246-BA9F-1B0C876C2A3A}" srcOrd="0" destOrd="0" presId="urn:microsoft.com/office/officeart/2005/8/layout/process2"/>
    <dgm:cxn modelId="{CD5C027B-AF0B-43C0-9D25-77D25A0D29EF}" type="presOf" srcId="{CB74C938-D985-2C4A-A2C9-522E53F8708F}" destId="{75D1EAC6-7B8F-5241-9185-2C0D2FC54675}" srcOrd="0" destOrd="0" presId="urn:microsoft.com/office/officeart/2005/8/layout/process2"/>
    <dgm:cxn modelId="{3F84FE95-B42B-AC40-A04D-0D913E59D086}" srcId="{CB74C938-D985-2C4A-A2C9-522E53F8708F}" destId="{70B686A4-9305-D84A-8214-87B41BE87584}" srcOrd="1" destOrd="0" parTransId="{98581219-E203-8B4E-AE20-A15C19FF6046}" sibTransId="{1F1AF5FC-7B41-C941-8321-CD9605D5BC2D}"/>
    <dgm:cxn modelId="{980496DF-34CA-4069-B3E1-5AD914C03B05}" type="presOf" srcId="{242B2C20-9080-F447-9452-E3EA4186B380}" destId="{BC80A7C6-21B6-F74A-8F63-294A3493FF82}" srcOrd="1" destOrd="0" presId="urn:microsoft.com/office/officeart/2005/8/layout/process2"/>
    <dgm:cxn modelId="{50A5A66E-B639-4B40-A504-A750CBD3B024}" type="presOf" srcId="{1F1AF5FC-7B41-C941-8321-CD9605D5BC2D}" destId="{5B87C455-B02B-6C49-9DD8-1BC23EB7AA7C}" srcOrd="1" destOrd="0" presId="urn:microsoft.com/office/officeart/2005/8/layout/process2"/>
    <dgm:cxn modelId="{87029FC8-CA4B-494F-AB56-1DD0C1A2673B}" type="presOf" srcId="{363610AB-45CC-694A-9A50-194065F3AB81}" destId="{42692F03-6F20-8942-991E-037ACA256E8B}" srcOrd="1" destOrd="0" presId="urn:microsoft.com/office/officeart/2005/8/layout/process2"/>
    <dgm:cxn modelId="{6EF934B4-62FC-4C50-BEF3-38B04E442767}" type="presOf" srcId="{363610AB-45CC-694A-9A50-194065F3AB81}" destId="{2292BC34-4BF6-B447-9D94-52D55C6D65C5}" srcOrd="0" destOrd="0" presId="urn:microsoft.com/office/officeart/2005/8/layout/process2"/>
    <dgm:cxn modelId="{87E05FB4-C274-794B-B583-3F3AE5293BDD}" srcId="{CB74C938-D985-2C4A-A2C9-522E53F8708F}" destId="{AF0B63B7-4168-F94E-8FA8-C3B29AA240E9}" srcOrd="4" destOrd="0" parTransId="{490F606A-FC44-8647-B094-8152512AB47C}" sibTransId="{C613294B-2877-8B47-9E02-374E79D78165}"/>
    <dgm:cxn modelId="{67BF37EB-9553-4C87-A763-20786D5D8EC8}" type="presOf" srcId="{FAE74E51-C182-7143-9D6F-33459B3289CB}" destId="{703F6418-9325-3940-8054-F9B7628248BC}" srcOrd="0" destOrd="0" presId="urn:microsoft.com/office/officeart/2005/8/layout/process2"/>
    <dgm:cxn modelId="{036FA3E7-FBAA-4B23-9B31-D68FAE0E539D}" type="presOf" srcId="{FAE74E51-C182-7143-9D6F-33459B3289CB}" destId="{74C14D94-C785-B041-98FE-DA38B284A0F8}" srcOrd="1" destOrd="0" presId="urn:microsoft.com/office/officeart/2005/8/layout/process2"/>
    <dgm:cxn modelId="{B2ED03A5-11F2-8043-9EAE-6194996143BF}" srcId="{CB74C938-D985-2C4A-A2C9-522E53F8708F}" destId="{CFB56D7F-6C04-564E-A483-9607F47E2564}" srcOrd="0" destOrd="0" parTransId="{86C2E3BB-F8D7-AA4D-A4E4-012BDCE5692C}" sibTransId="{FAE74E51-C182-7143-9D6F-33459B3289CB}"/>
    <dgm:cxn modelId="{5B3C687A-6347-BC42-B5C0-3FDC60FCEA3E}" srcId="{CB74C938-D985-2C4A-A2C9-522E53F8708F}" destId="{BC93D1DD-7311-9240-ACAD-96AC1FB385D8}" srcOrd="3" destOrd="0" parTransId="{DF046CE7-F9BA-9B4D-A8A7-F525D561DCF6}" sibTransId="{363610AB-45CC-694A-9A50-194065F3AB81}"/>
    <dgm:cxn modelId="{42267525-7393-FD4C-971A-4C3B17F24549}" srcId="{CB74C938-D985-2C4A-A2C9-522E53F8708F}" destId="{7880E38E-096D-5945-AE2C-ED2047D8B93A}" srcOrd="2" destOrd="0" parTransId="{D1441D5D-6A64-9A48-A819-950447105459}" sibTransId="{242B2C20-9080-F447-9452-E3EA4186B380}"/>
    <dgm:cxn modelId="{70A5E0C5-1F3A-4D48-AB0B-30F8C12556E2}" type="presOf" srcId="{CFB56D7F-6C04-564E-A483-9607F47E2564}" destId="{11DAB606-3763-6B48-B36C-94A6A23C5690}" srcOrd="0" destOrd="0" presId="urn:microsoft.com/office/officeart/2005/8/layout/process2"/>
    <dgm:cxn modelId="{1FD9F16B-6733-465E-8464-239865157BBF}" type="presOf" srcId="{70B686A4-9305-D84A-8214-87B41BE87584}" destId="{D8A4E117-9E1B-B140-87D5-6C9A129B1B23}" srcOrd="0" destOrd="0" presId="urn:microsoft.com/office/officeart/2005/8/layout/process2"/>
    <dgm:cxn modelId="{C66EB880-6F1F-4D1D-AB09-9AC0136C145B}" type="presOf" srcId="{242B2C20-9080-F447-9452-E3EA4186B380}" destId="{CB8216C5-E53A-9240-B599-EB2DE69EE7E7}" srcOrd="0" destOrd="0" presId="urn:microsoft.com/office/officeart/2005/8/layout/process2"/>
    <dgm:cxn modelId="{A9D3194D-5A8A-4519-8B6C-1EC792897AB2}" type="presOf" srcId="{7880E38E-096D-5945-AE2C-ED2047D8B93A}" destId="{810C3536-F4BA-8942-B102-62E455832BC3}" srcOrd="0" destOrd="0" presId="urn:microsoft.com/office/officeart/2005/8/layout/process2"/>
    <dgm:cxn modelId="{39E43BDA-D21B-4CF7-82EE-94999CB9049A}" type="presOf" srcId="{BC93D1DD-7311-9240-ACAD-96AC1FB385D8}" destId="{0EB89BE3-7695-4B4C-9FBE-FB9352DA9A24}" srcOrd="0" destOrd="0" presId="urn:microsoft.com/office/officeart/2005/8/layout/process2"/>
    <dgm:cxn modelId="{C115A56E-3DA2-4BE5-8B57-A4ADBAEB31D2}" type="presOf" srcId="{AF0B63B7-4168-F94E-8FA8-C3B29AA240E9}" destId="{3B8D319D-A673-324C-B3B4-B9BCC26CFC6A}" srcOrd="0" destOrd="0" presId="urn:microsoft.com/office/officeart/2005/8/layout/process2"/>
    <dgm:cxn modelId="{2AD135DD-7696-4E30-B86B-ED56EE4609E0}" type="presParOf" srcId="{75D1EAC6-7B8F-5241-9185-2C0D2FC54675}" destId="{11DAB606-3763-6B48-B36C-94A6A23C5690}" srcOrd="0" destOrd="0" presId="urn:microsoft.com/office/officeart/2005/8/layout/process2"/>
    <dgm:cxn modelId="{E61B437E-31B9-42F6-8866-74CC495411F3}" type="presParOf" srcId="{75D1EAC6-7B8F-5241-9185-2C0D2FC54675}" destId="{703F6418-9325-3940-8054-F9B7628248BC}" srcOrd="1" destOrd="0" presId="urn:microsoft.com/office/officeart/2005/8/layout/process2"/>
    <dgm:cxn modelId="{E689A040-2FF0-4BD4-A598-4BC1E311C79D}" type="presParOf" srcId="{703F6418-9325-3940-8054-F9B7628248BC}" destId="{74C14D94-C785-B041-98FE-DA38B284A0F8}" srcOrd="0" destOrd="0" presId="urn:microsoft.com/office/officeart/2005/8/layout/process2"/>
    <dgm:cxn modelId="{FD0EB5D8-D036-4F1F-B160-247CD951C34D}" type="presParOf" srcId="{75D1EAC6-7B8F-5241-9185-2C0D2FC54675}" destId="{D8A4E117-9E1B-B140-87D5-6C9A129B1B23}" srcOrd="2" destOrd="0" presId="urn:microsoft.com/office/officeart/2005/8/layout/process2"/>
    <dgm:cxn modelId="{57C012B7-49B1-4CE5-AEC8-437C3DB2BB2F}" type="presParOf" srcId="{75D1EAC6-7B8F-5241-9185-2C0D2FC54675}" destId="{2AF50AEC-AEA8-5246-BA9F-1B0C876C2A3A}" srcOrd="3" destOrd="0" presId="urn:microsoft.com/office/officeart/2005/8/layout/process2"/>
    <dgm:cxn modelId="{0EA7F036-91D7-4048-984F-26C661E7B47F}" type="presParOf" srcId="{2AF50AEC-AEA8-5246-BA9F-1B0C876C2A3A}" destId="{5B87C455-B02B-6C49-9DD8-1BC23EB7AA7C}" srcOrd="0" destOrd="0" presId="urn:microsoft.com/office/officeart/2005/8/layout/process2"/>
    <dgm:cxn modelId="{AEEB7501-ABFE-44D5-AA96-BF7B8F07AD83}" type="presParOf" srcId="{75D1EAC6-7B8F-5241-9185-2C0D2FC54675}" destId="{810C3536-F4BA-8942-B102-62E455832BC3}" srcOrd="4" destOrd="0" presId="urn:microsoft.com/office/officeart/2005/8/layout/process2"/>
    <dgm:cxn modelId="{AAB6E0A2-C090-4ED8-8365-1BABD3D4D629}" type="presParOf" srcId="{75D1EAC6-7B8F-5241-9185-2C0D2FC54675}" destId="{CB8216C5-E53A-9240-B599-EB2DE69EE7E7}" srcOrd="5" destOrd="0" presId="urn:microsoft.com/office/officeart/2005/8/layout/process2"/>
    <dgm:cxn modelId="{1A13E8D9-D2ED-4A99-ACB0-DBCFC562E7FA}" type="presParOf" srcId="{CB8216C5-E53A-9240-B599-EB2DE69EE7E7}" destId="{BC80A7C6-21B6-F74A-8F63-294A3493FF82}" srcOrd="0" destOrd="0" presId="urn:microsoft.com/office/officeart/2005/8/layout/process2"/>
    <dgm:cxn modelId="{956AA9B8-9AF2-45E8-B2CC-C94A682D23C2}" type="presParOf" srcId="{75D1EAC6-7B8F-5241-9185-2C0D2FC54675}" destId="{0EB89BE3-7695-4B4C-9FBE-FB9352DA9A24}" srcOrd="6" destOrd="0" presId="urn:microsoft.com/office/officeart/2005/8/layout/process2"/>
    <dgm:cxn modelId="{41CB4CE3-F60A-4DE9-929E-D072CCBADBEF}" type="presParOf" srcId="{75D1EAC6-7B8F-5241-9185-2C0D2FC54675}" destId="{2292BC34-4BF6-B447-9D94-52D55C6D65C5}" srcOrd="7" destOrd="0" presId="urn:microsoft.com/office/officeart/2005/8/layout/process2"/>
    <dgm:cxn modelId="{C62BD4AC-6D1C-464C-AB0F-6510A4A9BE63}" type="presParOf" srcId="{2292BC34-4BF6-B447-9D94-52D55C6D65C5}" destId="{42692F03-6F20-8942-991E-037ACA256E8B}" srcOrd="0" destOrd="0" presId="urn:microsoft.com/office/officeart/2005/8/layout/process2"/>
    <dgm:cxn modelId="{58EFB2A8-72C2-4A25-9E01-09352FF54694}" type="presParOf" srcId="{75D1EAC6-7B8F-5241-9185-2C0D2FC54675}" destId="{3B8D319D-A673-324C-B3B4-B9BCC26CFC6A}" srcOrd="8" destOrd="0" presId="urn:microsoft.com/office/officeart/2005/8/layout/process2"/>
  </dgm:cxnLst>
  <dgm:bg>
    <a:noFill/>
  </dgm:bg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986318E-6354-6441-BD6F-B3F92AF5BA83}" type="doc">
      <dgm:prSet loTypeId="urn:microsoft.com/office/officeart/2005/8/layout/arrow2" loCatId="" qsTypeId="urn:microsoft.com/office/officeart/2005/8/quickstyle/simple1" qsCatId="simple" csTypeId="urn:microsoft.com/office/officeart/2005/8/colors/accent1_2" csCatId="accent1" phldr="1"/>
      <dgm:spPr/>
    </dgm:pt>
    <dgm:pt modelId="{421F2FE4-1594-344F-A9F3-C9E0FDDC69C3}">
      <dgm:prSet phldrT="[Text]" custT="1"/>
      <dgm:spPr/>
      <dgm:t>
        <a:bodyPr/>
        <a:lstStyle/>
        <a:p>
          <a:r>
            <a:rPr lang="en-GB" sz="1800" dirty="0"/>
            <a:t>Have the ball in your hands.</a:t>
          </a:r>
        </a:p>
      </dgm:t>
    </dgm:pt>
    <dgm:pt modelId="{5F1E3D2B-2156-7244-92CF-A17653CBA75A}" type="parTrans" cxnId="{6E736B9B-3345-284B-A8C5-7E0ACE33FB97}">
      <dgm:prSet/>
      <dgm:spPr/>
      <dgm:t>
        <a:bodyPr/>
        <a:lstStyle/>
        <a:p>
          <a:endParaRPr lang="en-GB"/>
        </a:p>
      </dgm:t>
    </dgm:pt>
    <dgm:pt modelId="{363CF6CD-17FA-F64A-9AAB-50AA741BE7DF}" type="sibTrans" cxnId="{6E736B9B-3345-284B-A8C5-7E0ACE33FB97}">
      <dgm:prSet/>
      <dgm:spPr/>
      <dgm:t>
        <a:bodyPr/>
        <a:lstStyle/>
        <a:p>
          <a:endParaRPr lang="en-GB"/>
        </a:p>
      </dgm:t>
    </dgm:pt>
    <dgm:pt modelId="{A4B5A75B-9663-514B-A6FF-F0B6F26B5170}">
      <dgm:prSet phldrT="[Text]" custT="1"/>
      <dgm:spPr/>
      <dgm:t>
        <a:bodyPr/>
        <a:lstStyle/>
        <a:p>
          <a:r>
            <a:rPr lang="en-GB" sz="1800" dirty="0"/>
            <a:t>Drop the ball over your left foot.</a:t>
          </a:r>
        </a:p>
      </dgm:t>
    </dgm:pt>
    <dgm:pt modelId="{A801CBAC-09FC-7E44-A0D9-370A946076D9}" type="parTrans" cxnId="{EB2B9E82-1282-3548-9E9D-A863934CD81F}">
      <dgm:prSet/>
      <dgm:spPr/>
      <dgm:t>
        <a:bodyPr/>
        <a:lstStyle/>
        <a:p>
          <a:endParaRPr lang="en-GB"/>
        </a:p>
      </dgm:t>
    </dgm:pt>
    <dgm:pt modelId="{4E64B584-466E-2A40-A019-2E11E6F38E1C}" type="sibTrans" cxnId="{EB2B9E82-1282-3548-9E9D-A863934CD81F}">
      <dgm:prSet/>
      <dgm:spPr/>
      <dgm:t>
        <a:bodyPr/>
        <a:lstStyle/>
        <a:p>
          <a:endParaRPr lang="en-GB"/>
        </a:p>
      </dgm:t>
    </dgm:pt>
    <dgm:pt modelId="{C303B261-1E1B-8044-B0F9-DE95A30E482D}">
      <dgm:prSet phldrT="[Text]" custT="1"/>
      <dgm:spPr/>
      <dgm:t>
        <a:bodyPr/>
        <a:lstStyle/>
        <a:p>
          <a:r>
            <a:rPr lang="en-GB" sz="1800" dirty="0"/>
            <a:t>Jump in the air and cross over your left and right foot one behind the over. Kick the ball up with the foot behind.</a:t>
          </a:r>
        </a:p>
      </dgm:t>
    </dgm:pt>
    <dgm:pt modelId="{F57C5042-FB8D-3744-8944-460DD3E6F01F}" type="parTrans" cxnId="{F8E8D827-610A-7844-81DE-418E31F0425D}">
      <dgm:prSet/>
      <dgm:spPr/>
      <dgm:t>
        <a:bodyPr/>
        <a:lstStyle/>
        <a:p>
          <a:endParaRPr lang="en-GB"/>
        </a:p>
      </dgm:t>
    </dgm:pt>
    <dgm:pt modelId="{39B55EB5-57D3-AD4B-8728-38CA3F5B7063}" type="sibTrans" cxnId="{F8E8D827-610A-7844-81DE-418E31F0425D}">
      <dgm:prSet/>
      <dgm:spPr/>
      <dgm:t>
        <a:bodyPr/>
        <a:lstStyle/>
        <a:p>
          <a:endParaRPr lang="en-GB"/>
        </a:p>
      </dgm:t>
    </dgm:pt>
    <dgm:pt modelId="{FFF0DCB9-8CD5-274C-B65E-D271B6DF9FBE}" type="pres">
      <dgm:prSet presAssocID="{B986318E-6354-6441-BD6F-B3F92AF5BA83}" presName="arrowDiagram" presStyleCnt="0">
        <dgm:presLayoutVars>
          <dgm:chMax val="5"/>
          <dgm:dir/>
          <dgm:resizeHandles val="exact"/>
        </dgm:presLayoutVars>
      </dgm:prSet>
      <dgm:spPr/>
    </dgm:pt>
    <dgm:pt modelId="{22D34485-A540-1547-8B9D-E4BC1E330697}" type="pres">
      <dgm:prSet presAssocID="{B986318E-6354-6441-BD6F-B3F92AF5BA83}" presName="arrow" presStyleLbl="bgShp" presStyleIdx="0" presStyleCnt="1"/>
      <dgm:spPr/>
    </dgm:pt>
    <dgm:pt modelId="{B532A652-452B-944E-9DCA-F5585D9326F7}" type="pres">
      <dgm:prSet presAssocID="{B986318E-6354-6441-BD6F-B3F92AF5BA83}" presName="arrowDiagram3" presStyleCnt="0"/>
      <dgm:spPr/>
    </dgm:pt>
    <dgm:pt modelId="{1EC15C8F-B071-7849-A5C7-29519B53DAED}" type="pres">
      <dgm:prSet presAssocID="{421F2FE4-1594-344F-A9F3-C9E0FDDC69C3}" presName="bullet3a" presStyleLbl="node1" presStyleIdx="0" presStyleCnt="3"/>
      <dgm:spPr/>
    </dgm:pt>
    <dgm:pt modelId="{70D2FDA4-9016-2543-AAED-D7465F4199A3}" type="pres">
      <dgm:prSet presAssocID="{421F2FE4-1594-344F-A9F3-C9E0FDDC69C3}" presName="textBox3a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3164275-D3FE-A549-9364-5A0A0B3769D6}" type="pres">
      <dgm:prSet presAssocID="{A4B5A75B-9663-514B-A6FF-F0B6F26B5170}" presName="bullet3b" presStyleLbl="node1" presStyleIdx="1" presStyleCnt="3"/>
      <dgm:spPr/>
    </dgm:pt>
    <dgm:pt modelId="{78146FEB-D2A2-334C-926F-05B20968C852}" type="pres">
      <dgm:prSet presAssocID="{A4B5A75B-9663-514B-A6FF-F0B6F26B5170}" presName="textBox3b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BA493D5-A331-834B-A297-F3DD501CAFD6}" type="pres">
      <dgm:prSet presAssocID="{C303B261-1E1B-8044-B0F9-DE95A30E482D}" presName="bullet3c" presStyleLbl="node1" presStyleIdx="2" presStyleCnt="3"/>
      <dgm:spPr/>
    </dgm:pt>
    <dgm:pt modelId="{D79AD3FD-467A-AC46-8843-CA69817396F5}" type="pres">
      <dgm:prSet presAssocID="{C303B261-1E1B-8044-B0F9-DE95A30E482D}" presName="textBox3c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948861C6-89AA-4F89-8117-015E0D64EC49}" type="presOf" srcId="{C303B261-1E1B-8044-B0F9-DE95A30E482D}" destId="{D79AD3FD-467A-AC46-8843-CA69817396F5}" srcOrd="0" destOrd="0" presId="urn:microsoft.com/office/officeart/2005/8/layout/arrow2"/>
    <dgm:cxn modelId="{F8E8D827-610A-7844-81DE-418E31F0425D}" srcId="{B986318E-6354-6441-BD6F-B3F92AF5BA83}" destId="{C303B261-1E1B-8044-B0F9-DE95A30E482D}" srcOrd="2" destOrd="0" parTransId="{F57C5042-FB8D-3744-8944-460DD3E6F01F}" sibTransId="{39B55EB5-57D3-AD4B-8728-38CA3F5B7063}"/>
    <dgm:cxn modelId="{1C3F8C36-5DD6-491C-93F8-888B29D90FC2}" type="presOf" srcId="{B986318E-6354-6441-BD6F-B3F92AF5BA83}" destId="{FFF0DCB9-8CD5-274C-B65E-D271B6DF9FBE}" srcOrd="0" destOrd="0" presId="urn:microsoft.com/office/officeart/2005/8/layout/arrow2"/>
    <dgm:cxn modelId="{164993F1-7A58-4A2E-887C-AFA654E664EF}" type="presOf" srcId="{A4B5A75B-9663-514B-A6FF-F0B6F26B5170}" destId="{78146FEB-D2A2-334C-926F-05B20968C852}" srcOrd="0" destOrd="0" presId="urn:microsoft.com/office/officeart/2005/8/layout/arrow2"/>
    <dgm:cxn modelId="{6E736B9B-3345-284B-A8C5-7E0ACE33FB97}" srcId="{B986318E-6354-6441-BD6F-B3F92AF5BA83}" destId="{421F2FE4-1594-344F-A9F3-C9E0FDDC69C3}" srcOrd="0" destOrd="0" parTransId="{5F1E3D2B-2156-7244-92CF-A17653CBA75A}" sibTransId="{363CF6CD-17FA-F64A-9AAB-50AA741BE7DF}"/>
    <dgm:cxn modelId="{FD12489B-FAE9-4AF1-84D4-4B45A7FEF681}" type="presOf" srcId="{421F2FE4-1594-344F-A9F3-C9E0FDDC69C3}" destId="{70D2FDA4-9016-2543-AAED-D7465F4199A3}" srcOrd="0" destOrd="0" presId="urn:microsoft.com/office/officeart/2005/8/layout/arrow2"/>
    <dgm:cxn modelId="{EB2B9E82-1282-3548-9E9D-A863934CD81F}" srcId="{B986318E-6354-6441-BD6F-B3F92AF5BA83}" destId="{A4B5A75B-9663-514B-A6FF-F0B6F26B5170}" srcOrd="1" destOrd="0" parTransId="{A801CBAC-09FC-7E44-A0D9-370A946076D9}" sibTransId="{4E64B584-466E-2A40-A019-2E11E6F38E1C}"/>
    <dgm:cxn modelId="{A5F1B868-930F-4472-973F-89FE162FB57B}" type="presParOf" srcId="{FFF0DCB9-8CD5-274C-B65E-D271B6DF9FBE}" destId="{22D34485-A540-1547-8B9D-E4BC1E330697}" srcOrd="0" destOrd="0" presId="urn:microsoft.com/office/officeart/2005/8/layout/arrow2"/>
    <dgm:cxn modelId="{3B766625-B758-487E-B4F3-D7B11CCC0514}" type="presParOf" srcId="{FFF0DCB9-8CD5-274C-B65E-D271B6DF9FBE}" destId="{B532A652-452B-944E-9DCA-F5585D9326F7}" srcOrd="1" destOrd="0" presId="urn:microsoft.com/office/officeart/2005/8/layout/arrow2"/>
    <dgm:cxn modelId="{00D4299E-E642-441A-8ABA-869369BA5CA9}" type="presParOf" srcId="{B532A652-452B-944E-9DCA-F5585D9326F7}" destId="{1EC15C8F-B071-7849-A5C7-29519B53DAED}" srcOrd="0" destOrd="0" presId="urn:microsoft.com/office/officeart/2005/8/layout/arrow2"/>
    <dgm:cxn modelId="{70B572F5-6DF8-4284-9F35-88B1514D333D}" type="presParOf" srcId="{B532A652-452B-944E-9DCA-F5585D9326F7}" destId="{70D2FDA4-9016-2543-AAED-D7465F4199A3}" srcOrd="1" destOrd="0" presId="urn:microsoft.com/office/officeart/2005/8/layout/arrow2"/>
    <dgm:cxn modelId="{CD16A1C8-41FD-4BE3-A1F5-AEBA35BC17A7}" type="presParOf" srcId="{B532A652-452B-944E-9DCA-F5585D9326F7}" destId="{73164275-D3FE-A549-9364-5A0A0B3769D6}" srcOrd="2" destOrd="0" presId="urn:microsoft.com/office/officeart/2005/8/layout/arrow2"/>
    <dgm:cxn modelId="{80B1B03B-AC6F-4FC1-92F7-150AFE8CCA63}" type="presParOf" srcId="{B532A652-452B-944E-9DCA-F5585D9326F7}" destId="{78146FEB-D2A2-334C-926F-05B20968C852}" srcOrd="3" destOrd="0" presId="urn:microsoft.com/office/officeart/2005/8/layout/arrow2"/>
    <dgm:cxn modelId="{C27F5FA1-B4F1-44CA-8108-40BB5C90E5D8}" type="presParOf" srcId="{B532A652-452B-944E-9DCA-F5585D9326F7}" destId="{3BA493D5-A331-834B-A297-F3DD501CAFD6}" srcOrd="4" destOrd="0" presId="urn:microsoft.com/office/officeart/2005/8/layout/arrow2"/>
    <dgm:cxn modelId="{76C376C5-191F-4843-BB09-40B8EC1E3D80}" type="presParOf" srcId="{B532A652-452B-944E-9DCA-F5585D9326F7}" destId="{D79AD3FD-467A-AC46-8843-CA69817396F5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DAB606-3763-6B48-B36C-94A6A23C5690}">
      <dsp:nvSpPr>
        <dsp:cNvPr id="0" name=""/>
        <dsp:cNvSpPr/>
      </dsp:nvSpPr>
      <dsp:spPr>
        <a:xfrm>
          <a:off x="1868377" y="540"/>
          <a:ext cx="2458205" cy="632096"/>
        </a:xfrm>
        <a:prstGeom prst="roundRect">
          <a:avLst>
            <a:gd name="adj" fmla="val 10000"/>
          </a:avLst>
        </a:prstGeom>
        <a:solidFill>
          <a:schemeClr val="bg1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dirty="0">
              <a:solidFill>
                <a:schemeClr val="tx1"/>
              </a:solidFill>
            </a:rPr>
            <a:t>Slowly lean forward so your back is straight.</a:t>
          </a:r>
        </a:p>
      </dsp:txBody>
      <dsp:txXfrm>
        <a:off x="1886890" y="19053"/>
        <a:ext cx="2421179" cy="595070"/>
      </dsp:txXfrm>
    </dsp:sp>
    <dsp:sp modelId="{703F6418-9325-3940-8054-F9B7628248BC}">
      <dsp:nvSpPr>
        <dsp:cNvPr id="0" name=""/>
        <dsp:cNvSpPr/>
      </dsp:nvSpPr>
      <dsp:spPr>
        <a:xfrm rot="5400000">
          <a:off x="2978961" y="648439"/>
          <a:ext cx="237036" cy="28444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100" kern="1200"/>
        </a:p>
      </dsp:txBody>
      <dsp:txXfrm rot="-5400000">
        <a:off x="3012147" y="672143"/>
        <a:ext cx="170665" cy="165925"/>
      </dsp:txXfrm>
    </dsp:sp>
    <dsp:sp modelId="{D8A4E117-9E1B-B140-87D5-6C9A129B1B23}">
      <dsp:nvSpPr>
        <dsp:cNvPr id="0" name=""/>
        <dsp:cNvSpPr/>
      </dsp:nvSpPr>
      <dsp:spPr>
        <a:xfrm>
          <a:off x="1868377" y="948685"/>
          <a:ext cx="2458205" cy="632096"/>
        </a:xfrm>
        <a:prstGeom prst="roundRect">
          <a:avLst>
            <a:gd name="adj" fmla="val 10000"/>
          </a:avLst>
        </a:prstGeom>
        <a:solidFill>
          <a:schemeClr val="bg1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dirty="0">
              <a:solidFill>
                <a:schemeClr val="tx1"/>
              </a:solidFill>
            </a:rPr>
            <a:t>Place the ball behind your head and on top of your neck.</a:t>
          </a:r>
        </a:p>
      </dsp:txBody>
      <dsp:txXfrm>
        <a:off x="1886890" y="967198"/>
        <a:ext cx="2421179" cy="595070"/>
      </dsp:txXfrm>
    </dsp:sp>
    <dsp:sp modelId="{2AF50AEC-AEA8-5246-BA9F-1B0C876C2A3A}">
      <dsp:nvSpPr>
        <dsp:cNvPr id="0" name=""/>
        <dsp:cNvSpPr/>
      </dsp:nvSpPr>
      <dsp:spPr>
        <a:xfrm rot="5400000">
          <a:off x="2978961" y="1596584"/>
          <a:ext cx="237036" cy="28444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100" kern="1200"/>
        </a:p>
      </dsp:txBody>
      <dsp:txXfrm rot="-5400000">
        <a:off x="3012147" y="1620288"/>
        <a:ext cx="170665" cy="165925"/>
      </dsp:txXfrm>
    </dsp:sp>
    <dsp:sp modelId="{810C3536-F4BA-8942-B102-62E455832BC3}">
      <dsp:nvSpPr>
        <dsp:cNvPr id="0" name=""/>
        <dsp:cNvSpPr/>
      </dsp:nvSpPr>
      <dsp:spPr>
        <a:xfrm>
          <a:off x="1868377" y="1896831"/>
          <a:ext cx="2458205" cy="632096"/>
        </a:xfrm>
        <a:prstGeom prst="roundRect">
          <a:avLst>
            <a:gd name="adj" fmla="val 10000"/>
          </a:avLst>
        </a:prstGeom>
        <a:solidFill>
          <a:schemeClr val="bg1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dirty="0">
              <a:solidFill>
                <a:schemeClr val="tx1"/>
              </a:solidFill>
            </a:rPr>
            <a:t>Lift your head up and look forward.</a:t>
          </a:r>
        </a:p>
      </dsp:txBody>
      <dsp:txXfrm>
        <a:off x="1886890" y="1915344"/>
        <a:ext cx="2421179" cy="595070"/>
      </dsp:txXfrm>
    </dsp:sp>
    <dsp:sp modelId="{CB8216C5-E53A-9240-B599-EB2DE69EE7E7}">
      <dsp:nvSpPr>
        <dsp:cNvPr id="0" name=""/>
        <dsp:cNvSpPr/>
      </dsp:nvSpPr>
      <dsp:spPr>
        <a:xfrm rot="5400000">
          <a:off x="2978961" y="2544730"/>
          <a:ext cx="237036" cy="28444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100" kern="1200"/>
        </a:p>
      </dsp:txBody>
      <dsp:txXfrm rot="-5400000">
        <a:off x="3012147" y="2568434"/>
        <a:ext cx="170665" cy="165925"/>
      </dsp:txXfrm>
    </dsp:sp>
    <dsp:sp modelId="{0EB89BE3-7695-4B4C-9FBE-FB9352DA9A24}">
      <dsp:nvSpPr>
        <dsp:cNvPr id="0" name=""/>
        <dsp:cNvSpPr/>
      </dsp:nvSpPr>
      <dsp:spPr>
        <a:xfrm>
          <a:off x="1868377" y="2844976"/>
          <a:ext cx="2458205" cy="632096"/>
        </a:xfrm>
        <a:prstGeom prst="roundRect">
          <a:avLst>
            <a:gd name="adj" fmla="val 10000"/>
          </a:avLst>
        </a:prstGeom>
        <a:solidFill>
          <a:schemeClr val="bg1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dirty="0">
              <a:solidFill>
                <a:schemeClr val="tx1"/>
              </a:solidFill>
            </a:rPr>
            <a:t>Take your hands off the ball and put your arms out for balance.</a:t>
          </a:r>
        </a:p>
      </dsp:txBody>
      <dsp:txXfrm>
        <a:off x="1886890" y="2863489"/>
        <a:ext cx="2421179" cy="595070"/>
      </dsp:txXfrm>
    </dsp:sp>
    <dsp:sp modelId="{2292BC34-4BF6-B447-9D94-52D55C6D65C5}">
      <dsp:nvSpPr>
        <dsp:cNvPr id="0" name=""/>
        <dsp:cNvSpPr/>
      </dsp:nvSpPr>
      <dsp:spPr>
        <a:xfrm rot="5400000">
          <a:off x="2978961" y="3492875"/>
          <a:ext cx="237036" cy="28444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100" kern="1200"/>
        </a:p>
      </dsp:txBody>
      <dsp:txXfrm rot="-5400000">
        <a:off x="3012147" y="3516579"/>
        <a:ext cx="170665" cy="165925"/>
      </dsp:txXfrm>
    </dsp:sp>
    <dsp:sp modelId="{3B8D319D-A673-324C-B3B4-B9BCC26CFC6A}">
      <dsp:nvSpPr>
        <dsp:cNvPr id="0" name=""/>
        <dsp:cNvSpPr/>
      </dsp:nvSpPr>
      <dsp:spPr>
        <a:xfrm>
          <a:off x="1868377" y="3793121"/>
          <a:ext cx="2458205" cy="632096"/>
        </a:xfrm>
        <a:prstGeom prst="roundRect">
          <a:avLst>
            <a:gd name="adj" fmla="val 10000"/>
          </a:avLst>
        </a:prstGeom>
        <a:solidFill>
          <a:schemeClr val="bg1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b="1" kern="1200" dirty="0">
              <a:solidFill>
                <a:srgbClr val="FF0000"/>
              </a:solidFill>
            </a:rPr>
            <a:t>Can you spin in a circle keeping the ball on the back of your neck?</a:t>
          </a:r>
        </a:p>
      </dsp:txBody>
      <dsp:txXfrm>
        <a:off x="1886890" y="3811634"/>
        <a:ext cx="2421179" cy="59507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D34485-A540-1547-8B9D-E4BC1E330697}">
      <dsp:nvSpPr>
        <dsp:cNvPr id="0" name=""/>
        <dsp:cNvSpPr/>
      </dsp:nvSpPr>
      <dsp:spPr>
        <a:xfrm>
          <a:off x="767393" y="0"/>
          <a:ext cx="7350430" cy="4594019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C15C8F-B071-7849-A5C7-29519B53DAED}">
      <dsp:nvSpPr>
        <dsp:cNvPr id="0" name=""/>
        <dsp:cNvSpPr/>
      </dsp:nvSpPr>
      <dsp:spPr>
        <a:xfrm>
          <a:off x="1700897" y="3170791"/>
          <a:ext cx="191111" cy="1911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D2FDA4-9016-2543-AAED-D7465F4199A3}">
      <dsp:nvSpPr>
        <dsp:cNvPr id="0" name=""/>
        <dsp:cNvSpPr/>
      </dsp:nvSpPr>
      <dsp:spPr>
        <a:xfrm>
          <a:off x="1796453" y="3266347"/>
          <a:ext cx="1712650" cy="13276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266" tIns="0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/>
            <a:t>Have the ball in your hands.</a:t>
          </a:r>
        </a:p>
      </dsp:txBody>
      <dsp:txXfrm>
        <a:off x="1796453" y="3266347"/>
        <a:ext cx="1712650" cy="1327671"/>
      </dsp:txXfrm>
    </dsp:sp>
    <dsp:sp modelId="{73164275-D3FE-A549-9364-5A0A0B3769D6}">
      <dsp:nvSpPr>
        <dsp:cNvPr id="0" name=""/>
        <dsp:cNvSpPr/>
      </dsp:nvSpPr>
      <dsp:spPr>
        <a:xfrm>
          <a:off x="3387821" y="1922137"/>
          <a:ext cx="345470" cy="34547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146FEB-D2A2-334C-926F-05B20968C852}">
      <dsp:nvSpPr>
        <dsp:cNvPr id="0" name=""/>
        <dsp:cNvSpPr/>
      </dsp:nvSpPr>
      <dsp:spPr>
        <a:xfrm>
          <a:off x="3560556" y="2094872"/>
          <a:ext cx="1764103" cy="24991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3058" tIns="0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/>
            <a:t>Drop the ball over your left foot.</a:t>
          </a:r>
        </a:p>
      </dsp:txBody>
      <dsp:txXfrm>
        <a:off x="3560556" y="2094872"/>
        <a:ext cx="1764103" cy="2499146"/>
      </dsp:txXfrm>
    </dsp:sp>
    <dsp:sp modelId="{3BA493D5-A331-834B-A297-F3DD501CAFD6}">
      <dsp:nvSpPr>
        <dsp:cNvPr id="0" name=""/>
        <dsp:cNvSpPr/>
      </dsp:nvSpPr>
      <dsp:spPr>
        <a:xfrm>
          <a:off x="5416540" y="1162286"/>
          <a:ext cx="477777" cy="4777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9AD3FD-467A-AC46-8843-CA69817396F5}">
      <dsp:nvSpPr>
        <dsp:cNvPr id="0" name=""/>
        <dsp:cNvSpPr/>
      </dsp:nvSpPr>
      <dsp:spPr>
        <a:xfrm>
          <a:off x="5655429" y="1401175"/>
          <a:ext cx="1764103" cy="31928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3165" tIns="0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/>
            <a:t>Jump in the air and cross over your left and right foot one behind the over. Kick the ball up with the foot behind.</a:t>
          </a:r>
        </a:p>
      </dsp:txBody>
      <dsp:txXfrm>
        <a:off x="5655429" y="1401175"/>
        <a:ext cx="1764103" cy="31928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D1166-1951-45D4-B1BB-87420B07DE81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8642F-912E-4105-99CB-45FCA9C0CF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0288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D1166-1951-45D4-B1BB-87420B07DE81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8642F-912E-4105-99CB-45FCA9C0CF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3228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D1166-1951-45D4-B1BB-87420B07DE81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8642F-912E-4105-99CB-45FCA9C0CF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28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D1166-1951-45D4-B1BB-87420B07DE81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8642F-912E-4105-99CB-45FCA9C0CF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5717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D1166-1951-45D4-B1BB-87420B07DE81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8642F-912E-4105-99CB-45FCA9C0CF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9711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D1166-1951-45D4-B1BB-87420B07DE81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8642F-912E-4105-99CB-45FCA9C0CF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6383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D1166-1951-45D4-B1BB-87420B07DE81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8642F-912E-4105-99CB-45FCA9C0CF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0030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D1166-1951-45D4-B1BB-87420B07DE81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8642F-912E-4105-99CB-45FCA9C0CF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1800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D1166-1951-45D4-B1BB-87420B07DE81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8642F-912E-4105-99CB-45FCA9C0CF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9325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D1166-1951-45D4-B1BB-87420B07DE81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8642F-912E-4105-99CB-45FCA9C0CF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9820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D1166-1951-45D4-B1BB-87420B07DE81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8642F-912E-4105-99CB-45FCA9C0CF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2881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8D1166-1951-45D4-B1BB-87420B07DE81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8642F-912E-4105-99CB-45FCA9C0CF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5091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13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jpeg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5.jpeg"/><Relationship Id="rId7" Type="http://schemas.openxmlformats.org/officeDocument/2006/relationships/diagramColors" Target="../diagrams/colors1.xml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11" Type="http://schemas.openxmlformats.org/officeDocument/2006/relationships/image" Target="../media/image13.png"/><Relationship Id="rId5" Type="http://schemas.openxmlformats.org/officeDocument/2006/relationships/diagramLayout" Target="../diagrams/layout1.xml"/><Relationship Id="rId10" Type="http://schemas.openxmlformats.org/officeDocument/2006/relationships/image" Target="../media/image12.png"/><Relationship Id="rId4" Type="http://schemas.openxmlformats.org/officeDocument/2006/relationships/diagramData" Target="../diagrams/data1.xml"/><Relationship Id="rId9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tiff"/><Relationship Id="rId13" Type="http://schemas.openxmlformats.org/officeDocument/2006/relationships/image" Target="../media/image13.png"/><Relationship Id="rId3" Type="http://schemas.openxmlformats.org/officeDocument/2006/relationships/diagramLayout" Target="../diagrams/layout2.xml"/><Relationship Id="rId7" Type="http://schemas.openxmlformats.org/officeDocument/2006/relationships/image" Target="../media/image16.tiff"/><Relationship Id="rId12" Type="http://schemas.openxmlformats.org/officeDocument/2006/relationships/image" Target="../media/image12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11" Type="http://schemas.openxmlformats.org/officeDocument/2006/relationships/image" Target="../media/image11.png"/><Relationship Id="rId5" Type="http://schemas.openxmlformats.org/officeDocument/2006/relationships/diagramColors" Target="../diagrams/colors2.xml"/><Relationship Id="rId10" Type="http://schemas.openxmlformats.org/officeDocument/2006/relationships/image" Target="../media/image19.jpeg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1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dirty="0"/>
              <a:t/>
            </a:r>
            <a:br>
              <a:rPr lang="en-GB" dirty="0"/>
            </a:br>
            <a:r>
              <a:rPr lang="en-GB" b="1" u="sng" dirty="0"/>
              <a:t>INSTRUCTIONS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4831"/>
            <a:ext cx="7886700" cy="4351338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GB" b="1" u="sng" dirty="0"/>
              <a:t>WELCOME TO OUR FOOTBALL FREESTYLE WEEK</a:t>
            </a:r>
          </a:p>
          <a:p>
            <a:r>
              <a:rPr lang="en-GB" dirty="0"/>
              <a:t>Choose your level: Bronze, Silver, Gold or Platinum.</a:t>
            </a:r>
          </a:p>
          <a:p>
            <a:r>
              <a:rPr lang="en-GB" dirty="0"/>
              <a:t>Can you complete all 3 challenges within that level.</a:t>
            </a:r>
          </a:p>
          <a:p>
            <a:r>
              <a:rPr lang="en-GB" dirty="0"/>
              <a:t>If you start at Bronze or Silver can you progress to Gold or Platinum with practice and determination.</a:t>
            </a:r>
          </a:p>
          <a:p>
            <a:r>
              <a:rPr lang="en-GB" dirty="0"/>
              <a:t>If you do not have a football use a tied up beach or bath towel or sock.</a:t>
            </a:r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00978" y="4815486"/>
            <a:ext cx="1315233" cy="17536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92402" y="5554718"/>
            <a:ext cx="768350" cy="76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8649" y="5353758"/>
            <a:ext cx="3436511" cy="1210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76669" y="368300"/>
            <a:ext cx="1404075" cy="1456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8650" y="234157"/>
            <a:ext cx="1590675" cy="159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48958" y="5583974"/>
            <a:ext cx="2272184" cy="709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04197" y="222936"/>
            <a:ext cx="1144761" cy="5875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41833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AC2FC83E-92F4-D741-9BE2-B7C072FE58F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226713" y="2303535"/>
            <a:ext cx="3034406" cy="4475201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9846F91B-9D18-2046-B288-36E6F9986B2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460180" y="2303535"/>
            <a:ext cx="2565069" cy="4475201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="" xmlns:a16="http://schemas.microsoft.com/office/drawing/2014/main" id="{C63D185B-3F3B-0B4B-99B5-5C925B2986BA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5003" y="2303535"/>
            <a:ext cx="2731324" cy="447520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962A57D9-9602-B744-BBB6-76D40029E472}"/>
              </a:ext>
            </a:extLst>
          </p:cNvPr>
          <p:cNvSpPr txBox="1"/>
          <p:nvPr/>
        </p:nvSpPr>
        <p:spPr>
          <a:xfrm>
            <a:off x="294063" y="6392008"/>
            <a:ext cx="2333203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Balance the ball on your foot.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BA789D2B-CD3D-D14A-95FE-C09C1296493E}"/>
              </a:ext>
            </a:extLst>
          </p:cNvPr>
          <p:cNvSpPr txBox="1"/>
          <p:nvPr/>
        </p:nvSpPr>
        <p:spPr>
          <a:xfrm>
            <a:off x="3519479" y="4075646"/>
            <a:ext cx="2448873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Start to raise your foot as high as you can.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DE2B5C6F-F9F6-D44F-B4E4-EA2949376BA7}"/>
              </a:ext>
            </a:extLst>
          </p:cNvPr>
          <p:cNvSpPr txBox="1"/>
          <p:nvPr/>
        </p:nvSpPr>
        <p:spPr>
          <a:xfrm>
            <a:off x="6661505" y="2787417"/>
            <a:ext cx="2151419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In one movement, pull your foot back and slam the top of the ball down with your knee.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7ABE1338-8B52-F14C-A8EC-7B3FEDC5A26E}"/>
              </a:ext>
            </a:extLst>
          </p:cNvPr>
          <p:cNvSpPr txBox="1"/>
          <p:nvPr/>
        </p:nvSpPr>
        <p:spPr>
          <a:xfrm>
            <a:off x="1286072" y="5943725"/>
            <a:ext cx="301686" cy="3693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>
                <a:highlight>
                  <a:srgbClr val="FFFF00"/>
                </a:highlight>
              </a:rPr>
              <a:t>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DF329DF0-DE2B-D343-8FC3-3D4CC3228A79}"/>
              </a:ext>
            </a:extLst>
          </p:cNvPr>
          <p:cNvSpPr txBox="1"/>
          <p:nvPr/>
        </p:nvSpPr>
        <p:spPr>
          <a:xfrm>
            <a:off x="4593072" y="3627363"/>
            <a:ext cx="301686" cy="3693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>
                <a:highlight>
                  <a:srgbClr val="FFFF00"/>
                </a:highlight>
              </a:rPr>
              <a:t>2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F1E35B40-619A-EA4C-94D0-A6FDD7804C85}"/>
              </a:ext>
            </a:extLst>
          </p:cNvPr>
          <p:cNvSpPr txBox="1"/>
          <p:nvPr/>
        </p:nvSpPr>
        <p:spPr>
          <a:xfrm>
            <a:off x="7644755" y="2339134"/>
            <a:ext cx="301686" cy="3693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>
                <a:highlight>
                  <a:srgbClr val="FFFF00"/>
                </a:highlight>
              </a:rPr>
              <a:t>3</a:t>
            </a:r>
          </a:p>
        </p:txBody>
      </p:sp>
      <p:sp>
        <p:nvSpPr>
          <p:cNvPr id="17" name="Rounded Rectangle 16">
            <a:extLst>
              <a:ext uri="{FF2B5EF4-FFF2-40B4-BE49-F238E27FC236}">
                <a16:creationId xmlns="" xmlns:a16="http://schemas.microsoft.com/office/drawing/2014/main" id="{9BC2ECB6-201B-8744-BACE-50D6722BA968}"/>
              </a:ext>
            </a:extLst>
          </p:cNvPr>
          <p:cNvSpPr/>
          <p:nvPr/>
        </p:nvSpPr>
        <p:spPr>
          <a:xfrm>
            <a:off x="0" y="0"/>
            <a:ext cx="9104812" cy="1397884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>
              <a:solidFill>
                <a:schemeClr val="tx1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algn="ctr"/>
            <a:endParaRPr lang="en-US" sz="2400" b="1" dirty="0">
              <a:solidFill>
                <a:schemeClr val="tx1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algn="ctr"/>
            <a:r>
              <a:rPr lang="en-US" sz="3600" b="1" dirty="0">
                <a:solidFill>
                  <a:schemeClr val="tx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At Home Freestyle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="" xmlns:a16="http://schemas.microsoft.com/office/drawing/2014/main" id="{E1A15347-8A86-564D-897A-AF9B3377A50D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58278" y="197699"/>
            <a:ext cx="1073016" cy="1110017"/>
          </a:xfrm>
          <a:prstGeom prst="rect">
            <a:avLst/>
          </a:prstGeom>
          <a:solidFill>
            <a:schemeClr val="accent6"/>
          </a:solidFill>
        </p:spPr>
      </p:pic>
      <p:pic>
        <p:nvPicPr>
          <p:cNvPr id="19" name="Picture 18">
            <a:extLst>
              <a:ext uri="{FF2B5EF4-FFF2-40B4-BE49-F238E27FC236}">
                <a16:creationId xmlns="" xmlns:a16="http://schemas.microsoft.com/office/drawing/2014/main" id="{7353F42C-2C27-EC47-97F7-F47E585DA2BF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2630" y="79724"/>
            <a:ext cx="1327976" cy="1327976"/>
          </a:xfrm>
          <a:prstGeom prst="rect">
            <a:avLst/>
          </a:prstGeom>
          <a:solidFill>
            <a:schemeClr val="accent6"/>
          </a:solidFill>
        </p:spPr>
      </p:pic>
      <p:sp>
        <p:nvSpPr>
          <p:cNvPr id="20" name="Rounded Rectangle 19">
            <a:extLst>
              <a:ext uri="{FF2B5EF4-FFF2-40B4-BE49-F238E27FC236}">
                <a16:creationId xmlns="" xmlns:a16="http://schemas.microsoft.com/office/drawing/2014/main" id="{687F1244-D7DD-5F45-8EA9-BD674C0028FE}"/>
              </a:ext>
            </a:extLst>
          </p:cNvPr>
          <p:cNvSpPr/>
          <p:nvPr/>
        </p:nvSpPr>
        <p:spPr>
          <a:xfrm>
            <a:off x="0" y="1524588"/>
            <a:ext cx="9143999" cy="652062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u="sng" dirty="0">
                <a:solidFill>
                  <a:schemeClr val="tx1"/>
                </a:solidFill>
                <a:latin typeface="Segoe UI Semibold" panose="020B0702040204020203" pitchFamily="34" charset="0"/>
                <a:ea typeface="Apple Color Emoji" pitchFamily="2" charset="0"/>
                <a:cs typeface="Segoe UI Semibold" panose="020B0702040204020203" pitchFamily="34" charset="0"/>
              </a:rPr>
              <a:t>Gold Challenge 1:</a:t>
            </a:r>
            <a:r>
              <a:rPr lang="en-US" sz="3000" b="1" dirty="0">
                <a:solidFill>
                  <a:schemeClr val="tx1"/>
                </a:solidFill>
                <a:latin typeface="Segoe UI Semibold" panose="020B0702040204020203" pitchFamily="34" charset="0"/>
                <a:ea typeface="Apple Color Emoji" pitchFamily="2" charset="0"/>
                <a:cs typeface="Segoe UI Semibold" panose="020B0702040204020203" pitchFamily="34" charset="0"/>
              </a:rPr>
              <a:t> Knee Snap</a:t>
            </a:r>
          </a:p>
        </p:txBody>
      </p:sp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38339" y="79723"/>
            <a:ext cx="1311316" cy="672985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9903949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273F8D6F-354C-624B-8A2E-B979C2E7344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5003" y="2319866"/>
            <a:ext cx="2956955" cy="440157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BDD76F8D-9510-5F48-93B2-65B366DC0C4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365174" y="2319866"/>
            <a:ext cx="2660076" cy="4401567"/>
          </a:xfrm>
          <a:prstGeom prst="rect">
            <a:avLst/>
          </a:prstGeom>
        </p:spPr>
      </p:pic>
      <p:graphicFrame>
        <p:nvGraphicFramePr>
          <p:cNvPr id="9" name="Diagram 8">
            <a:extLst>
              <a:ext uri="{FF2B5EF4-FFF2-40B4-BE49-F238E27FC236}">
                <a16:creationId xmlns="" xmlns:a16="http://schemas.microsoft.com/office/drawing/2014/main" id="{80C9FF39-7D4B-3349-95C6-C34C0B7FA13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09421233"/>
              </p:ext>
            </p:extLst>
          </p:nvPr>
        </p:nvGraphicFramePr>
        <p:xfrm>
          <a:off x="1636816" y="2295679"/>
          <a:ext cx="6194960" cy="44257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Rounded Rectangle 9">
            <a:extLst>
              <a:ext uri="{FF2B5EF4-FFF2-40B4-BE49-F238E27FC236}">
                <a16:creationId xmlns="" xmlns:a16="http://schemas.microsoft.com/office/drawing/2014/main" id="{9BC2ECB6-201B-8744-BACE-50D6722BA968}"/>
              </a:ext>
            </a:extLst>
          </p:cNvPr>
          <p:cNvSpPr/>
          <p:nvPr/>
        </p:nvSpPr>
        <p:spPr>
          <a:xfrm>
            <a:off x="0" y="0"/>
            <a:ext cx="9104812" cy="1397884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>
              <a:solidFill>
                <a:schemeClr val="tx1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algn="ctr"/>
            <a:endParaRPr lang="en-US" sz="2400" b="1" dirty="0">
              <a:solidFill>
                <a:schemeClr val="tx1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algn="ctr"/>
            <a:r>
              <a:rPr lang="en-US" sz="3600" b="1" dirty="0">
                <a:solidFill>
                  <a:schemeClr val="tx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At Home Freestyle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E1A15347-8A86-564D-897A-AF9B3377A50D}"/>
              </a:ext>
            </a:extLst>
          </p:cNvPr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58278" y="197699"/>
            <a:ext cx="1073016" cy="1110017"/>
          </a:xfrm>
          <a:prstGeom prst="rect">
            <a:avLst/>
          </a:prstGeom>
          <a:solidFill>
            <a:schemeClr val="accent6"/>
          </a:solidFill>
        </p:spPr>
      </p:pic>
      <p:pic>
        <p:nvPicPr>
          <p:cNvPr id="12" name="Picture 11">
            <a:extLst>
              <a:ext uri="{FF2B5EF4-FFF2-40B4-BE49-F238E27FC236}">
                <a16:creationId xmlns="" xmlns:a16="http://schemas.microsoft.com/office/drawing/2014/main" id="{7353F42C-2C27-EC47-97F7-F47E585DA2BF}"/>
              </a:ext>
            </a:extLst>
          </p:cNvPr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2630" y="79724"/>
            <a:ext cx="1327976" cy="1327976"/>
          </a:xfrm>
          <a:prstGeom prst="rect">
            <a:avLst/>
          </a:prstGeom>
          <a:solidFill>
            <a:schemeClr val="accent6"/>
          </a:solidFill>
        </p:spPr>
      </p:pic>
      <p:sp>
        <p:nvSpPr>
          <p:cNvPr id="13" name="Rounded Rectangle 12">
            <a:extLst>
              <a:ext uri="{FF2B5EF4-FFF2-40B4-BE49-F238E27FC236}">
                <a16:creationId xmlns="" xmlns:a16="http://schemas.microsoft.com/office/drawing/2014/main" id="{687F1244-D7DD-5F45-8EA9-BD674C0028FE}"/>
              </a:ext>
            </a:extLst>
          </p:cNvPr>
          <p:cNvSpPr/>
          <p:nvPr/>
        </p:nvSpPr>
        <p:spPr>
          <a:xfrm>
            <a:off x="0" y="1524588"/>
            <a:ext cx="9143999" cy="652062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u="sng" dirty="0">
                <a:solidFill>
                  <a:schemeClr val="tx1"/>
                </a:solidFill>
                <a:latin typeface="Segoe UI Semibold" panose="020B0702040204020203" pitchFamily="34" charset="0"/>
                <a:ea typeface="Apple Color Emoji" pitchFamily="2" charset="0"/>
                <a:cs typeface="Segoe UI Semibold" panose="020B0702040204020203" pitchFamily="34" charset="0"/>
              </a:rPr>
              <a:t>Gold Challenge 2:</a:t>
            </a:r>
            <a:r>
              <a:rPr lang="en-US" sz="3000" b="1" dirty="0">
                <a:solidFill>
                  <a:schemeClr val="tx1"/>
                </a:solidFill>
                <a:latin typeface="Segoe UI Semibold" panose="020B0702040204020203" pitchFamily="34" charset="0"/>
                <a:ea typeface="Apple Color Emoji" pitchFamily="2" charset="0"/>
                <a:cs typeface="Segoe UI Semibold" panose="020B0702040204020203" pitchFamily="34" charset="0"/>
              </a:rPr>
              <a:t> Neck Balance</a:t>
            </a: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38339" y="79723"/>
            <a:ext cx="1311316" cy="672985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36690302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Diagram 9">
            <a:extLst>
              <a:ext uri="{FF2B5EF4-FFF2-40B4-BE49-F238E27FC236}">
                <a16:creationId xmlns="" xmlns:a16="http://schemas.microsoft.com/office/drawing/2014/main" id="{4AF9EEF2-C345-5347-8787-CD2C8348812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44331585"/>
              </p:ext>
            </p:extLst>
          </p:nvPr>
        </p:nvGraphicFramePr>
        <p:xfrm>
          <a:off x="164970" y="2062555"/>
          <a:ext cx="8885217" cy="45940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4345CBF6-B4EE-0D4B-AC24-2682D73ABEE3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607578" y="4883801"/>
            <a:ext cx="1225759" cy="173073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372094B4-EC2E-3847-8526-D6B68D2E0F8A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753271" y="4883801"/>
            <a:ext cx="1225759" cy="183763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F6E1B232-DDB1-4A4F-881C-596BDB338318}"/>
              </a:ext>
            </a:extLst>
          </p:cNvPr>
          <p:cNvPicPr>
            <a:picLocks noChangeAspect="1"/>
          </p:cNvPicPr>
          <p:nvPr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804888" y="2345658"/>
            <a:ext cx="1265257" cy="142585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378FBCD5-7AA7-A541-B8C9-E578D155C853}"/>
              </a:ext>
            </a:extLst>
          </p:cNvPr>
          <p:cNvSpPr txBox="1"/>
          <p:nvPr/>
        </p:nvSpPr>
        <p:spPr>
          <a:xfrm>
            <a:off x="1525147" y="5136411"/>
            <a:ext cx="301686" cy="3693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>
                <a:highlight>
                  <a:srgbClr val="FFFF00"/>
                </a:highlight>
              </a:rPr>
              <a:t>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065BAD8D-58EF-D546-A13D-B68B84256D22}"/>
              </a:ext>
            </a:extLst>
          </p:cNvPr>
          <p:cNvSpPr txBox="1"/>
          <p:nvPr/>
        </p:nvSpPr>
        <p:spPr>
          <a:xfrm>
            <a:off x="3233214" y="3990232"/>
            <a:ext cx="301686" cy="3693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>
                <a:highlight>
                  <a:srgbClr val="FFFF00"/>
                </a:highlight>
              </a:rPr>
              <a:t>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9FF3FE05-7EC3-9B4C-A68F-FCDB0E1DE342}"/>
              </a:ext>
            </a:extLst>
          </p:cNvPr>
          <p:cNvSpPr txBox="1"/>
          <p:nvPr/>
        </p:nvSpPr>
        <p:spPr>
          <a:xfrm>
            <a:off x="5285783" y="3288512"/>
            <a:ext cx="301686" cy="3693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>
                <a:highlight>
                  <a:srgbClr val="FFFF00"/>
                </a:highlight>
              </a:rPr>
              <a:t>3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A04B781E-58DF-C34F-AE9C-63FD44390C03}"/>
              </a:ext>
            </a:extLst>
          </p:cNvPr>
          <p:cNvPicPr>
            <a:picLocks noChangeAspect="1"/>
          </p:cNvPicPr>
          <p:nvPr/>
        </p:nvPicPr>
        <p:blipFill rotWithShape="1"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74427" y="2377405"/>
            <a:ext cx="1704812" cy="2221325"/>
          </a:xfrm>
          <a:prstGeom prst="rect">
            <a:avLst/>
          </a:prstGeom>
        </p:spPr>
      </p:pic>
      <p:sp>
        <p:nvSpPr>
          <p:cNvPr id="14" name="Rounded Rectangle 13">
            <a:extLst>
              <a:ext uri="{FF2B5EF4-FFF2-40B4-BE49-F238E27FC236}">
                <a16:creationId xmlns="" xmlns:a16="http://schemas.microsoft.com/office/drawing/2014/main" id="{9BC2ECB6-201B-8744-BACE-50D6722BA968}"/>
              </a:ext>
            </a:extLst>
          </p:cNvPr>
          <p:cNvSpPr/>
          <p:nvPr/>
        </p:nvSpPr>
        <p:spPr>
          <a:xfrm>
            <a:off x="0" y="0"/>
            <a:ext cx="9104812" cy="1397884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>
              <a:solidFill>
                <a:schemeClr val="tx1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algn="ctr"/>
            <a:endParaRPr lang="en-US" sz="2400" b="1" dirty="0">
              <a:solidFill>
                <a:schemeClr val="tx1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algn="ctr"/>
            <a:r>
              <a:rPr lang="en-US" sz="3600" b="1" dirty="0">
                <a:solidFill>
                  <a:schemeClr val="tx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At Home Freestyle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="" xmlns:a16="http://schemas.microsoft.com/office/drawing/2014/main" id="{E1A15347-8A86-564D-897A-AF9B3377A50D}"/>
              </a:ext>
            </a:extLst>
          </p:cNvPr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58278" y="197699"/>
            <a:ext cx="1073016" cy="111001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</p:pic>
      <p:pic>
        <p:nvPicPr>
          <p:cNvPr id="16" name="Picture 15">
            <a:extLst>
              <a:ext uri="{FF2B5EF4-FFF2-40B4-BE49-F238E27FC236}">
                <a16:creationId xmlns="" xmlns:a16="http://schemas.microsoft.com/office/drawing/2014/main" id="{7353F42C-2C27-EC47-97F7-F47E585DA2BF}"/>
              </a:ext>
            </a:extLst>
          </p:cNvPr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2630" y="79724"/>
            <a:ext cx="1327976" cy="132797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</p:pic>
      <p:sp>
        <p:nvSpPr>
          <p:cNvPr id="17" name="Rounded Rectangle 16">
            <a:extLst>
              <a:ext uri="{FF2B5EF4-FFF2-40B4-BE49-F238E27FC236}">
                <a16:creationId xmlns="" xmlns:a16="http://schemas.microsoft.com/office/drawing/2014/main" id="{687F1244-D7DD-5F45-8EA9-BD674C0028FE}"/>
              </a:ext>
            </a:extLst>
          </p:cNvPr>
          <p:cNvSpPr/>
          <p:nvPr/>
        </p:nvSpPr>
        <p:spPr>
          <a:xfrm>
            <a:off x="0" y="1524588"/>
            <a:ext cx="9143999" cy="652062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u="sng" dirty="0">
                <a:solidFill>
                  <a:schemeClr val="tx1"/>
                </a:solidFill>
                <a:latin typeface="Segoe UI Semibold" panose="020B0702040204020203" pitchFamily="34" charset="0"/>
                <a:ea typeface="Apple Color Emoji" pitchFamily="2" charset="0"/>
                <a:cs typeface="Segoe UI Semibold" panose="020B0702040204020203" pitchFamily="34" charset="0"/>
              </a:rPr>
              <a:t>Gold Challenge 3:</a:t>
            </a:r>
            <a:r>
              <a:rPr lang="en-US" sz="3000" b="1" dirty="0">
                <a:solidFill>
                  <a:schemeClr val="tx1"/>
                </a:solidFill>
                <a:latin typeface="Segoe UI Semibold" panose="020B0702040204020203" pitchFamily="34" charset="0"/>
                <a:ea typeface="Apple Color Emoji" pitchFamily="2" charset="0"/>
                <a:cs typeface="Segoe UI Semibold" panose="020B0702040204020203" pitchFamily="34" charset="0"/>
              </a:rPr>
              <a:t> Cross Kick</a:t>
            </a: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38339" y="79723"/>
            <a:ext cx="1311316" cy="67298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</p:pic>
      <p:sp>
        <p:nvSpPr>
          <p:cNvPr id="19" name="TextBox 18"/>
          <p:cNvSpPr txBox="1"/>
          <p:nvPr/>
        </p:nvSpPr>
        <p:spPr>
          <a:xfrm>
            <a:off x="7622009" y="2219491"/>
            <a:ext cx="148280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If you need to, let the ball bounce and then kick it up.</a:t>
            </a:r>
          </a:p>
        </p:txBody>
      </p:sp>
    </p:spTree>
    <p:extLst>
      <p:ext uri="{BB962C8B-B14F-4D97-AF65-F5344CB8AC3E}">
        <p14:creationId xmlns:p14="http://schemas.microsoft.com/office/powerpoint/2010/main" val="24113408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252</Words>
  <Application>Microsoft Office PowerPoint</Application>
  <PresentationFormat>On-screen Show (4:3)</PresentationFormat>
  <Paragraphs>36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 INSTRUCTIONS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Windows User</dc:creator>
  <cp:lastModifiedBy>Rob Tromans</cp:lastModifiedBy>
  <cp:revision>4</cp:revision>
  <dcterms:created xsi:type="dcterms:W3CDTF">2020-06-03T12:38:35Z</dcterms:created>
  <dcterms:modified xsi:type="dcterms:W3CDTF">2020-06-07T23:09:26Z</dcterms:modified>
</cp:coreProperties>
</file>