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EC5F5-9627-7344-9DB4-85210F7D39D3}" type="doc">
      <dgm:prSet loTypeId="urn:microsoft.com/office/officeart/2005/8/layout/vProcess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D2CEEFC-19F5-3440-93A6-5B475F9C2445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Place the bottom of your foot on top of the ball.</a:t>
          </a:r>
        </a:p>
      </dgm:t>
    </dgm:pt>
    <dgm:pt modelId="{B5D637CB-698A-6948-96DA-302F8486506B}" type="parTrans" cxnId="{72346D8E-5E7C-9646-8AD7-EB2A9062C32D}">
      <dgm:prSet/>
      <dgm:spPr/>
      <dgm:t>
        <a:bodyPr/>
        <a:lstStyle/>
        <a:p>
          <a:endParaRPr lang="en-GB"/>
        </a:p>
      </dgm:t>
    </dgm:pt>
    <dgm:pt modelId="{C95401FA-F890-084A-AD7B-9E859D393E68}" type="sibTrans" cxnId="{72346D8E-5E7C-9646-8AD7-EB2A9062C32D}">
      <dgm:prSet/>
      <dgm:spPr/>
      <dgm:t>
        <a:bodyPr/>
        <a:lstStyle/>
        <a:p>
          <a:endParaRPr lang="en-GB"/>
        </a:p>
      </dgm:t>
    </dgm:pt>
    <dgm:pt modelId="{D7BFFD92-ADE6-BB43-8E55-6BE05687A45E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Jump and switch your foot on top of the ball. Right, Left, Right, Left…</a:t>
          </a:r>
        </a:p>
      </dgm:t>
    </dgm:pt>
    <dgm:pt modelId="{8D0DFF3F-C28F-3A46-9B65-55710FFE9794}" type="parTrans" cxnId="{C392E2A0-DFD8-B741-920A-EF67C0519E54}">
      <dgm:prSet/>
      <dgm:spPr/>
      <dgm:t>
        <a:bodyPr/>
        <a:lstStyle/>
        <a:p>
          <a:endParaRPr lang="en-GB"/>
        </a:p>
      </dgm:t>
    </dgm:pt>
    <dgm:pt modelId="{9D705BEB-B1BD-C442-B0ED-24C997D29815}" type="sibTrans" cxnId="{C392E2A0-DFD8-B741-920A-EF67C0519E54}">
      <dgm:prSet/>
      <dgm:spPr/>
      <dgm:t>
        <a:bodyPr/>
        <a:lstStyle/>
        <a:p>
          <a:endParaRPr lang="en-GB"/>
        </a:p>
      </dgm:t>
    </dgm:pt>
    <dgm:pt modelId="{9868CCA9-25DE-AB44-8E7E-53E5DFA96FEF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rgbClr val="FF0000"/>
              </a:solidFill>
            </a:rPr>
            <a:t>Can you do 10?</a:t>
          </a:r>
        </a:p>
        <a:p>
          <a:r>
            <a:rPr lang="en-GB" b="1" dirty="0">
              <a:solidFill>
                <a:srgbClr val="FF0000"/>
              </a:solidFill>
            </a:rPr>
            <a:t>How fast can you do it?</a:t>
          </a:r>
        </a:p>
      </dgm:t>
    </dgm:pt>
    <dgm:pt modelId="{697B09D1-013F-B341-9B3F-FAB33D025166}" type="parTrans" cxnId="{CCCB0B5F-FC83-EA4C-ADBF-E3531E45C95B}">
      <dgm:prSet/>
      <dgm:spPr/>
      <dgm:t>
        <a:bodyPr/>
        <a:lstStyle/>
        <a:p>
          <a:endParaRPr lang="en-GB"/>
        </a:p>
      </dgm:t>
    </dgm:pt>
    <dgm:pt modelId="{B141B255-6931-AB41-8CEA-E6261D53C833}" type="sibTrans" cxnId="{CCCB0B5F-FC83-EA4C-ADBF-E3531E45C95B}">
      <dgm:prSet/>
      <dgm:spPr/>
      <dgm:t>
        <a:bodyPr/>
        <a:lstStyle/>
        <a:p>
          <a:endParaRPr lang="en-GB"/>
        </a:p>
      </dgm:t>
    </dgm:pt>
    <dgm:pt modelId="{1817F93E-0FC9-C24C-899F-E3CBD0BDB962}" type="pres">
      <dgm:prSet presAssocID="{CECEC5F5-9627-7344-9DB4-85210F7D39D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0EA3D9A-B030-FF44-8DB9-6969164D8959}" type="pres">
      <dgm:prSet presAssocID="{CECEC5F5-9627-7344-9DB4-85210F7D39D3}" presName="dummyMaxCanvas" presStyleCnt="0">
        <dgm:presLayoutVars/>
      </dgm:prSet>
      <dgm:spPr/>
    </dgm:pt>
    <dgm:pt modelId="{B2E44E2E-920C-9547-812E-91C932095E84}" type="pres">
      <dgm:prSet presAssocID="{CECEC5F5-9627-7344-9DB4-85210F7D39D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5D0723-FD44-9C47-857A-F44F9C51CFDB}" type="pres">
      <dgm:prSet presAssocID="{CECEC5F5-9627-7344-9DB4-85210F7D39D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4096FF-F95A-E94B-9B32-66341F0810EF}" type="pres">
      <dgm:prSet presAssocID="{CECEC5F5-9627-7344-9DB4-85210F7D39D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CCEC8D-9F4C-D349-951D-AFE59BD7ADDD}" type="pres">
      <dgm:prSet presAssocID="{CECEC5F5-9627-7344-9DB4-85210F7D39D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A95712-0F11-CF40-BAFB-1BBE11C3726A}" type="pres">
      <dgm:prSet presAssocID="{CECEC5F5-9627-7344-9DB4-85210F7D39D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910FFE-8631-E14F-A8E0-91A674046EB6}" type="pres">
      <dgm:prSet presAssocID="{CECEC5F5-9627-7344-9DB4-85210F7D39D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3D9492-8AD9-1B49-B995-F90F18A694C5}" type="pres">
      <dgm:prSet presAssocID="{CECEC5F5-9627-7344-9DB4-85210F7D39D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E7A239-892F-9B43-A9FE-59EB920DC47F}" type="pres">
      <dgm:prSet presAssocID="{CECEC5F5-9627-7344-9DB4-85210F7D39D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2CBCC9E-7260-40EF-A488-374CEC73751C}" type="presOf" srcId="{D7BFFD92-ADE6-BB43-8E55-6BE05687A45E}" destId="{7C5D0723-FD44-9C47-857A-F44F9C51CFDB}" srcOrd="0" destOrd="0" presId="urn:microsoft.com/office/officeart/2005/8/layout/vProcess5"/>
    <dgm:cxn modelId="{4C482738-3E72-405E-8F00-717D099D9467}" type="presOf" srcId="{5D2CEEFC-19F5-3440-93A6-5B475F9C2445}" destId="{B2E44E2E-920C-9547-812E-91C932095E84}" srcOrd="0" destOrd="0" presId="urn:microsoft.com/office/officeart/2005/8/layout/vProcess5"/>
    <dgm:cxn modelId="{2A823BC8-D700-4406-8042-0E9A424781D7}" type="presOf" srcId="{5D2CEEFC-19F5-3440-93A6-5B475F9C2445}" destId="{A3910FFE-8631-E14F-A8E0-91A674046EB6}" srcOrd="1" destOrd="0" presId="urn:microsoft.com/office/officeart/2005/8/layout/vProcess5"/>
    <dgm:cxn modelId="{7D23EFBC-05CB-4238-8125-A7296A0D6BC4}" type="presOf" srcId="{CECEC5F5-9627-7344-9DB4-85210F7D39D3}" destId="{1817F93E-0FC9-C24C-899F-E3CBD0BDB962}" srcOrd="0" destOrd="0" presId="urn:microsoft.com/office/officeart/2005/8/layout/vProcess5"/>
    <dgm:cxn modelId="{499FF877-588A-4B83-AF64-EB2970F9990C}" type="presOf" srcId="{9868CCA9-25DE-AB44-8E7E-53E5DFA96FEF}" destId="{5EE7A239-892F-9B43-A9FE-59EB920DC47F}" srcOrd="1" destOrd="0" presId="urn:microsoft.com/office/officeart/2005/8/layout/vProcess5"/>
    <dgm:cxn modelId="{C392E2A0-DFD8-B741-920A-EF67C0519E54}" srcId="{CECEC5F5-9627-7344-9DB4-85210F7D39D3}" destId="{D7BFFD92-ADE6-BB43-8E55-6BE05687A45E}" srcOrd="1" destOrd="0" parTransId="{8D0DFF3F-C28F-3A46-9B65-55710FFE9794}" sibTransId="{9D705BEB-B1BD-C442-B0ED-24C997D29815}"/>
    <dgm:cxn modelId="{12366AA5-7D1E-4D5F-AA2E-AC807567ABEA}" type="presOf" srcId="{9868CCA9-25DE-AB44-8E7E-53E5DFA96FEF}" destId="{7C4096FF-F95A-E94B-9B32-66341F0810EF}" srcOrd="0" destOrd="0" presId="urn:microsoft.com/office/officeart/2005/8/layout/vProcess5"/>
    <dgm:cxn modelId="{CCCB0B5F-FC83-EA4C-ADBF-E3531E45C95B}" srcId="{CECEC5F5-9627-7344-9DB4-85210F7D39D3}" destId="{9868CCA9-25DE-AB44-8E7E-53E5DFA96FEF}" srcOrd="2" destOrd="0" parTransId="{697B09D1-013F-B341-9B3F-FAB33D025166}" sibTransId="{B141B255-6931-AB41-8CEA-E6261D53C833}"/>
    <dgm:cxn modelId="{A368CE7C-33B0-46AA-B1A8-A1106B913880}" type="presOf" srcId="{C95401FA-F890-084A-AD7B-9E859D393E68}" destId="{9ACCEC8D-9F4C-D349-951D-AFE59BD7ADDD}" srcOrd="0" destOrd="0" presId="urn:microsoft.com/office/officeart/2005/8/layout/vProcess5"/>
    <dgm:cxn modelId="{5B947087-9507-4EC7-A5A2-BE15451D93C1}" type="presOf" srcId="{D7BFFD92-ADE6-BB43-8E55-6BE05687A45E}" destId="{BD3D9492-8AD9-1B49-B995-F90F18A694C5}" srcOrd="1" destOrd="0" presId="urn:microsoft.com/office/officeart/2005/8/layout/vProcess5"/>
    <dgm:cxn modelId="{72346D8E-5E7C-9646-8AD7-EB2A9062C32D}" srcId="{CECEC5F5-9627-7344-9DB4-85210F7D39D3}" destId="{5D2CEEFC-19F5-3440-93A6-5B475F9C2445}" srcOrd="0" destOrd="0" parTransId="{B5D637CB-698A-6948-96DA-302F8486506B}" sibTransId="{C95401FA-F890-084A-AD7B-9E859D393E68}"/>
    <dgm:cxn modelId="{E8D22186-BA86-4927-A162-DBDCA0EECA7E}" type="presOf" srcId="{9D705BEB-B1BD-C442-B0ED-24C997D29815}" destId="{04A95712-0F11-CF40-BAFB-1BBE11C3726A}" srcOrd="0" destOrd="0" presId="urn:microsoft.com/office/officeart/2005/8/layout/vProcess5"/>
    <dgm:cxn modelId="{21BE3771-E51F-4B44-ADD1-277DD273DCFA}" type="presParOf" srcId="{1817F93E-0FC9-C24C-899F-E3CBD0BDB962}" destId="{70EA3D9A-B030-FF44-8DB9-6969164D8959}" srcOrd="0" destOrd="0" presId="urn:microsoft.com/office/officeart/2005/8/layout/vProcess5"/>
    <dgm:cxn modelId="{E69A8632-6113-4F9C-88E7-E9F2D345BC3A}" type="presParOf" srcId="{1817F93E-0FC9-C24C-899F-E3CBD0BDB962}" destId="{B2E44E2E-920C-9547-812E-91C932095E84}" srcOrd="1" destOrd="0" presId="urn:microsoft.com/office/officeart/2005/8/layout/vProcess5"/>
    <dgm:cxn modelId="{D0CB17DD-6A8A-4A73-8DBA-E5E76793BAC6}" type="presParOf" srcId="{1817F93E-0FC9-C24C-899F-E3CBD0BDB962}" destId="{7C5D0723-FD44-9C47-857A-F44F9C51CFDB}" srcOrd="2" destOrd="0" presId="urn:microsoft.com/office/officeart/2005/8/layout/vProcess5"/>
    <dgm:cxn modelId="{4CFABDCE-7DEE-4C46-ACAE-B39E86DD4737}" type="presParOf" srcId="{1817F93E-0FC9-C24C-899F-E3CBD0BDB962}" destId="{7C4096FF-F95A-E94B-9B32-66341F0810EF}" srcOrd="3" destOrd="0" presId="urn:microsoft.com/office/officeart/2005/8/layout/vProcess5"/>
    <dgm:cxn modelId="{47FFBF4F-BAA5-4E5C-965A-565D18644275}" type="presParOf" srcId="{1817F93E-0FC9-C24C-899F-E3CBD0BDB962}" destId="{9ACCEC8D-9F4C-D349-951D-AFE59BD7ADDD}" srcOrd="4" destOrd="0" presId="urn:microsoft.com/office/officeart/2005/8/layout/vProcess5"/>
    <dgm:cxn modelId="{C231A0FD-DD08-45DA-BD8E-25F5A9E28633}" type="presParOf" srcId="{1817F93E-0FC9-C24C-899F-E3CBD0BDB962}" destId="{04A95712-0F11-CF40-BAFB-1BBE11C3726A}" srcOrd="5" destOrd="0" presId="urn:microsoft.com/office/officeart/2005/8/layout/vProcess5"/>
    <dgm:cxn modelId="{30AAD2F2-1E2C-4618-A507-BCB2C708D308}" type="presParOf" srcId="{1817F93E-0FC9-C24C-899F-E3CBD0BDB962}" destId="{A3910FFE-8631-E14F-A8E0-91A674046EB6}" srcOrd="6" destOrd="0" presId="urn:microsoft.com/office/officeart/2005/8/layout/vProcess5"/>
    <dgm:cxn modelId="{021C46A9-1B22-4D09-B387-E48649A6B2F1}" type="presParOf" srcId="{1817F93E-0FC9-C24C-899F-E3CBD0BDB962}" destId="{BD3D9492-8AD9-1B49-B995-F90F18A694C5}" srcOrd="7" destOrd="0" presId="urn:microsoft.com/office/officeart/2005/8/layout/vProcess5"/>
    <dgm:cxn modelId="{B23E58DA-F6CF-4A0E-8AC2-C554E92ECB3C}" type="presParOf" srcId="{1817F93E-0FC9-C24C-899F-E3CBD0BDB962}" destId="{5EE7A239-892F-9B43-A9FE-59EB920DC47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E5170C-CA07-2449-9BF3-7BD1DCC4F33E}" type="doc">
      <dgm:prSet loTypeId="urn:microsoft.com/office/officeart/2005/8/layout/venn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5200F66-BAB2-2145-A13B-EE46968E37B2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/>
            <a:t>Start with the ball under your heel.</a:t>
          </a:r>
        </a:p>
      </dgm:t>
    </dgm:pt>
    <dgm:pt modelId="{AAE46330-ED51-F74A-81DF-6D199A287483}" type="parTrans" cxnId="{F0210BA5-38C7-5540-A056-E3D6C96DCD96}">
      <dgm:prSet/>
      <dgm:spPr/>
      <dgm:t>
        <a:bodyPr/>
        <a:lstStyle/>
        <a:p>
          <a:endParaRPr lang="en-GB"/>
        </a:p>
      </dgm:t>
    </dgm:pt>
    <dgm:pt modelId="{6EDB6ABF-CB12-A54D-AE69-302D1C496474}" type="sibTrans" cxnId="{F0210BA5-38C7-5540-A056-E3D6C96DCD96}">
      <dgm:prSet/>
      <dgm:spPr/>
      <dgm:t>
        <a:bodyPr/>
        <a:lstStyle/>
        <a:p>
          <a:endParaRPr lang="en-GB"/>
        </a:p>
      </dgm:t>
    </dgm:pt>
    <dgm:pt modelId="{9E0A0DD8-696B-904C-BA4E-9153B628A314}">
      <dgm:prSet phldrT="[Text]"/>
      <dgm:spPr>
        <a:solidFill>
          <a:schemeClr val="bg1">
            <a:alpha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/>
            <a:t>Using the bottom of your foot, push the ball back.</a:t>
          </a:r>
        </a:p>
      </dgm:t>
    </dgm:pt>
    <dgm:pt modelId="{B893BD2F-A33A-4649-93C5-6272065C1BF7}" type="parTrans" cxnId="{D7ADCBBC-6EB6-EA41-BD2A-1690F369D367}">
      <dgm:prSet/>
      <dgm:spPr/>
      <dgm:t>
        <a:bodyPr/>
        <a:lstStyle/>
        <a:p>
          <a:endParaRPr lang="en-GB"/>
        </a:p>
      </dgm:t>
    </dgm:pt>
    <dgm:pt modelId="{109512B8-113F-6A47-883C-2BFEF441A732}" type="sibTrans" cxnId="{D7ADCBBC-6EB6-EA41-BD2A-1690F369D367}">
      <dgm:prSet/>
      <dgm:spPr/>
      <dgm:t>
        <a:bodyPr/>
        <a:lstStyle/>
        <a:p>
          <a:endParaRPr lang="en-GB"/>
        </a:p>
      </dgm:t>
    </dgm:pt>
    <dgm:pt modelId="{88E6A70D-843F-454A-9A7F-9DD42BDC5C1D}">
      <dgm:prSet phldrT="[Text]"/>
      <dgm:spPr>
        <a:solidFill>
          <a:schemeClr val="bg1">
            <a:alpha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/>
            <a:t>Stop the ball with your toe.</a:t>
          </a:r>
        </a:p>
        <a:p>
          <a:r>
            <a:rPr lang="en-GB" b="1" dirty="0">
              <a:solidFill>
                <a:srgbClr val="FF0000"/>
              </a:solidFill>
            </a:rPr>
            <a:t>Repeat 10 times.</a:t>
          </a:r>
        </a:p>
      </dgm:t>
    </dgm:pt>
    <dgm:pt modelId="{5B58F42B-2B1F-0C41-A4F2-5B0C8555134E}" type="parTrans" cxnId="{92780957-D406-354A-B6AE-BB5F5C242E2C}">
      <dgm:prSet/>
      <dgm:spPr/>
      <dgm:t>
        <a:bodyPr/>
        <a:lstStyle/>
        <a:p>
          <a:endParaRPr lang="en-GB"/>
        </a:p>
      </dgm:t>
    </dgm:pt>
    <dgm:pt modelId="{DE053238-1817-794F-823D-09F778B25CC3}" type="sibTrans" cxnId="{92780957-D406-354A-B6AE-BB5F5C242E2C}">
      <dgm:prSet/>
      <dgm:spPr/>
      <dgm:t>
        <a:bodyPr/>
        <a:lstStyle/>
        <a:p>
          <a:endParaRPr lang="en-GB"/>
        </a:p>
      </dgm:t>
    </dgm:pt>
    <dgm:pt modelId="{02F589BD-22DE-0448-8D74-4F47C47B5EF5}" type="pres">
      <dgm:prSet presAssocID="{D4E5170C-CA07-2449-9BF3-7BD1DCC4F33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23F57B3-E243-9346-863B-8BF9B0278779}" type="pres">
      <dgm:prSet presAssocID="{95200F66-BAB2-2145-A13B-EE46968E37B2}" presName="Name5" presStyleLbl="vennNode1" presStyleIdx="0" presStyleCnt="3" custScaleY="57413" custLinFactX="62639" custLinFactNeighborX="100000" custLinFactNeighborY="-690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99748A-BEE6-BA4D-ACCC-9D76A7458A3F}" type="pres">
      <dgm:prSet presAssocID="{6EDB6ABF-CB12-A54D-AE69-302D1C496474}" presName="space" presStyleCnt="0"/>
      <dgm:spPr/>
    </dgm:pt>
    <dgm:pt modelId="{753201FB-73A5-FD43-8E90-5DDF93B30939}" type="pres">
      <dgm:prSet presAssocID="{9E0A0DD8-696B-904C-BA4E-9153B628A314}" presName="Name5" presStyleLbl="vennNode1" presStyleIdx="1" presStyleCnt="3" custScaleY="60932" custLinFactNeighborX="13196" custLinFactNeighborY="-69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FE53F4-E0BD-7549-B5CA-4B90BC782C50}" type="pres">
      <dgm:prSet presAssocID="{109512B8-113F-6A47-883C-2BFEF441A732}" presName="space" presStyleCnt="0"/>
      <dgm:spPr/>
    </dgm:pt>
    <dgm:pt modelId="{067156A6-3370-7048-8D89-808625F784E7}" type="pres">
      <dgm:prSet presAssocID="{88E6A70D-843F-454A-9A7F-9DD42BDC5C1D}" presName="Name5" presStyleLbl="vennNode1" presStyleIdx="2" presStyleCnt="3" custScaleY="57940" custLinFactX="-57361" custLinFactNeighborX="-100000" custLinFactNeighborY="541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C9AF849-6CC3-48B8-9023-82611AA7C006}" type="presOf" srcId="{95200F66-BAB2-2145-A13B-EE46968E37B2}" destId="{823F57B3-E243-9346-863B-8BF9B0278779}" srcOrd="0" destOrd="0" presId="urn:microsoft.com/office/officeart/2005/8/layout/venn3"/>
    <dgm:cxn modelId="{B66F7F3B-841B-4000-9551-3A5AE39CF8FC}" type="presOf" srcId="{88E6A70D-843F-454A-9A7F-9DD42BDC5C1D}" destId="{067156A6-3370-7048-8D89-808625F784E7}" srcOrd="0" destOrd="0" presId="urn:microsoft.com/office/officeart/2005/8/layout/venn3"/>
    <dgm:cxn modelId="{D8A54D11-BFDE-4102-88D2-D8DD7E05954B}" type="presOf" srcId="{D4E5170C-CA07-2449-9BF3-7BD1DCC4F33E}" destId="{02F589BD-22DE-0448-8D74-4F47C47B5EF5}" srcOrd="0" destOrd="0" presId="urn:microsoft.com/office/officeart/2005/8/layout/venn3"/>
    <dgm:cxn modelId="{92780957-D406-354A-B6AE-BB5F5C242E2C}" srcId="{D4E5170C-CA07-2449-9BF3-7BD1DCC4F33E}" destId="{88E6A70D-843F-454A-9A7F-9DD42BDC5C1D}" srcOrd="2" destOrd="0" parTransId="{5B58F42B-2B1F-0C41-A4F2-5B0C8555134E}" sibTransId="{DE053238-1817-794F-823D-09F778B25CC3}"/>
    <dgm:cxn modelId="{F0210BA5-38C7-5540-A056-E3D6C96DCD96}" srcId="{D4E5170C-CA07-2449-9BF3-7BD1DCC4F33E}" destId="{95200F66-BAB2-2145-A13B-EE46968E37B2}" srcOrd="0" destOrd="0" parTransId="{AAE46330-ED51-F74A-81DF-6D199A287483}" sibTransId="{6EDB6ABF-CB12-A54D-AE69-302D1C496474}"/>
    <dgm:cxn modelId="{BC0B0567-3E55-45C0-A28A-03D865138E38}" type="presOf" srcId="{9E0A0DD8-696B-904C-BA4E-9153B628A314}" destId="{753201FB-73A5-FD43-8E90-5DDF93B30939}" srcOrd="0" destOrd="0" presId="urn:microsoft.com/office/officeart/2005/8/layout/venn3"/>
    <dgm:cxn modelId="{D7ADCBBC-6EB6-EA41-BD2A-1690F369D367}" srcId="{D4E5170C-CA07-2449-9BF3-7BD1DCC4F33E}" destId="{9E0A0DD8-696B-904C-BA4E-9153B628A314}" srcOrd="1" destOrd="0" parTransId="{B893BD2F-A33A-4649-93C5-6272065C1BF7}" sibTransId="{109512B8-113F-6A47-883C-2BFEF441A732}"/>
    <dgm:cxn modelId="{CB4A87B0-E5F3-48FC-9BE7-3783CCC1E068}" type="presParOf" srcId="{02F589BD-22DE-0448-8D74-4F47C47B5EF5}" destId="{823F57B3-E243-9346-863B-8BF9B0278779}" srcOrd="0" destOrd="0" presId="urn:microsoft.com/office/officeart/2005/8/layout/venn3"/>
    <dgm:cxn modelId="{2ED47B08-0470-47BC-A66C-D73D6D64C6D3}" type="presParOf" srcId="{02F589BD-22DE-0448-8D74-4F47C47B5EF5}" destId="{A099748A-BEE6-BA4D-ACCC-9D76A7458A3F}" srcOrd="1" destOrd="0" presId="urn:microsoft.com/office/officeart/2005/8/layout/venn3"/>
    <dgm:cxn modelId="{3235BC8B-BE0E-4188-9261-5AA93F31598A}" type="presParOf" srcId="{02F589BD-22DE-0448-8D74-4F47C47B5EF5}" destId="{753201FB-73A5-FD43-8E90-5DDF93B30939}" srcOrd="2" destOrd="0" presId="urn:microsoft.com/office/officeart/2005/8/layout/venn3"/>
    <dgm:cxn modelId="{81C54A0D-F240-4653-A844-35C7B4631406}" type="presParOf" srcId="{02F589BD-22DE-0448-8D74-4F47C47B5EF5}" destId="{BDFE53F4-E0BD-7549-B5CA-4B90BC782C50}" srcOrd="3" destOrd="0" presId="urn:microsoft.com/office/officeart/2005/8/layout/venn3"/>
    <dgm:cxn modelId="{1DB36271-9C45-4323-B6EC-5B78DE09913B}" type="presParOf" srcId="{02F589BD-22DE-0448-8D74-4F47C47B5EF5}" destId="{067156A6-3370-7048-8D89-808625F784E7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F82ABC-1AA5-C548-BDE9-3D22FA63BC9D}" type="doc">
      <dgm:prSet loTypeId="urn:microsoft.com/office/officeart/2005/8/layout/cycle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1A7D8BF-2F59-F840-8970-CADE9FABFA6F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Can you squash the ball on the floor with your…</a:t>
          </a:r>
        </a:p>
      </dgm:t>
    </dgm:pt>
    <dgm:pt modelId="{7A3C5651-C51A-9043-9F74-8E6D69AA5519}" type="parTrans" cxnId="{A11B445A-5641-8244-B1B1-6AFF46B1C8D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981C645-EBB8-8A4A-AE9A-DC16B20738CC}" type="sibTrans" cxnId="{A11B445A-5641-8244-B1B1-6AFF46B1C8DA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28FAB79C-3168-6649-9859-F12A20F2A153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Chest?</a:t>
          </a:r>
        </a:p>
      </dgm:t>
    </dgm:pt>
    <dgm:pt modelId="{4EE7F5A2-436B-764C-9B41-6CF9481FDD1E}" type="parTrans" cxnId="{211B9EB2-F9B3-2840-B51F-C471CD6446C4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C088B2A-1DED-0142-8B49-1DBF5812FE22}" type="sibTrans" cxnId="{211B9EB2-F9B3-2840-B51F-C471CD6446C4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9E0C51F-AC82-CE47-B390-21F369F208AB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Foot?</a:t>
          </a:r>
        </a:p>
      </dgm:t>
    </dgm:pt>
    <dgm:pt modelId="{7BC63203-1120-0341-A348-B5E91076320F}" type="parTrans" cxnId="{7AC22A2E-93C9-CA46-B6E6-FADC780C0A1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2F0C12F7-F1CE-9941-9EA3-E737AB782665}" type="sibTrans" cxnId="{7AC22A2E-93C9-CA46-B6E6-FADC780C0A1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78475F32-088C-AB4C-B7B2-1361838D35F8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Bottom?</a:t>
          </a:r>
        </a:p>
      </dgm:t>
    </dgm:pt>
    <dgm:pt modelId="{5533DF5A-2F87-B749-A091-2F7CDEB1C889}" type="parTrans" cxnId="{1EA21D02-1A0E-364B-8070-31BBD595867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E957D4A-0D6A-DA46-A63F-84DF02D411AC}" type="sibTrans" cxnId="{1EA21D02-1A0E-364B-8070-31BBD595867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8ABFF2E-22A7-F940-9C21-37B6434FAC96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Knee?</a:t>
          </a:r>
          <a:endParaRPr lang="en-GB" dirty="0">
            <a:solidFill>
              <a:schemeClr val="tx1"/>
            </a:solidFill>
          </a:endParaRPr>
        </a:p>
      </dgm:t>
    </dgm:pt>
    <dgm:pt modelId="{7FD8BF77-16FA-7C48-BCBA-0414E8424EDF}" type="parTrans" cxnId="{4B070401-FF39-A543-AE66-E2624B61EAB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D790350-5E0B-D44D-892F-6E46787F38DD}" type="sibTrans" cxnId="{4B070401-FF39-A543-AE66-E2624B61EAB5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4405733-704D-524E-AFCD-C8F84E467DC4}" type="pres">
      <dgm:prSet presAssocID="{FFF82ABC-1AA5-C548-BDE9-3D22FA63BC9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E46AA46-58CA-4241-99FE-EF9CC3D6BD6B}" type="pres">
      <dgm:prSet presAssocID="{41A7D8BF-2F59-F840-8970-CADE9FABFA6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37E58-3F7E-DA4F-839C-617CD10F335D}" type="pres">
      <dgm:prSet presAssocID="{41A7D8BF-2F59-F840-8970-CADE9FABFA6F}" presName="spNode" presStyleCnt="0"/>
      <dgm:spPr/>
    </dgm:pt>
    <dgm:pt modelId="{24FC3285-FB63-A941-B407-67B5DE510B4D}" type="pres">
      <dgm:prSet presAssocID="{D981C645-EBB8-8A4A-AE9A-DC16B20738CC}" presName="sibTrans" presStyleLbl="sibTrans1D1" presStyleIdx="0" presStyleCnt="5"/>
      <dgm:spPr/>
      <dgm:t>
        <a:bodyPr/>
        <a:lstStyle/>
        <a:p>
          <a:endParaRPr lang="en-GB"/>
        </a:p>
      </dgm:t>
    </dgm:pt>
    <dgm:pt modelId="{F101E708-18A1-6340-B689-1FA53FE888F9}" type="pres">
      <dgm:prSet presAssocID="{28FAB79C-3168-6649-9859-F12A20F2A15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E8DFF7-CAF8-1647-80B5-5E34BF70E0EC}" type="pres">
      <dgm:prSet presAssocID="{28FAB79C-3168-6649-9859-F12A20F2A153}" presName="spNode" presStyleCnt="0"/>
      <dgm:spPr/>
    </dgm:pt>
    <dgm:pt modelId="{CD43D674-85CD-E242-897A-508C0ED40BC8}" type="pres">
      <dgm:prSet presAssocID="{5C088B2A-1DED-0142-8B49-1DBF5812FE22}" presName="sibTrans" presStyleLbl="sibTrans1D1" presStyleIdx="1" presStyleCnt="5"/>
      <dgm:spPr/>
      <dgm:t>
        <a:bodyPr/>
        <a:lstStyle/>
        <a:p>
          <a:endParaRPr lang="en-GB"/>
        </a:p>
      </dgm:t>
    </dgm:pt>
    <dgm:pt modelId="{AF1AD44A-3423-F64F-9933-66ED073D31BE}" type="pres">
      <dgm:prSet presAssocID="{F9E0C51F-AC82-CE47-B390-21F369F208A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779384-E6B4-AA45-AADF-231A3C8AF97B}" type="pres">
      <dgm:prSet presAssocID="{F9E0C51F-AC82-CE47-B390-21F369F208AB}" presName="spNode" presStyleCnt="0"/>
      <dgm:spPr/>
    </dgm:pt>
    <dgm:pt modelId="{72306F06-8A94-0C44-9E85-F24959F4226A}" type="pres">
      <dgm:prSet presAssocID="{2F0C12F7-F1CE-9941-9EA3-E737AB782665}" presName="sibTrans" presStyleLbl="sibTrans1D1" presStyleIdx="2" presStyleCnt="5"/>
      <dgm:spPr/>
      <dgm:t>
        <a:bodyPr/>
        <a:lstStyle/>
        <a:p>
          <a:endParaRPr lang="en-GB"/>
        </a:p>
      </dgm:t>
    </dgm:pt>
    <dgm:pt modelId="{12E2F4C0-00F7-F14B-9FB8-AFC494679BB0}" type="pres">
      <dgm:prSet presAssocID="{78475F32-088C-AB4C-B7B2-1361838D35F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C09EC1-05DF-2140-8DCA-4FF876C8E360}" type="pres">
      <dgm:prSet presAssocID="{78475F32-088C-AB4C-B7B2-1361838D35F8}" presName="spNode" presStyleCnt="0"/>
      <dgm:spPr/>
    </dgm:pt>
    <dgm:pt modelId="{E8665EE4-D545-9A40-828A-DF75C5277755}" type="pres">
      <dgm:prSet presAssocID="{BE957D4A-0D6A-DA46-A63F-84DF02D411AC}" presName="sibTrans" presStyleLbl="sibTrans1D1" presStyleIdx="3" presStyleCnt="5"/>
      <dgm:spPr/>
      <dgm:t>
        <a:bodyPr/>
        <a:lstStyle/>
        <a:p>
          <a:endParaRPr lang="en-GB"/>
        </a:p>
      </dgm:t>
    </dgm:pt>
    <dgm:pt modelId="{CBC88E5D-6CE5-9645-A267-A7664F853E62}" type="pres">
      <dgm:prSet presAssocID="{D8ABFF2E-22A7-F940-9C21-37B6434FAC9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0ADC55-AB7D-2445-B938-706D4B4E0BC7}" type="pres">
      <dgm:prSet presAssocID="{D8ABFF2E-22A7-F940-9C21-37B6434FAC96}" presName="spNode" presStyleCnt="0"/>
      <dgm:spPr/>
    </dgm:pt>
    <dgm:pt modelId="{C5485453-E28D-5048-982A-C6D71900A54A}" type="pres">
      <dgm:prSet presAssocID="{DD790350-5E0B-D44D-892F-6E46787F38DD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6F779DA7-9E44-4207-A08C-E221E1DF7041}" type="presOf" srcId="{2F0C12F7-F1CE-9941-9EA3-E737AB782665}" destId="{72306F06-8A94-0C44-9E85-F24959F4226A}" srcOrd="0" destOrd="0" presId="urn:microsoft.com/office/officeart/2005/8/layout/cycle6"/>
    <dgm:cxn modelId="{0D98A1FB-4776-47AA-865B-8D0607633336}" type="presOf" srcId="{FFF82ABC-1AA5-C548-BDE9-3D22FA63BC9D}" destId="{04405733-704D-524E-AFCD-C8F84E467DC4}" srcOrd="0" destOrd="0" presId="urn:microsoft.com/office/officeart/2005/8/layout/cycle6"/>
    <dgm:cxn modelId="{211B9EB2-F9B3-2840-B51F-C471CD6446C4}" srcId="{FFF82ABC-1AA5-C548-BDE9-3D22FA63BC9D}" destId="{28FAB79C-3168-6649-9859-F12A20F2A153}" srcOrd="1" destOrd="0" parTransId="{4EE7F5A2-436B-764C-9B41-6CF9481FDD1E}" sibTransId="{5C088B2A-1DED-0142-8B49-1DBF5812FE22}"/>
    <dgm:cxn modelId="{1EA21D02-1A0E-364B-8070-31BBD5958678}" srcId="{FFF82ABC-1AA5-C548-BDE9-3D22FA63BC9D}" destId="{78475F32-088C-AB4C-B7B2-1361838D35F8}" srcOrd="3" destOrd="0" parTransId="{5533DF5A-2F87-B749-A091-2F7CDEB1C889}" sibTransId="{BE957D4A-0D6A-DA46-A63F-84DF02D411AC}"/>
    <dgm:cxn modelId="{7AC22A2E-93C9-CA46-B6E6-FADC780C0A15}" srcId="{FFF82ABC-1AA5-C548-BDE9-3D22FA63BC9D}" destId="{F9E0C51F-AC82-CE47-B390-21F369F208AB}" srcOrd="2" destOrd="0" parTransId="{7BC63203-1120-0341-A348-B5E91076320F}" sibTransId="{2F0C12F7-F1CE-9941-9EA3-E737AB782665}"/>
    <dgm:cxn modelId="{A11B445A-5641-8244-B1B1-6AFF46B1C8DA}" srcId="{FFF82ABC-1AA5-C548-BDE9-3D22FA63BC9D}" destId="{41A7D8BF-2F59-F840-8970-CADE9FABFA6F}" srcOrd="0" destOrd="0" parTransId="{7A3C5651-C51A-9043-9F74-8E6D69AA5519}" sibTransId="{D981C645-EBB8-8A4A-AE9A-DC16B20738CC}"/>
    <dgm:cxn modelId="{4D19E431-53F4-4CC7-83A3-666B384C7E74}" type="presOf" srcId="{F9E0C51F-AC82-CE47-B390-21F369F208AB}" destId="{AF1AD44A-3423-F64F-9933-66ED073D31BE}" srcOrd="0" destOrd="0" presId="urn:microsoft.com/office/officeart/2005/8/layout/cycle6"/>
    <dgm:cxn modelId="{4B070401-FF39-A543-AE66-E2624B61EAB5}" srcId="{FFF82ABC-1AA5-C548-BDE9-3D22FA63BC9D}" destId="{D8ABFF2E-22A7-F940-9C21-37B6434FAC96}" srcOrd="4" destOrd="0" parTransId="{7FD8BF77-16FA-7C48-BCBA-0414E8424EDF}" sibTransId="{DD790350-5E0B-D44D-892F-6E46787F38DD}"/>
    <dgm:cxn modelId="{E6997977-7525-4637-A01F-D033C3B1A1AF}" type="presOf" srcId="{D8ABFF2E-22A7-F940-9C21-37B6434FAC96}" destId="{CBC88E5D-6CE5-9645-A267-A7664F853E62}" srcOrd="0" destOrd="0" presId="urn:microsoft.com/office/officeart/2005/8/layout/cycle6"/>
    <dgm:cxn modelId="{F5DA626A-BFF4-4E50-BD8F-9813717A3CA9}" type="presOf" srcId="{DD790350-5E0B-D44D-892F-6E46787F38DD}" destId="{C5485453-E28D-5048-982A-C6D71900A54A}" srcOrd="0" destOrd="0" presId="urn:microsoft.com/office/officeart/2005/8/layout/cycle6"/>
    <dgm:cxn modelId="{5E3389A2-0536-4A72-BEED-85ED71F24CB9}" type="presOf" srcId="{41A7D8BF-2F59-F840-8970-CADE9FABFA6F}" destId="{1E46AA46-58CA-4241-99FE-EF9CC3D6BD6B}" srcOrd="0" destOrd="0" presId="urn:microsoft.com/office/officeart/2005/8/layout/cycle6"/>
    <dgm:cxn modelId="{9150193C-B696-42C8-A6B6-D187FC464EF7}" type="presOf" srcId="{78475F32-088C-AB4C-B7B2-1361838D35F8}" destId="{12E2F4C0-00F7-F14B-9FB8-AFC494679BB0}" srcOrd="0" destOrd="0" presId="urn:microsoft.com/office/officeart/2005/8/layout/cycle6"/>
    <dgm:cxn modelId="{E4DE27E5-7A7F-44CE-842E-BDCA932C3673}" type="presOf" srcId="{BE957D4A-0D6A-DA46-A63F-84DF02D411AC}" destId="{E8665EE4-D545-9A40-828A-DF75C5277755}" srcOrd="0" destOrd="0" presId="urn:microsoft.com/office/officeart/2005/8/layout/cycle6"/>
    <dgm:cxn modelId="{1A22D9EF-E979-4D94-8D6C-D659F3D05F09}" type="presOf" srcId="{5C088B2A-1DED-0142-8B49-1DBF5812FE22}" destId="{CD43D674-85CD-E242-897A-508C0ED40BC8}" srcOrd="0" destOrd="0" presId="urn:microsoft.com/office/officeart/2005/8/layout/cycle6"/>
    <dgm:cxn modelId="{299025FE-EFE7-4A23-8A5B-6C6BC724CDDF}" type="presOf" srcId="{D981C645-EBB8-8A4A-AE9A-DC16B20738CC}" destId="{24FC3285-FB63-A941-B407-67B5DE510B4D}" srcOrd="0" destOrd="0" presId="urn:microsoft.com/office/officeart/2005/8/layout/cycle6"/>
    <dgm:cxn modelId="{E9C5F7EC-CBAD-41B0-8A94-1AD8B66C8CA0}" type="presOf" srcId="{28FAB79C-3168-6649-9859-F12A20F2A153}" destId="{F101E708-18A1-6340-B689-1FA53FE888F9}" srcOrd="0" destOrd="0" presId="urn:microsoft.com/office/officeart/2005/8/layout/cycle6"/>
    <dgm:cxn modelId="{77F7A807-62CA-4078-8BC5-469D4372B98D}" type="presParOf" srcId="{04405733-704D-524E-AFCD-C8F84E467DC4}" destId="{1E46AA46-58CA-4241-99FE-EF9CC3D6BD6B}" srcOrd="0" destOrd="0" presId="urn:microsoft.com/office/officeart/2005/8/layout/cycle6"/>
    <dgm:cxn modelId="{A562E691-5EB8-4302-91D8-64B90E68A741}" type="presParOf" srcId="{04405733-704D-524E-AFCD-C8F84E467DC4}" destId="{5A537E58-3F7E-DA4F-839C-617CD10F335D}" srcOrd="1" destOrd="0" presId="urn:microsoft.com/office/officeart/2005/8/layout/cycle6"/>
    <dgm:cxn modelId="{972BE13F-A54D-4F33-8686-FB171C997945}" type="presParOf" srcId="{04405733-704D-524E-AFCD-C8F84E467DC4}" destId="{24FC3285-FB63-A941-B407-67B5DE510B4D}" srcOrd="2" destOrd="0" presId="urn:microsoft.com/office/officeart/2005/8/layout/cycle6"/>
    <dgm:cxn modelId="{EADDB3EE-99BD-4DFC-BE5C-43954785399F}" type="presParOf" srcId="{04405733-704D-524E-AFCD-C8F84E467DC4}" destId="{F101E708-18A1-6340-B689-1FA53FE888F9}" srcOrd="3" destOrd="0" presId="urn:microsoft.com/office/officeart/2005/8/layout/cycle6"/>
    <dgm:cxn modelId="{D4C530D7-CD13-49E0-A0EC-BC2B054D23E2}" type="presParOf" srcId="{04405733-704D-524E-AFCD-C8F84E467DC4}" destId="{A3E8DFF7-CAF8-1647-80B5-5E34BF70E0EC}" srcOrd="4" destOrd="0" presId="urn:microsoft.com/office/officeart/2005/8/layout/cycle6"/>
    <dgm:cxn modelId="{67B45C17-3D21-45AB-8575-BDFB6B7F22C1}" type="presParOf" srcId="{04405733-704D-524E-AFCD-C8F84E467DC4}" destId="{CD43D674-85CD-E242-897A-508C0ED40BC8}" srcOrd="5" destOrd="0" presId="urn:microsoft.com/office/officeart/2005/8/layout/cycle6"/>
    <dgm:cxn modelId="{3683E720-3DEA-4F64-8B45-E702A615B7D3}" type="presParOf" srcId="{04405733-704D-524E-AFCD-C8F84E467DC4}" destId="{AF1AD44A-3423-F64F-9933-66ED073D31BE}" srcOrd="6" destOrd="0" presId="urn:microsoft.com/office/officeart/2005/8/layout/cycle6"/>
    <dgm:cxn modelId="{9F61B993-B41D-49F3-B8D7-2711B1BBBDAC}" type="presParOf" srcId="{04405733-704D-524E-AFCD-C8F84E467DC4}" destId="{BD779384-E6B4-AA45-AADF-231A3C8AF97B}" srcOrd="7" destOrd="0" presId="urn:microsoft.com/office/officeart/2005/8/layout/cycle6"/>
    <dgm:cxn modelId="{D074C7B8-0028-46F1-9961-E6B4ECC9332C}" type="presParOf" srcId="{04405733-704D-524E-AFCD-C8F84E467DC4}" destId="{72306F06-8A94-0C44-9E85-F24959F4226A}" srcOrd="8" destOrd="0" presId="urn:microsoft.com/office/officeart/2005/8/layout/cycle6"/>
    <dgm:cxn modelId="{12556393-E060-4CDE-BE15-F48C663C2E4E}" type="presParOf" srcId="{04405733-704D-524E-AFCD-C8F84E467DC4}" destId="{12E2F4C0-00F7-F14B-9FB8-AFC494679BB0}" srcOrd="9" destOrd="0" presId="urn:microsoft.com/office/officeart/2005/8/layout/cycle6"/>
    <dgm:cxn modelId="{4C7FB639-D4E0-4564-9E69-3A07AE374BAC}" type="presParOf" srcId="{04405733-704D-524E-AFCD-C8F84E467DC4}" destId="{64C09EC1-05DF-2140-8DCA-4FF876C8E360}" srcOrd="10" destOrd="0" presId="urn:microsoft.com/office/officeart/2005/8/layout/cycle6"/>
    <dgm:cxn modelId="{BEBE68FF-3771-4A66-AC4E-4B679079E54E}" type="presParOf" srcId="{04405733-704D-524E-AFCD-C8F84E467DC4}" destId="{E8665EE4-D545-9A40-828A-DF75C5277755}" srcOrd="11" destOrd="0" presId="urn:microsoft.com/office/officeart/2005/8/layout/cycle6"/>
    <dgm:cxn modelId="{19B2977B-B8D8-466F-B8D0-53277E0CC43D}" type="presParOf" srcId="{04405733-704D-524E-AFCD-C8F84E467DC4}" destId="{CBC88E5D-6CE5-9645-A267-A7664F853E62}" srcOrd="12" destOrd="0" presId="urn:microsoft.com/office/officeart/2005/8/layout/cycle6"/>
    <dgm:cxn modelId="{93795B13-0813-42AD-8CD4-F416DD3FF5DB}" type="presParOf" srcId="{04405733-704D-524E-AFCD-C8F84E467DC4}" destId="{4C0ADC55-AB7D-2445-B938-706D4B4E0BC7}" srcOrd="13" destOrd="0" presId="urn:microsoft.com/office/officeart/2005/8/layout/cycle6"/>
    <dgm:cxn modelId="{FD9E4360-D7AB-4B1E-9D64-4D30E11BF0BA}" type="presParOf" srcId="{04405733-704D-524E-AFCD-C8F84E467DC4}" destId="{C5485453-E28D-5048-982A-C6D71900A54A}" srcOrd="14" destOrd="0" presId="urn:microsoft.com/office/officeart/2005/8/layout/cycle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44E2E-920C-9547-812E-91C932095E84}">
      <dsp:nvSpPr>
        <dsp:cNvPr id="0" name=""/>
        <dsp:cNvSpPr/>
      </dsp:nvSpPr>
      <dsp:spPr>
        <a:xfrm>
          <a:off x="0" y="0"/>
          <a:ext cx="3073351" cy="134296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chemeClr val="tx1"/>
              </a:solidFill>
            </a:rPr>
            <a:t>Place the bottom of your foot on top of the ball.</a:t>
          </a:r>
        </a:p>
      </dsp:txBody>
      <dsp:txXfrm>
        <a:off x="39334" y="39334"/>
        <a:ext cx="1624187" cy="1264297"/>
      </dsp:txXfrm>
    </dsp:sp>
    <dsp:sp modelId="{7C5D0723-FD44-9C47-857A-F44F9C51CFDB}">
      <dsp:nvSpPr>
        <dsp:cNvPr id="0" name=""/>
        <dsp:cNvSpPr/>
      </dsp:nvSpPr>
      <dsp:spPr>
        <a:xfrm>
          <a:off x="271178" y="1566792"/>
          <a:ext cx="3073351" cy="134296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chemeClr val="tx1"/>
              </a:solidFill>
            </a:rPr>
            <a:t>Jump and switch your foot on top of the ball. Right, Left, Right, Left…</a:t>
          </a:r>
        </a:p>
      </dsp:txBody>
      <dsp:txXfrm>
        <a:off x="310512" y="1606126"/>
        <a:ext cx="1850578" cy="1264297"/>
      </dsp:txXfrm>
    </dsp:sp>
    <dsp:sp modelId="{7C4096FF-F95A-E94B-9B32-66341F0810EF}">
      <dsp:nvSpPr>
        <dsp:cNvPr id="0" name=""/>
        <dsp:cNvSpPr/>
      </dsp:nvSpPr>
      <dsp:spPr>
        <a:xfrm>
          <a:off x="542356" y="3133585"/>
          <a:ext cx="3073351" cy="134296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>
              <a:solidFill>
                <a:srgbClr val="FF0000"/>
              </a:solidFill>
            </a:rPr>
            <a:t>Can you do 10?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>
              <a:solidFill>
                <a:srgbClr val="FF0000"/>
              </a:solidFill>
            </a:rPr>
            <a:t>How fast can you do it?</a:t>
          </a:r>
        </a:p>
      </dsp:txBody>
      <dsp:txXfrm>
        <a:off x="581690" y="3172919"/>
        <a:ext cx="1850578" cy="1264297"/>
      </dsp:txXfrm>
    </dsp:sp>
    <dsp:sp modelId="{9ACCEC8D-9F4C-D349-951D-AFE59BD7ADDD}">
      <dsp:nvSpPr>
        <dsp:cNvPr id="0" name=""/>
        <dsp:cNvSpPr/>
      </dsp:nvSpPr>
      <dsp:spPr>
        <a:xfrm>
          <a:off x="2200424" y="1018415"/>
          <a:ext cx="872927" cy="87292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2396833" y="1018415"/>
        <a:ext cx="480109" cy="656878"/>
      </dsp:txXfrm>
    </dsp:sp>
    <dsp:sp modelId="{04A95712-0F11-CF40-BAFB-1BBE11C3726A}">
      <dsp:nvSpPr>
        <dsp:cNvPr id="0" name=""/>
        <dsp:cNvSpPr/>
      </dsp:nvSpPr>
      <dsp:spPr>
        <a:xfrm>
          <a:off x="2471602" y="2576255"/>
          <a:ext cx="872927" cy="87292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600" kern="1200"/>
        </a:p>
      </dsp:txBody>
      <dsp:txXfrm>
        <a:off x="2668011" y="2576255"/>
        <a:ext cx="480109" cy="6568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F57B3-E243-9346-863B-8BF9B0278779}">
      <dsp:nvSpPr>
        <dsp:cNvPr id="0" name=""/>
        <dsp:cNvSpPr/>
      </dsp:nvSpPr>
      <dsp:spPr>
        <a:xfrm>
          <a:off x="1938542" y="0"/>
          <a:ext cx="2342554" cy="1344930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8919" tIns="19050" rIns="128919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/>
            <a:t>Start with the ball under your heel.</a:t>
          </a:r>
        </a:p>
      </dsp:txBody>
      <dsp:txXfrm>
        <a:off x="2281601" y="196960"/>
        <a:ext cx="1656436" cy="951010"/>
      </dsp:txXfrm>
    </dsp:sp>
    <dsp:sp modelId="{753201FB-73A5-FD43-8E90-5DDF93B30939}">
      <dsp:nvSpPr>
        <dsp:cNvPr id="0" name=""/>
        <dsp:cNvSpPr/>
      </dsp:nvSpPr>
      <dsp:spPr>
        <a:xfrm>
          <a:off x="1938547" y="1365295"/>
          <a:ext cx="2342554" cy="1427365"/>
        </a:xfrm>
        <a:prstGeom prst="ellipse">
          <a:avLst/>
        </a:prstGeom>
        <a:solidFill>
          <a:schemeClr val="bg1">
            <a:alpha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8919" tIns="19050" rIns="128919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/>
            <a:t>Using the bottom of your foot, push the ball back.</a:t>
          </a:r>
        </a:p>
      </dsp:txBody>
      <dsp:txXfrm>
        <a:off x="2281606" y="1574328"/>
        <a:ext cx="1656436" cy="1009299"/>
      </dsp:txXfrm>
    </dsp:sp>
    <dsp:sp modelId="{067156A6-3370-7048-8D89-808625F784E7}">
      <dsp:nvSpPr>
        <dsp:cNvPr id="0" name=""/>
        <dsp:cNvSpPr/>
      </dsp:nvSpPr>
      <dsp:spPr>
        <a:xfrm>
          <a:off x="1938542" y="2831664"/>
          <a:ext cx="2342554" cy="1357276"/>
        </a:xfrm>
        <a:prstGeom prst="ellipse">
          <a:avLst/>
        </a:prstGeom>
        <a:solidFill>
          <a:schemeClr val="bg1">
            <a:alpha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8919" tIns="19050" rIns="128919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/>
            <a:t>Stop the ball with your toe.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>
              <a:solidFill>
                <a:srgbClr val="FF0000"/>
              </a:solidFill>
            </a:rPr>
            <a:t>Repeat 10 times.</a:t>
          </a:r>
        </a:p>
      </dsp:txBody>
      <dsp:txXfrm>
        <a:off x="2281601" y="3030432"/>
        <a:ext cx="1656436" cy="959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6AA46-58CA-4241-99FE-EF9CC3D6BD6B}">
      <dsp:nvSpPr>
        <dsp:cNvPr id="0" name=""/>
        <dsp:cNvSpPr/>
      </dsp:nvSpPr>
      <dsp:spPr>
        <a:xfrm>
          <a:off x="2751750" y="2317"/>
          <a:ext cx="1532185" cy="99592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solidFill>
                <a:schemeClr val="tx1"/>
              </a:solidFill>
            </a:rPr>
            <a:t>Can you squash the ball on the floor with your…</a:t>
          </a:r>
        </a:p>
      </dsp:txBody>
      <dsp:txXfrm>
        <a:off x="2800367" y="50934"/>
        <a:ext cx="1434951" cy="898686"/>
      </dsp:txXfrm>
    </dsp:sp>
    <dsp:sp modelId="{24FC3285-FB63-A941-B407-67B5DE510B4D}">
      <dsp:nvSpPr>
        <dsp:cNvPr id="0" name=""/>
        <dsp:cNvSpPr/>
      </dsp:nvSpPr>
      <dsp:spPr>
        <a:xfrm>
          <a:off x="1529303" y="500277"/>
          <a:ext cx="3977080" cy="3977080"/>
        </a:xfrm>
        <a:custGeom>
          <a:avLst/>
          <a:gdLst/>
          <a:ahLst/>
          <a:cxnLst/>
          <a:rect l="0" t="0" r="0" b="0"/>
          <a:pathLst>
            <a:path>
              <a:moveTo>
                <a:pt x="2765143" y="157917"/>
              </a:moveTo>
              <a:arcTo wR="1988540" hR="1988540" stAng="17579284" swAng="196001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1E708-18A1-6340-B689-1FA53FE888F9}">
      <dsp:nvSpPr>
        <dsp:cNvPr id="0" name=""/>
        <dsp:cNvSpPr/>
      </dsp:nvSpPr>
      <dsp:spPr>
        <a:xfrm>
          <a:off x="4642964" y="1376364"/>
          <a:ext cx="1532185" cy="99592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solidFill>
                <a:schemeClr val="tx1"/>
              </a:solidFill>
            </a:rPr>
            <a:t>Chest?</a:t>
          </a:r>
        </a:p>
      </dsp:txBody>
      <dsp:txXfrm>
        <a:off x="4691581" y="1424981"/>
        <a:ext cx="1434951" cy="898686"/>
      </dsp:txXfrm>
    </dsp:sp>
    <dsp:sp modelId="{CD43D674-85CD-E242-897A-508C0ED40BC8}">
      <dsp:nvSpPr>
        <dsp:cNvPr id="0" name=""/>
        <dsp:cNvSpPr/>
      </dsp:nvSpPr>
      <dsp:spPr>
        <a:xfrm>
          <a:off x="1529303" y="500277"/>
          <a:ext cx="3977080" cy="3977080"/>
        </a:xfrm>
        <a:custGeom>
          <a:avLst/>
          <a:gdLst/>
          <a:ahLst/>
          <a:cxnLst/>
          <a:rect l="0" t="0" r="0" b="0"/>
          <a:pathLst>
            <a:path>
              <a:moveTo>
                <a:pt x="3974367" y="1884712"/>
              </a:moveTo>
              <a:arcTo wR="1988540" hR="1988540" stAng="21420423" swAng="21951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AD44A-3423-F64F-9933-66ED073D31BE}">
      <dsp:nvSpPr>
        <dsp:cNvPr id="0" name=""/>
        <dsp:cNvSpPr/>
      </dsp:nvSpPr>
      <dsp:spPr>
        <a:xfrm>
          <a:off x="3920585" y="3599619"/>
          <a:ext cx="1532185" cy="99592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solidFill>
                <a:schemeClr val="tx1"/>
              </a:solidFill>
            </a:rPr>
            <a:t>Foot?</a:t>
          </a:r>
        </a:p>
      </dsp:txBody>
      <dsp:txXfrm>
        <a:off x="3969202" y="3648236"/>
        <a:ext cx="1434951" cy="898686"/>
      </dsp:txXfrm>
    </dsp:sp>
    <dsp:sp modelId="{72306F06-8A94-0C44-9E85-F24959F4226A}">
      <dsp:nvSpPr>
        <dsp:cNvPr id="0" name=""/>
        <dsp:cNvSpPr/>
      </dsp:nvSpPr>
      <dsp:spPr>
        <a:xfrm>
          <a:off x="1529303" y="500277"/>
          <a:ext cx="3977080" cy="3977080"/>
        </a:xfrm>
        <a:custGeom>
          <a:avLst/>
          <a:gdLst/>
          <a:ahLst/>
          <a:cxnLst/>
          <a:rect l="0" t="0" r="0" b="0"/>
          <a:pathLst>
            <a:path>
              <a:moveTo>
                <a:pt x="2383390" y="3937484"/>
              </a:moveTo>
              <a:arcTo wR="1988540" hR="1988540" stAng="4712824" swAng="13743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2F4C0-00F7-F14B-9FB8-AFC494679BB0}">
      <dsp:nvSpPr>
        <dsp:cNvPr id="0" name=""/>
        <dsp:cNvSpPr/>
      </dsp:nvSpPr>
      <dsp:spPr>
        <a:xfrm>
          <a:off x="1582916" y="3599619"/>
          <a:ext cx="1532185" cy="99592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solidFill>
                <a:schemeClr val="tx1"/>
              </a:solidFill>
            </a:rPr>
            <a:t>Bottom?</a:t>
          </a:r>
        </a:p>
      </dsp:txBody>
      <dsp:txXfrm>
        <a:off x="1631533" y="3648236"/>
        <a:ext cx="1434951" cy="898686"/>
      </dsp:txXfrm>
    </dsp:sp>
    <dsp:sp modelId="{E8665EE4-D545-9A40-828A-DF75C5277755}">
      <dsp:nvSpPr>
        <dsp:cNvPr id="0" name=""/>
        <dsp:cNvSpPr/>
      </dsp:nvSpPr>
      <dsp:spPr>
        <a:xfrm>
          <a:off x="1529303" y="500277"/>
          <a:ext cx="3977080" cy="3977080"/>
        </a:xfrm>
        <a:custGeom>
          <a:avLst/>
          <a:gdLst/>
          <a:ahLst/>
          <a:cxnLst/>
          <a:rect l="0" t="0" r="0" b="0"/>
          <a:pathLst>
            <a:path>
              <a:moveTo>
                <a:pt x="332099" y="3088765"/>
              </a:moveTo>
              <a:arcTo wR="1988540" hR="1988540" stAng="8784447" swAng="21951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88E5D-6CE5-9645-A267-A7664F853E62}">
      <dsp:nvSpPr>
        <dsp:cNvPr id="0" name=""/>
        <dsp:cNvSpPr/>
      </dsp:nvSpPr>
      <dsp:spPr>
        <a:xfrm>
          <a:off x="860536" y="1376364"/>
          <a:ext cx="1532185" cy="99592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>
              <a:solidFill>
                <a:schemeClr val="tx1"/>
              </a:solidFill>
            </a:rPr>
            <a:t>Knee?</a:t>
          </a:r>
          <a:endParaRPr lang="en-GB" sz="1500" kern="1200" dirty="0">
            <a:solidFill>
              <a:schemeClr val="tx1"/>
            </a:solidFill>
          </a:endParaRPr>
        </a:p>
      </dsp:txBody>
      <dsp:txXfrm>
        <a:off x="909153" y="1424981"/>
        <a:ext cx="1434951" cy="898686"/>
      </dsp:txXfrm>
    </dsp:sp>
    <dsp:sp modelId="{C5485453-E28D-5048-982A-C6D71900A54A}">
      <dsp:nvSpPr>
        <dsp:cNvPr id="0" name=""/>
        <dsp:cNvSpPr/>
      </dsp:nvSpPr>
      <dsp:spPr>
        <a:xfrm>
          <a:off x="1529303" y="500277"/>
          <a:ext cx="3977080" cy="3977080"/>
        </a:xfrm>
        <a:custGeom>
          <a:avLst/>
          <a:gdLst/>
          <a:ahLst/>
          <a:cxnLst/>
          <a:rect l="0" t="0" r="0" b="0"/>
          <a:pathLst>
            <a:path>
              <a:moveTo>
                <a:pt x="346692" y="866653"/>
              </a:moveTo>
              <a:arcTo wR="1988540" hR="1988540" stAng="12860706" swAng="196001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8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22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71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71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38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3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80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2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2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88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9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microsoft.com/office/2007/relationships/diagramDrawing" Target="../diagrams/drawing1.xml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12" Type="http://schemas.openxmlformats.org/officeDocument/2006/relationships/diagramColors" Target="../diagrams/colors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diagramQuickStyle" Target="../diagrams/quickStyle1.xml"/><Relationship Id="rId5" Type="http://schemas.openxmlformats.org/officeDocument/2006/relationships/image" Target="../media/image11.jpeg"/><Relationship Id="rId10" Type="http://schemas.openxmlformats.org/officeDocument/2006/relationships/diagramLayout" Target="../diagrams/layout1.xml"/><Relationship Id="rId4" Type="http://schemas.openxmlformats.org/officeDocument/2006/relationships/image" Target="../media/image10.png"/><Relationship Id="rId9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9.png"/><Relationship Id="rId7" Type="http://schemas.openxmlformats.org/officeDocument/2006/relationships/diagramData" Target="../diagrams/data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11" Type="http://schemas.microsoft.com/office/2007/relationships/diagramDrawing" Target="../diagrams/drawing2.xml"/><Relationship Id="rId5" Type="http://schemas.openxmlformats.org/officeDocument/2006/relationships/image" Target="../media/image15.jpeg"/><Relationship Id="rId10" Type="http://schemas.openxmlformats.org/officeDocument/2006/relationships/diagramColors" Target="../diagrams/colors2.xml"/><Relationship Id="rId4" Type="http://schemas.openxmlformats.org/officeDocument/2006/relationships/image" Target="../media/image10.png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0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8.png"/><Relationship Id="rId12" Type="http://schemas.openxmlformats.org/officeDocument/2006/relationships/image" Target="../media/image1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18.tiff"/><Relationship Id="rId5" Type="http://schemas.openxmlformats.org/officeDocument/2006/relationships/diagramColors" Target="../diagrams/colors3.xml"/><Relationship Id="rId15" Type="http://schemas.openxmlformats.org/officeDocument/2006/relationships/image" Target="../media/image22.png"/><Relationship Id="rId10" Type="http://schemas.openxmlformats.org/officeDocument/2006/relationships/image" Target="../media/image17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0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b="1" u="sng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4831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u="sng" dirty="0"/>
              <a:t>WELCOME TO OUR FOOTBALL FREESTYLE WEEK</a:t>
            </a:r>
          </a:p>
          <a:p>
            <a:r>
              <a:rPr lang="en-GB" dirty="0"/>
              <a:t>Choose your level: Bronze, Silver, Gold or Platinum.</a:t>
            </a:r>
          </a:p>
          <a:p>
            <a:r>
              <a:rPr lang="en-GB" dirty="0"/>
              <a:t>Can you complete all 3 challenges within that level.</a:t>
            </a:r>
          </a:p>
          <a:p>
            <a:r>
              <a:rPr lang="en-GB" dirty="0"/>
              <a:t>If you start at Bronze or Silver can you progress to Gold or Platinum with practice and determination.</a:t>
            </a:r>
          </a:p>
          <a:p>
            <a:r>
              <a:rPr lang="en-GB" dirty="0"/>
              <a:t>If you do not have a football use a tied up beach or bath towel or sock.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0978" y="4815486"/>
            <a:ext cx="1315233" cy="175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2402" y="5554718"/>
            <a:ext cx="76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49" y="5353758"/>
            <a:ext cx="3436511" cy="1210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6669" y="368300"/>
            <a:ext cx="1404075" cy="1456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0" y="234157"/>
            <a:ext cx="15906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958" y="5583974"/>
            <a:ext cx="2272184" cy="70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4197" y="222936"/>
            <a:ext cx="1144761" cy="587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83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=""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8944" y="79723"/>
            <a:ext cx="1274222" cy="13181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92" y="-55360"/>
            <a:ext cx="1588326" cy="1588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7" name="Rounded Rectangle 6">
            <a:extLst>
              <a:ext uri="{FF2B5EF4-FFF2-40B4-BE49-F238E27FC236}">
                <a16:creationId xmlns="" xmlns:a16="http://schemas.microsoft.com/office/drawing/2014/main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Bronze Challenge 1: Toe Taps</a:t>
            </a:r>
            <a:endParaRPr lang="en-US" sz="3000" b="1" dirty="0">
              <a:solidFill>
                <a:schemeClr val="tx1"/>
              </a:solidFill>
              <a:latin typeface="Segoe UI Semibold" panose="020B0702040204020203" pitchFamily="34" charset="0"/>
              <a:ea typeface="Apple Color Emoji" pitchFamily="2" charset="0"/>
              <a:cs typeface="Segoe UI Semibold" panose="020B0702040204020203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313C0C7-5F18-A443-A44A-B13B7A36CEC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88230" y="2199631"/>
            <a:ext cx="3511449" cy="38555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7D476766-932E-EA40-B484-051811F74DE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321" y="2300363"/>
            <a:ext cx="1473068" cy="14403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6ADA8C8B-0CF7-6D41-96E9-81B0AE15567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321" y="5238308"/>
            <a:ext cx="1473068" cy="15400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FF832F1D-4438-C848-A33D-CB9B8DD1C5D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321" y="3769335"/>
            <a:ext cx="1473068" cy="1440365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="" xmlns:a16="http://schemas.microsoft.com/office/drawing/2014/main" id="{17BA074F-4692-1740-9BC1-654D75C1C4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5462092"/>
              </p:ext>
            </p:extLst>
          </p:nvPr>
        </p:nvGraphicFramePr>
        <p:xfrm>
          <a:off x="1733947" y="2300362"/>
          <a:ext cx="3615708" cy="4476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C63D2D8-736D-DC4A-875D-1A7F724F69E3}"/>
              </a:ext>
            </a:extLst>
          </p:cNvPr>
          <p:cNvSpPr txBox="1"/>
          <p:nvPr/>
        </p:nvSpPr>
        <p:spPr>
          <a:xfrm>
            <a:off x="4310204" y="2418994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A5C8FD50-CB4B-F843-A6A4-42AB9ABB2818}"/>
              </a:ext>
            </a:extLst>
          </p:cNvPr>
          <p:cNvSpPr txBox="1"/>
          <p:nvPr/>
        </p:nvSpPr>
        <p:spPr>
          <a:xfrm>
            <a:off x="4623474" y="4120185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85F7115-5211-0540-BDB0-219F6FF9327D}"/>
              </a:ext>
            </a:extLst>
          </p:cNvPr>
          <p:cNvSpPr txBox="1"/>
          <p:nvPr/>
        </p:nvSpPr>
        <p:spPr>
          <a:xfrm>
            <a:off x="4925160" y="5685885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2F7506E-0E7A-1147-80A8-0C645B0C404E}"/>
              </a:ext>
            </a:extLst>
          </p:cNvPr>
          <p:cNvSpPr txBox="1"/>
          <p:nvPr/>
        </p:nvSpPr>
        <p:spPr>
          <a:xfrm>
            <a:off x="5614340" y="5607362"/>
            <a:ext cx="3459228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Using the inside of your foot, move the ball from right to left as quick as you can between your feet.</a:t>
            </a:r>
          </a:p>
          <a:p>
            <a:pPr lvl="0"/>
            <a:r>
              <a:rPr lang="en-GB" sz="1400" b="1" dirty="0">
                <a:solidFill>
                  <a:srgbClr val="FF0000"/>
                </a:solidFill>
              </a:rPr>
              <a:t>Can you do 10?</a:t>
            </a:r>
          </a:p>
          <a:p>
            <a:pPr lvl="0"/>
            <a:r>
              <a:rPr lang="en-GB" sz="1400" b="1" dirty="0">
                <a:solidFill>
                  <a:srgbClr val="FF0000"/>
                </a:solidFill>
              </a:rPr>
              <a:t>How fast can you do it?</a:t>
            </a:r>
          </a:p>
        </p:txBody>
      </p:sp>
    </p:spTree>
    <p:extLst>
      <p:ext uri="{BB962C8B-B14F-4D97-AF65-F5344CB8AC3E}">
        <p14:creationId xmlns:p14="http://schemas.microsoft.com/office/powerpoint/2010/main" val="1013108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=""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8944" y="79723"/>
            <a:ext cx="1274222" cy="13181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92" y="-55360"/>
            <a:ext cx="1588326" cy="1588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7" name="Rounded Rectangle 6">
            <a:extLst>
              <a:ext uri="{FF2B5EF4-FFF2-40B4-BE49-F238E27FC236}">
                <a16:creationId xmlns="" xmlns:a16="http://schemas.microsoft.com/office/drawing/2014/main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Bronze Challenge 2: Heel to Toe Rolls</a:t>
            </a:r>
            <a:endParaRPr lang="en-US" sz="3000" b="1" dirty="0">
              <a:solidFill>
                <a:schemeClr val="tx1"/>
              </a:solidFill>
              <a:latin typeface="Segoe UI Semibold" panose="020B0702040204020203" pitchFamily="34" charset="0"/>
              <a:ea typeface="Apple Color Emoji" pitchFamily="2" charset="0"/>
              <a:cs typeface="Segoe UI Semibold" panose="020B0702040204020203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7085CDBF-09D6-9642-9ADF-B086CE3169E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4341" y="2303354"/>
            <a:ext cx="3339785" cy="44530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5349C21-826E-B841-9B4A-DC41F7866D0E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92" y="2303354"/>
            <a:ext cx="3339784" cy="4453046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="" xmlns:a16="http://schemas.microsoft.com/office/drawing/2014/main" id="{D2D8DA2D-F5B5-8B49-9E6E-5FB9ED7F46C8}"/>
              </a:ext>
            </a:extLst>
          </p:cNvPr>
          <p:cNvSpPr/>
          <p:nvPr/>
        </p:nvSpPr>
        <p:spPr>
          <a:xfrm>
            <a:off x="2287409" y="4061361"/>
            <a:ext cx="1143367" cy="142643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4C025159-40E3-BF4A-A84C-B4B9153B64E8}"/>
              </a:ext>
            </a:extLst>
          </p:cNvPr>
          <p:cNvSpPr/>
          <p:nvPr/>
        </p:nvSpPr>
        <p:spPr>
          <a:xfrm>
            <a:off x="3869197" y="3906982"/>
            <a:ext cx="1143367" cy="142643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="" xmlns:a16="http://schemas.microsoft.com/office/drawing/2014/main" id="{35F63125-2596-1B4F-8911-9F22D65DCA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5921139"/>
              </p:ext>
            </p:extLst>
          </p:nvPr>
        </p:nvGraphicFramePr>
        <p:xfrm>
          <a:off x="4771907" y="2349901"/>
          <a:ext cx="6096000" cy="4485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B5C9541C-CB28-0B46-9092-C50ED4A57C11}"/>
              </a:ext>
            </a:extLst>
          </p:cNvPr>
          <p:cNvSpPr txBox="1"/>
          <p:nvPr/>
        </p:nvSpPr>
        <p:spPr>
          <a:xfrm>
            <a:off x="8574330" y="2349901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9D5641F-EE52-1E47-9753-B61F95E53801}"/>
              </a:ext>
            </a:extLst>
          </p:cNvPr>
          <p:cNvSpPr txBox="1"/>
          <p:nvPr/>
        </p:nvSpPr>
        <p:spPr>
          <a:xfrm>
            <a:off x="8574330" y="3769436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E99B4D1-4465-9E40-89CA-56F2B29CB602}"/>
              </a:ext>
            </a:extLst>
          </p:cNvPr>
          <p:cNvSpPr txBox="1"/>
          <p:nvPr/>
        </p:nvSpPr>
        <p:spPr>
          <a:xfrm>
            <a:off x="8574330" y="5148746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0410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4172A991-FFA2-194E-AE5D-4308308530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8916584"/>
              </p:ext>
            </p:extLst>
          </p:nvPr>
        </p:nvGraphicFramePr>
        <p:xfrm>
          <a:off x="1054155" y="2194463"/>
          <a:ext cx="7035687" cy="4663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>
            <a:extLst>
              <a:ext uri="{FF2B5EF4-FFF2-40B4-BE49-F238E27FC236}">
                <a16:creationId xmlns=""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8944" y="79723"/>
            <a:ext cx="1274222" cy="13181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92" y="-55360"/>
            <a:ext cx="1588326" cy="1588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7" name="Rounded Rectangle 6">
            <a:extLst>
              <a:ext uri="{FF2B5EF4-FFF2-40B4-BE49-F238E27FC236}">
                <a16:creationId xmlns="" xmlns:a16="http://schemas.microsoft.com/office/drawing/2014/main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tx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Bronze Challenge 3: Squash the Ball</a:t>
            </a:r>
            <a:endParaRPr lang="en-US" sz="3000" b="1" dirty="0">
              <a:solidFill>
                <a:schemeClr val="tx1"/>
              </a:solidFill>
              <a:latin typeface="Segoe UI Semibold" panose="020B0702040204020203" pitchFamily="34" charset="0"/>
              <a:ea typeface="Apple Color Emoji" pitchFamily="2" charset="0"/>
              <a:cs typeface="Segoe UI Semibold" panose="020B0702040204020203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6610716-B6AB-E748-A535-EF5AF3147527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0436" y="2483308"/>
            <a:ext cx="810286" cy="11279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5BD7F1D-0D25-654D-8EE3-3DF3B431A7D9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24977" y="5463453"/>
            <a:ext cx="963967" cy="131482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6" b="14354"/>
          <a:stretch/>
        </p:blipFill>
        <p:spPr bwMode="auto">
          <a:xfrm>
            <a:off x="7403521" y="2714397"/>
            <a:ext cx="1372642" cy="896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84841" y="3434414"/>
            <a:ext cx="230252" cy="23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41" y="5463453"/>
            <a:ext cx="1052186" cy="1052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722" y="6370190"/>
            <a:ext cx="281434" cy="290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514489" y="4040074"/>
            <a:ext cx="2115019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Can you also stop the ball using the different body parts when it is rolled to you?</a:t>
            </a:r>
            <a:endParaRPr lang="en-GB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05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INSTRUCTIONS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Windows User</dc:creator>
  <cp:lastModifiedBy>Rob Tromans</cp:lastModifiedBy>
  <cp:revision>3</cp:revision>
  <dcterms:created xsi:type="dcterms:W3CDTF">2020-06-03T12:38:35Z</dcterms:created>
  <dcterms:modified xsi:type="dcterms:W3CDTF">2020-06-07T23:08:35Z</dcterms:modified>
</cp:coreProperties>
</file>