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tmp" ContentType="image/p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57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F071408-82D3-4DCA-95C9-95C193B9BF8E}" v="3" dt="2021-01-10T16:10:44.75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84" y="1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4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obert Tromans" userId="1910a7bdd60b7e97" providerId="LiveId" clId="{DF071408-82D3-4DCA-95C9-95C193B9BF8E}"/>
    <pc:docChg chg="custSel modSld">
      <pc:chgData name="Robert Tromans" userId="1910a7bdd60b7e97" providerId="LiveId" clId="{DF071408-82D3-4DCA-95C9-95C193B9BF8E}" dt="2021-01-10T16:10:46.750" v="12" actId="962"/>
      <pc:docMkLst>
        <pc:docMk/>
      </pc:docMkLst>
      <pc:sldChg chg="addSp delSp modSp mod">
        <pc:chgData name="Robert Tromans" userId="1910a7bdd60b7e97" providerId="LiveId" clId="{DF071408-82D3-4DCA-95C9-95C193B9BF8E}" dt="2021-01-10T16:10:46.750" v="12" actId="962"/>
        <pc:sldMkLst>
          <pc:docMk/>
          <pc:sldMk cId="1768149745" sldId="257"/>
        </pc:sldMkLst>
        <pc:picChg chg="add mod">
          <ac:chgData name="Robert Tromans" userId="1910a7bdd60b7e97" providerId="LiveId" clId="{DF071408-82D3-4DCA-95C9-95C193B9BF8E}" dt="2021-01-10T16:10:46.750" v="12" actId="962"/>
          <ac:picMkLst>
            <pc:docMk/>
            <pc:sldMk cId="1768149745" sldId="257"/>
            <ac:picMk id="3" creationId="{6A9B1135-4EBD-4F3B-9036-A3450284CABE}"/>
          </ac:picMkLst>
        </pc:picChg>
        <pc:picChg chg="del">
          <ac:chgData name="Robert Tromans" userId="1910a7bdd60b7e97" providerId="LiveId" clId="{DF071408-82D3-4DCA-95C9-95C193B9BF8E}" dt="2021-01-10T16:09:36.508" v="9" actId="478"/>
          <ac:picMkLst>
            <pc:docMk/>
            <pc:sldMk cId="1768149745" sldId="257"/>
            <ac:picMk id="7" creationId="{52D876E9-B7BD-43D8-BE82-5075FFB5A74C}"/>
          </ac:picMkLst>
        </pc:picChg>
      </pc:sldChg>
      <pc:sldChg chg="addSp delSp modSp mod">
        <pc:chgData name="Robert Tromans" userId="1910a7bdd60b7e97" providerId="LiveId" clId="{DF071408-82D3-4DCA-95C9-95C193B9BF8E}" dt="2021-01-10T16:09:00.937" v="4" actId="26606"/>
        <pc:sldMkLst>
          <pc:docMk/>
          <pc:sldMk cId="979402338" sldId="258"/>
        </pc:sldMkLst>
        <pc:spChg chg="del">
          <ac:chgData name="Robert Tromans" userId="1910a7bdd60b7e97" providerId="LiveId" clId="{DF071408-82D3-4DCA-95C9-95C193B9BF8E}" dt="2021-01-10T16:09:00.937" v="4" actId="26606"/>
          <ac:spMkLst>
            <pc:docMk/>
            <pc:sldMk cId="979402338" sldId="258"/>
            <ac:spMk id="10" creationId="{AB8C311F-7253-4AED-9701-7FC0708C41C7}"/>
          </ac:spMkLst>
        </pc:spChg>
        <pc:spChg chg="del">
          <ac:chgData name="Robert Tromans" userId="1910a7bdd60b7e97" providerId="LiveId" clId="{DF071408-82D3-4DCA-95C9-95C193B9BF8E}" dt="2021-01-10T16:09:00.937" v="4" actId="26606"/>
          <ac:spMkLst>
            <pc:docMk/>
            <pc:sldMk cId="979402338" sldId="258"/>
            <ac:spMk id="12" creationId="{E2384209-CB15-4CDF-9D31-C44FD9A3F20D}"/>
          </ac:spMkLst>
        </pc:spChg>
        <pc:spChg chg="del">
          <ac:chgData name="Robert Tromans" userId="1910a7bdd60b7e97" providerId="LiveId" clId="{DF071408-82D3-4DCA-95C9-95C193B9BF8E}" dt="2021-01-10T16:09:00.937" v="4" actId="26606"/>
          <ac:spMkLst>
            <pc:docMk/>
            <pc:sldMk cId="979402338" sldId="258"/>
            <ac:spMk id="14" creationId="{2633B3B5-CC90-43F0-8714-D31D1F3F0209}"/>
          </ac:spMkLst>
        </pc:spChg>
        <pc:spChg chg="del">
          <ac:chgData name="Robert Tromans" userId="1910a7bdd60b7e97" providerId="LiveId" clId="{DF071408-82D3-4DCA-95C9-95C193B9BF8E}" dt="2021-01-10T16:09:00.937" v="4" actId="26606"/>
          <ac:spMkLst>
            <pc:docMk/>
            <pc:sldMk cId="979402338" sldId="258"/>
            <ac:spMk id="16" creationId="{A8D57A06-A426-446D-B02C-A2DC6B62E45E}"/>
          </ac:spMkLst>
        </pc:spChg>
        <pc:spChg chg="add">
          <ac:chgData name="Robert Tromans" userId="1910a7bdd60b7e97" providerId="LiveId" clId="{DF071408-82D3-4DCA-95C9-95C193B9BF8E}" dt="2021-01-10T16:09:00.937" v="4" actId="26606"/>
          <ac:spMkLst>
            <pc:docMk/>
            <pc:sldMk cId="979402338" sldId="258"/>
            <ac:spMk id="21" creationId="{57845966-6EFC-468A-9CC7-BAB4B95854E7}"/>
          </ac:spMkLst>
        </pc:spChg>
        <pc:spChg chg="add">
          <ac:chgData name="Robert Tromans" userId="1910a7bdd60b7e97" providerId="LiveId" clId="{DF071408-82D3-4DCA-95C9-95C193B9BF8E}" dt="2021-01-10T16:09:00.937" v="4" actId="26606"/>
          <ac:spMkLst>
            <pc:docMk/>
            <pc:sldMk cId="979402338" sldId="258"/>
            <ac:spMk id="25" creationId="{ADAD1991-FFD1-4E94-ABAB-7560D33008E4}"/>
          </ac:spMkLst>
        </pc:spChg>
        <pc:picChg chg="add mod">
          <ac:chgData name="Robert Tromans" userId="1910a7bdd60b7e97" providerId="LiveId" clId="{DF071408-82D3-4DCA-95C9-95C193B9BF8E}" dt="2021-01-10T16:09:00.937" v="4" actId="26606"/>
          <ac:picMkLst>
            <pc:docMk/>
            <pc:sldMk cId="979402338" sldId="258"/>
            <ac:picMk id="3" creationId="{D5A602C0-BE54-4100-A8BD-8283E882FE3D}"/>
          </ac:picMkLst>
        </pc:picChg>
        <pc:picChg chg="del">
          <ac:chgData name="Robert Tromans" userId="1910a7bdd60b7e97" providerId="LiveId" clId="{DF071408-82D3-4DCA-95C9-95C193B9BF8E}" dt="2021-01-10T16:08:47.689" v="0" actId="478"/>
          <ac:picMkLst>
            <pc:docMk/>
            <pc:sldMk cId="979402338" sldId="258"/>
            <ac:picMk id="7" creationId="{C0D20050-1C49-4ADC-85DA-2410B8B9FC10}"/>
          </ac:picMkLst>
        </pc:picChg>
        <pc:picChg chg="add">
          <ac:chgData name="Robert Tromans" userId="1910a7bdd60b7e97" providerId="LiveId" clId="{DF071408-82D3-4DCA-95C9-95C193B9BF8E}" dt="2021-01-10T16:09:00.937" v="4" actId="26606"/>
          <ac:picMkLst>
            <pc:docMk/>
            <pc:sldMk cId="979402338" sldId="258"/>
            <ac:picMk id="23" creationId="{75554383-98AF-4A47-BB65-705FAAA4BE6A}"/>
          </ac:picMkLst>
        </pc:picChg>
      </pc:sldChg>
      <pc:sldChg chg="addSp delSp modSp mod">
        <pc:chgData name="Robert Tromans" userId="1910a7bdd60b7e97" providerId="LiveId" clId="{DF071408-82D3-4DCA-95C9-95C193B9BF8E}" dt="2021-01-10T16:09:34.885" v="8" actId="962"/>
        <pc:sldMkLst>
          <pc:docMk/>
          <pc:sldMk cId="2739669764" sldId="259"/>
        </pc:sldMkLst>
        <pc:picChg chg="add mod">
          <ac:chgData name="Robert Tromans" userId="1910a7bdd60b7e97" providerId="LiveId" clId="{DF071408-82D3-4DCA-95C9-95C193B9BF8E}" dt="2021-01-10T16:09:34.885" v="8" actId="962"/>
          <ac:picMkLst>
            <pc:docMk/>
            <pc:sldMk cId="2739669764" sldId="259"/>
            <ac:picMk id="3" creationId="{2FD44DC9-41D0-41C4-B44C-A9D723EC7995}"/>
          </ac:picMkLst>
        </pc:picChg>
        <pc:picChg chg="del">
          <ac:chgData name="Robert Tromans" userId="1910a7bdd60b7e97" providerId="LiveId" clId="{DF071408-82D3-4DCA-95C9-95C193B9BF8E}" dt="2021-01-10T16:09:04.649" v="5" actId="478"/>
          <ac:picMkLst>
            <pc:docMk/>
            <pc:sldMk cId="2739669764" sldId="259"/>
            <ac:picMk id="7" creationId="{E23244C6-99C6-44F0-B0A0-BD9DD3720DFD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9A9D7E-2E37-40AE-A83C-C50B13C0745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D58534F-B687-47A7-A92F-D69E811B58A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03F4C8-A508-46FB-A8B0-9690C028C3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A4E27-B00A-4F8E-ADB5-0886AE1A6158}" type="datetimeFigureOut">
              <a:rPr lang="en-GB" smtClean="0"/>
              <a:t>10/01/2021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AE46EE-9A5E-406F-BDA8-0F742FE770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EAEB50-B3E5-47F9-8C1C-63E018AD4F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456ED-C343-4A36-84FC-04F3161766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67062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0D5FA4-E3F9-4751-9FFA-0062327E19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7AEDE40-1DE2-4C78-B9EB-44B2B97604A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9548A4C-9426-4A21-A54C-15FADFB299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A4E27-B00A-4F8E-ADB5-0886AE1A6158}" type="datetimeFigureOut">
              <a:rPr lang="en-GB" smtClean="0"/>
              <a:t>10/01/2021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608C68-0999-493E-B366-0A3DB2AEBB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B1405A0-9B0E-489C-98DC-B2F9BE4DB3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456ED-C343-4A36-84FC-04F3161766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686760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6F88235-3BFC-4C61-9508-62B8693A096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B1042DE-F51F-41D1-A3F2-47832F93A68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785FA2-4899-4F30-902B-0BA5E41237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A4E27-B00A-4F8E-ADB5-0886AE1A6158}" type="datetimeFigureOut">
              <a:rPr lang="en-GB" smtClean="0"/>
              <a:t>10/01/2021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552A887-8665-4D07-BB5C-4C6B4445D1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A235357-3E22-4E12-8B0B-7E2E4A98D6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456ED-C343-4A36-84FC-04F3161766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5453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068532-E4F7-4121-845F-469EC4B567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D1DE51-9F33-4C42-B6EB-D23E919466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7E9C0E-F1B2-4D7A-99FE-1FC1A19F3C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A4E27-B00A-4F8E-ADB5-0886AE1A6158}" type="datetimeFigureOut">
              <a:rPr lang="en-GB" smtClean="0"/>
              <a:t>10/01/2021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62FCAD-9FEF-4D91-ACD4-A1D4753535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FAB0884-E5CA-4BDE-8FFC-5748EF03F8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456ED-C343-4A36-84FC-04F3161766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96577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A95275-FDB5-4462-9754-FB948579BB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287C8D7-73BE-498D-806C-A248F507B9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E3F69D7-C46A-48CC-9100-1B655B1AA7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A4E27-B00A-4F8E-ADB5-0886AE1A6158}" type="datetimeFigureOut">
              <a:rPr lang="en-GB" smtClean="0"/>
              <a:t>10/01/2021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732381-A847-49C6-BDBE-A229CD572E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AC977C-2DB4-4A2F-B99F-09509D60BD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456ED-C343-4A36-84FC-04F3161766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83074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4EC75E-83C7-4401-94B8-95A1AD3642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17AA3F-695C-48E0-A07A-535B6DC5C59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7E72F10-EB49-4413-9FCF-7C7796250E1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9C1FBCA-B180-4E58-9E13-6FDD7460CB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A4E27-B00A-4F8E-ADB5-0886AE1A6158}" type="datetimeFigureOut">
              <a:rPr lang="en-GB" smtClean="0"/>
              <a:t>10/01/2021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D5DF705-7B2F-424D-B996-C90C164594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D5444F3-7844-4726-BAA7-5C692B7EAA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456ED-C343-4A36-84FC-04F3161766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005287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0C4AFC-A1BD-4B3A-8176-93A8BAE700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BCE536B-C305-4C0B-BDBF-BB72DC4763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C45580D-BC52-4F09-8680-C55EAA81D7F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3C51429-0D5E-444E-B14E-0D589799591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044E7EA-15B4-464B-8346-23D406377AE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763D04B-DEEB-4D03-A8DF-9E4BE54840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A4E27-B00A-4F8E-ADB5-0886AE1A6158}" type="datetimeFigureOut">
              <a:rPr lang="en-GB" smtClean="0"/>
              <a:t>10/01/2021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4FC3F69-2698-465F-AD39-5CFEE47009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06B2CE0-66A5-462A-9643-6CC3DB9375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456ED-C343-4A36-84FC-04F3161766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52262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697552-A6A9-48ED-8278-F1F887BB01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F0BDBB2-D3D5-4866-B78C-A21CE21F31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A4E27-B00A-4F8E-ADB5-0886AE1A6158}" type="datetimeFigureOut">
              <a:rPr lang="en-GB" smtClean="0"/>
              <a:t>10/01/2021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ED1062A-5E1E-455E-A049-52D2D48F95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720656F-A67B-4CF8-BAD2-A45515D44F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456ED-C343-4A36-84FC-04F3161766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08023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26DFBF8-53A1-4FA0-A3BB-DC8372D9FE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A4E27-B00A-4F8E-ADB5-0886AE1A6158}" type="datetimeFigureOut">
              <a:rPr lang="en-GB" smtClean="0"/>
              <a:t>10/01/2021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B1A040C-9E9D-4375-9976-0A2F9C6D87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86C1408-DF6C-44C0-A6F4-42831AFFF8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456ED-C343-4A36-84FC-04F3161766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31619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CEDF25-BE5C-45D6-B9B4-C03D07B20A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7A9211-3B41-4ABC-8954-D8FFDBA705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F7562DF-71BD-41A2-BC30-5AC07F731DB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6BB51C2-9998-4E68-870E-EF00ECEF52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A4E27-B00A-4F8E-ADB5-0886AE1A6158}" type="datetimeFigureOut">
              <a:rPr lang="en-GB" smtClean="0"/>
              <a:t>10/01/2021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B44F79E-852B-4E45-864A-02B653E73D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5E956D6-5693-44EE-AFAA-352B616563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456ED-C343-4A36-84FC-04F3161766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74587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EF0CD6-CD26-4EF9-A780-3228230E2D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42931EF-0084-4B7D-B92C-AB8B1F1ABE0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CF7B2AC-9C2A-4A79-B4CA-EBE0186B2D2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5669428-0576-4B32-95C1-D840286014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A4E27-B00A-4F8E-ADB5-0886AE1A6158}" type="datetimeFigureOut">
              <a:rPr lang="en-GB" smtClean="0"/>
              <a:t>10/01/2021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317D73E-C899-4A63-A62C-8DF5ED9448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584C9F9-322C-4D90-B3BE-495D17E4F2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456ED-C343-4A36-84FC-04F3161766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55608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4BC5D17-87F1-4C52-8651-BF96190D38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D1598E3-C185-483C-8EBF-0B6CF14A54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009B656-9E43-4F34-8434-83910837D57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9A4E27-B00A-4F8E-ADB5-0886AE1A6158}" type="datetimeFigureOut">
              <a:rPr lang="en-GB" smtClean="0"/>
              <a:t>10/01/2021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890431-443C-4325-BFCD-A51062223B5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FBCBE1-FE8E-467B-AE40-257E6E6D943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0456ED-C343-4A36-84FC-04F3161766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0781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tm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tm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tmp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" name="Rectangle 70">
            <a:extLst>
              <a:ext uri="{FF2B5EF4-FFF2-40B4-BE49-F238E27FC236}">
                <a16:creationId xmlns:a16="http://schemas.microsoft.com/office/drawing/2014/main" id="{362D44EE-C852-4460-B8B5-C4F2BC2051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A0B251F-2E35-46B7-A626-98BB522A481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194716" y="739978"/>
            <a:ext cx="5334930" cy="3004145"/>
          </a:xfrm>
        </p:spPr>
        <p:txBody>
          <a:bodyPr>
            <a:normAutofit/>
          </a:bodyPr>
          <a:lstStyle/>
          <a:p>
            <a:r>
              <a:rPr lang="en-GB" sz="6600" b="1" dirty="0"/>
              <a:t>PE challenges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05634C0-4F86-4E8D-9027-5869FD74E1F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194715" y="3836197"/>
            <a:ext cx="5334931" cy="2189214"/>
          </a:xfrm>
        </p:spPr>
        <p:txBody>
          <a:bodyPr>
            <a:normAutofit/>
          </a:bodyPr>
          <a:lstStyle/>
          <a:p>
            <a:r>
              <a:rPr lang="en-GB" sz="3600" dirty="0"/>
              <a:t>Thursday 14</a:t>
            </a:r>
            <a:r>
              <a:rPr lang="en-GB" sz="3600" baseline="30000" dirty="0"/>
              <a:t>th</a:t>
            </a:r>
            <a:r>
              <a:rPr lang="en-GB" sz="3600" dirty="0"/>
              <a:t> January 2021</a:t>
            </a:r>
          </a:p>
        </p:txBody>
      </p:sp>
      <p:sp>
        <p:nvSpPr>
          <p:cNvPr id="73" name="Freeform: Shape 72">
            <a:extLst>
              <a:ext uri="{FF2B5EF4-FFF2-40B4-BE49-F238E27FC236}">
                <a16:creationId xmlns:a16="http://schemas.microsoft.com/office/drawing/2014/main" id="{658970D8-8D1D-4B5C-894B-E871CC8654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530529" y="1"/>
            <a:ext cx="1155142" cy="591009"/>
          </a:xfrm>
          <a:custGeom>
            <a:avLst/>
            <a:gdLst>
              <a:gd name="connsiteX0" fmla="*/ 1355 w 1155142"/>
              <a:gd name="connsiteY0" fmla="*/ 0 h 591009"/>
              <a:gd name="connsiteX1" fmla="*/ 1153787 w 1155142"/>
              <a:gd name="connsiteY1" fmla="*/ 0 h 591009"/>
              <a:gd name="connsiteX2" fmla="*/ 1155142 w 1155142"/>
              <a:gd name="connsiteY2" fmla="*/ 13438 h 591009"/>
              <a:gd name="connsiteX3" fmla="*/ 577571 w 1155142"/>
              <a:gd name="connsiteY3" fmla="*/ 591009 h 591009"/>
              <a:gd name="connsiteX4" fmla="*/ 0 w 1155142"/>
              <a:gd name="connsiteY4" fmla="*/ 13438 h 5910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55142" h="591009">
                <a:moveTo>
                  <a:pt x="1355" y="0"/>
                </a:moveTo>
                <a:lnTo>
                  <a:pt x="1153787" y="0"/>
                </a:lnTo>
                <a:lnTo>
                  <a:pt x="1155142" y="13438"/>
                </a:lnTo>
                <a:cubicBezTo>
                  <a:pt x="1155142" y="332422"/>
                  <a:pt x="896555" y="591009"/>
                  <a:pt x="577571" y="591009"/>
                </a:cubicBezTo>
                <a:cubicBezTo>
                  <a:pt x="258587" y="591009"/>
                  <a:pt x="0" y="332422"/>
                  <a:pt x="0" y="13438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75" name="Freeform: Shape 74">
            <a:extLst>
              <a:ext uri="{FF2B5EF4-FFF2-40B4-BE49-F238E27FC236}">
                <a16:creationId xmlns:a16="http://schemas.microsoft.com/office/drawing/2014/main" id="{F227E5B6-9132-43CA-B503-37A18562ADF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349052" y="0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77" name="Freeform: Shape 76">
            <a:extLst>
              <a:ext uri="{FF2B5EF4-FFF2-40B4-BE49-F238E27FC236}">
                <a16:creationId xmlns:a16="http://schemas.microsoft.com/office/drawing/2014/main" id="{03C2051E-A88D-48E5-BACF-AAED178927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2916245"/>
            <a:ext cx="159741" cy="552996"/>
          </a:xfrm>
          <a:custGeom>
            <a:avLst/>
            <a:gdLst>
              <a:gd name="connsiteX0" fmla="*/ 159741 w 159741"/>
              <a:gd name="connsiteY0" fmla="*/ 0 h 552996"/>
              <a:gd name="connsiteX1" fmla="*/ 159741 w 159741"/>
              <a:gd name="connsiteY1" fmla="*/ 552996 h 552996"/>
              <a:gd name="connsiteX2" fmla="*/ 141849 w 159741"/>
              <a:gd name="connsiteY2" fmla="*/ 543285 h 552996"/>
              <a:gd name="connsiteX3" fmla="*/ 0 w 159741"/>
              <a:gd name="connsiteY3" fmla="*/ 276498 h 552996"/>
              <a:gd name="connsiteX4" fmla="*/ 141849 w 159741"/>
              <a:gd name="connsiteY4" fmla="*/ 9711 h 5529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9741" h="552996">
                <a:moveTo>
                  <a:pt x="159741" y="0"/>
                </a:moveTo>
                <a:lnTo>
                  <a:pt x="159741" y="552996"/>
                </a:lnTo>
                <a:lnTo>
                  <a:pt x="141849" y="543285"/>
                </a:lnTo>
                <a:cubicBezTo>
                  <a:pt x="56268" y="485467"/>
                  <a:pt x="0" y="387554"/>
                  <a:pt x="0" y="276498"/>
                </a:cubicBezTo>
                <a:cubicBezTo>
                  <a:pt x="0" y="165443"/>
                  <a:pt x="56268" y="67529"/>
                  <a:pt x="141849" y="9711"/>
                </a:cubicBezTo>
                <a:close/>
              </a:path>
            </a:pathLst>
          </a:custGeom>
          <a:solidFill>
            <a:schemeClr val="accent2"/>
          </a:solidFill>
          <a:ln w="1270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79" name="Freeform: Shape 78">
            <a:extLst>
              <a:ext uri="{FF2B5EF4-FFF2-40B4-BE49-F238E27FC236}">
                <a16:creationId xmlns:a16="http://schemas.microsoft.com/office/drawing/2014/main" id="{7821A508-2985-4905-874A-527429BAAB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5835649"/>
            <a:ext cx="1548180" cy="1022351"/>
          </a:xfrm>
          <a:custGeom>
            <a:avLst/>
            <a:gdLst>
              <a:gd name="connsiteX0" fmla="*/ 61913 w 1548180"/>
              <a:gd name="connsiteY0" fmla="*/ 0 h 1022351"/>
              <a:gd name="connsiteX1" fmla="*/ 1548180 w 1548180"/>
              <a:gd name="connsiteY1" fmla="*/ 0 h 1022351"/>
              <a:gd name="connsiteX2" fmla="*/ 1548180 w 1548180"/>
              <a:gd name="connsiteY2" fmla="*/ 123825 h 1022351"/>
              <a:gd name="connsiteX3" fmla="*/ 123825 w 1548180"/>
              <a:gd name="connsiteY3" fmla="*/ 123825 h 1022351"/>
              <a:gd name="connsiteX4" fmla="*/ 123825 w 1548180"/>
              <a:gd name="connsiteY4" fmla="*/ 1022351 h 1022351"/>
              <a:gd name="connsiteX5" fmla="*/ 0 w 1548180"/>
              <a:gd name="connsiteY5" fmla="*/ 1022351 h 1022351"/>
              <a:gd name="connsiteX6" fmla="*/ 0 w 1548180"/>
              <a:gd name="connsiteY6" fmla="*/ 61913 h 1022351"/>
              <a:gd name="connsiteX7" fmla="*/ 61913 w 1548180"/>
              <a:gd name="connsiteY7" fmla="*/ 0 h 10223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548180" h="1022351">
                <a:moveTo>
                  <a:pt x="61913" y="0"/>
                </a:moveTo>
                <a:lnTo>
                  <a:pt x="1548180" y="0"/>
                </a:lnTo>
                <a:lnTo>
                  <a:pt x="1548180" y="123825"/>
                </a:lnTo>
                <a:lnTo>
                  <a:pt x="123825" y="123825"/>
                </a:lnTo>
                <a:lnTo>
                  <a:pt x="123825" y="1022351"/>
                </a:lnTo>
                <a:lnTo>
                  <a:pt x="0" y="1022351"/>
                </a:lnTo>
                <a:lnTo>
                  <a:pt x="0" y="61913"/>
                </a:lnTo>
                <a:cubicBezTo>
                  <a:pt x="0" y="27719"/>
                  <a:pt x="27719" y="0"/>
                  <a:pt x="61913" y="0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81" name="Freeform: Shape 80">
            <a:extLst>
              <a:ext uri="{FF2B5EF4-FFF2-40B4-BE49-F238E27FC236}">
                <a16:creationId xmlns:a16="http://schemas.microsoft.com/office/drawing/2014/main" id="{D2929CB1-0E3C-4B2D-ADC5-0154FB33BA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3697761" y="5717906"/>
            <a:ext cx="1771609" cy="1140095"/>
          </a:xfrm>
          <a:custGeom>
            <a:avLst/>
            <a:gdLst>
              <a:gd name="connsiteX0" fmla="*/ 1561721 w 1771609"/>
              <a:gd name="connsiteY0" fmla="*/ 763041 h 1140095"/>
              <a:gd name="connsiteX1" fmla="*/ 1623024 w 1771609"/>
              <a:gd name="connsiteY1" fmla="*/ 792810 h 1140095"/>
              <a:gd name="connsiteX2" fmla="*/ 1711735 w 1771609"/>
              <a:gd name="connsiteY2" fmla="*/ 970132 h 1140095"/>
              <a:gd name="connsiteX3" fmla="*/ 1771609 w 1771609"/>
              <a:gd name="connsiteY3" fmla="*/ 1140095 h 1140095"/>
              <a:gd name="connsiteX4" fmla="*/ 1637225 w 1771609"/>
              <a:gd name="connsiteY4" fmla="*/ 1140095 h 1140095"/>
              <a:gd name="connsiteX5" fmla="*/ 1594820 w 1771609"/>
              <a:gd name="connsiteY5" fmla="*/ 1019711 h 1140095"/>
              <a:gd name="connsiteX6" fmla="*/ 1513200 w 1771609"/>
              <a:gd name="connsiteY6" fmla="*/ 856627 h 1140095"/>
              <a:gd name="connsiteX7" fmla="*/ 1538499 w 1771609"/>
              <a:gd name="connsiteY7" fmla="*/ 770415 h 1140095"/>
              <a:gd name="connsiteX8" fmla="*/ 1561721 w 1771609"/>
              <a:gd name="connsiteY8" fmla="*/ 763041 h 1140095"/>
              <a:gd name="connsiteX9" fmla="*/ 933455 w 1771609"/>
              <a:gd name="connsiteY9" fmla="*/ 161309 h 1140095"/>
              <a:gd name="connsiteX10" fmla="*/ 957797 w 1771609"/>
              <a:gd name="connsiteY10" fmla="*/ 167970 h 1140095"/>
              <a:gd name="connsiteX11" fmla="*/ 1286982 w 1771609"/>
              <a:gd name="connsiteY11" fmla="*/ 387616 h 1140095"/>
              <a:gd name="connsiteX12" fmla="*/ 1293725 w 1771609"/>
              <a:gd name="connsiteY12" fmla="*/ 477075 h 1140095"/>
              <a:gd name="connsiteX13" fmla="*/ 1245453 w 1771609"/>
              <a:gd name="connsiteY13" fmla="*/ 499154 h 1140095"/>
              <a:gd name="connsiteX14" fmla="*/ 1245167 w 1771609"/>
              <a:gd name="connsiteY14" fmla="*/ 499154 h 1140095"/>
              <a:gd name="connsiteX15" fmla="*/ 1203638 w 1771609"/>
              <a:gd name="connsiteY15" fmla="*/ 484104 h 1140095"/>
              <a:gd name="connsiteX16" fmla="*/ 900647 w 1771609"/>
              <a:gd name="connsiteY16" fmla="*/ 281508 h 1140095"/>
              <a:gd name="connsiteX17" fmla="*/ 872454 w 1771609"/>
              <a:gd name="connsiteY17" fmla="*/ 196164 h 1140095"/>
              <a:gd name="connsiteX18" fmla="*/ 933455 w 1771609"/>
              <a:gd name="connsiteY18" fmla="*/ 161309 h 1140095"/>
              <a:gd name="connsiteX19" fmla="*/ 256260 w 1771609"/>
              <a:gd name="connsiteY19" fmla="*/ 29 h 1140095"/>
              <a:gd name="connsiteX20" fmla="*/ 454020 w 1771609"/>
              <a:gd name="connsiteY20" fmla="*/ 13474 h 1140095"/>
              <a:gd name="connsiteX21" fmla="*/ 509236 w 1771609"/>
              <a:gd name="connsiteY21" fmla="*/ 84182 h 1140095"/>
              <a:gd name="connsiteX22" fmla="*/ 445829 w 1771609"/>
              <a:gd name="connsiteY22" fmla="*/ 139871 h 1140095"/>
              <a:gd name="connsiteX23" fmla="*/ 437447 w 1771609"/>
              <a:gd name="connsiteY23" fmla="*/ 139395 h 1140095"/>
              <a:gd name="connsiteX24" fmla="*/ 73211 w 1771609"/>
              <a:gd name="connsiteY24" fmla="*/ 137204 h 1140095"/>
              <a:gd name="connsiteX25" fmla="*/ 749 w 1771609"/>
              <a:gd name="connsiteY25" fmla="*/ 84082 h 1140095"/>
              <a:gd name="connsiteX26" fmla="*/ 53871 w 1771609"/>
              <a:gd name="connsiteY26" fmla="*/ 11621 h 1140095"/>
              <a:gd name="connsiteX27" fmla="*/ 58352 w 1771609"/>
              <a:gd name="connsiteY27" fmla="*/ 11093 h 1140095"/>
              <a:gd name="connsiteX28" fmla="*/ 256260 w 1771609"/>
              <a:gd name="connsiteY28" fmla="*/ 29 h 11400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1771609" h="1140095">
                <a:moveTo>
                  <a:pt x="1561721" y="763041"/>
                </a:moveTo>
                <a:cubicBezTo>
                  <a:pt x="1585506" y="760324"/>
                  <a:pt x="1609722" y="771249"/>
                  <a:pt x="1623024" y="792810"/>
                </a:cubicBezTo>
                <a:cubicBezTo>
                  <a:pt x="1656300" y="850065"/>
                  <a:pt x="1685920" y="909291"/>
                  <a:pt x="1711735" y="970132"/>
                </a:cubicBezTo>
                <a:lnTo>
                  <a:pt x="1771609" y="1140095"/>
                </a:lnTo>
                <a:lnTo>
                  <a:pt x="1637225" y="1140095"/>
                </a:lnTo>
                <a:lnTo>
                  <a:pt x="1594820" y="1019711"/>
                </a:lnTo>
                <a:cubicBezTo>
                  <a:pt x="1571072" y="963753"/>
                  <a:pt x="1543818" y="909282"/>
                  <a:pt x="1513200" y="856627"/>
                </a:cubicBezTo>
                <a:cubicBezTo>
                  <a:pt x="1496379" y="825834"/>
                  <a:pt x="1507704" y="787236"/>
                  <a:pt x="1538499" y="770415"/>
                </a:cubicBezTo>
                <a:cubicBezTo>
                  <a:pt x="1545912" y="766367"/>
                  <a:pt x="1553792" y="763946"/>
                  <a:pt x="1561721" y="763041"/>
                </a:cubicBezTo>
                <a:close/>
                <a:moveTo>
                  <a:pt x="933455" y="161309"/>
                </a:moveTo>
                <a:cubicBezTo>
                  <a:pt x="941693" y="161855"/>
                  <a:pt x="949959" y="164025"/>
                  <a:pt x="957797" y="167970"/>
                </a:cubicBezTo>
                <a:cubicBezTo>
                  <a:pt x="1076184" y="227289"/>
                  <a:pt x="1186759" y="301068"/>
                  <a:pt x="1286982" y="387616"/>
                </a:cubicBezTo>
                <a:cubicBezTo>
                  <a:pt x="1313547" y="410457"/>
                  <a:pt x="1316566" y="450510"/>
                  <a:pt x="1293725" y="477075"/>
                </a:cubicBezTo>
                <a:cubicBezTo>
                  <a:pt x="1281638" y="491137"/>
                  <a:pt x="1263998" y="499204"/>
                  <a:pt x="1245453" y="499154"/>
                </a:cubicBezTo>
                <a:lnTo>
                  <a:pt x="1245167" y="499154"/>
                </a:lnTo>
                <a:cubicBezTo>
                  <a:pt x="1229965" y="499301"/>
                  <a:pt x="1215220" y="493956"/>
                  <a:pt x="1203638" y="484104"/>
                </a:cubicBezTo>
                <a:cubicBezTo>
                  <a:pt x="1111407" y="404300"/>
                  <a:pt x="1009633" y="336248"/>
                  <a:pt x="900647" y="281508"/>
                </a:cubicBezTo>
                <a:cubicBezTo>
                  <a:pt x="869295" y="265726"/>
                  <a:pt x="856672" y="227516"/>
                  <a:pt x="872454" y="196164"/>
                </a:cubicBezTo>
                <a:cubicBezTo>
                  <a:pt x="884290" y="172650"/>
                  <a:pt x="908742" y="159670"/>
                  <a:pt x="933455" y="161309"/>
                </a:cubicBezTo>
                <a:close/>
                <a:moveTo>
                  <a:pt x="256260" y="29"/>
                </a:moveTo>
                <a:cubicBezTo>
                  <a:pt x="322331" y="427"/>
                  <a:pt x="388378" y="4909"/>
                  <a:pt x="454020" y="13474"/>
                </a:cubicBezTo>
                <a:cubicBezTo>
                  <a:pt x="488793" y="17752"/>
                  <a:pt x="513514" y="49409"/>
                  <a:pt x="509236" y="84182"/>
                </a:cubicBezTo>
                <a:cubicBezTo>
                  <a:pt x="505303" y="116151"/>
                  <a:pt x="478038" y="140098"/>
                  <a:pt x="445829" y="139871"/>
                </a:cubicBezTo>
                <a:cubicBezTo>
                  <a:pt x="443027" y="139899"/>
                  <a:pt x="440227" y="139740"/>
                  <a:pt x="437447" y="139395"/>
                </a:cubicBezTo>
                <a:cubicBezTo>
                  <a:pt x="316592" y="123615"/>
                  <a:pt x="194247" y="122878"/>
                  <a:pt x="73211" y="137204"/>
                </a:cubicBezTo>
                <a:cubicBezTo>
                  <a:pt x="38532" y="142545"/>
                  <a:pt x="6090" y="118762"/>
                  <a:pt x="749" y="84082"/>
                </a:cubicBezTo>
                <a:cubicBezTo>
                  <a:pt x="-4591" y="49403"/>
                  <a:pt x="19192" y="16961"/>
                  <a:pt x="53871" y="11621"/>
                </a:cubicBezTo>
                <a:cubicBezTo>
                  <a:pt x="55358" y="11392"/>
                  <a:pt x="56852" y="11216"/>
                  <a:pt x="58352" y="11093"/>
                </a:cubicBezTo>
                <a:cubicBezTo>
                  <a:pt x="124093" y="3319"/>
                  <a:pt x="190189" y="-369"/>
                  <a:pt x="256260" y="29"/>
                </a:cubicBezTo>
                <a:close/>
              </a:path>
            </a:pathLst>
          </a:custGeom>
          <a:solidFill>
            <a:schemeClr val="accent4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pic>
        <p:nvPicPr>
          <p:cNvPr id="1026" name="Picture 2" descr="New Heights High School - PE">
            <a:extLst>
              <a:ext uri="{FF2B5EF4-FFF2-40B4-BE49-F238E27FC236}">
                <a16:creationId xmlns:a16="http://schemas.microsoft.com/office/drawing/2014/main" id="{4B97C918-B11C-4B4B-91EC-8B4DB701136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88" r="13111" b="-2"/>
          <a:stretch/>
        </p:blipFill>
        <p:spPr bwMode="auto">
          <a:xfrm>
            <a:off x="631840" y="598720"/>
            <a:ext cx="5178249" cy="5178249"/>
          </a:xfrm>
          <a:custGeom>
            <a:avLst/>
            <a:gdLst/>
            <a:ahLst/>
            <a:cxnLst/>
            <a:rect l="l" t="t" r="r" b="b"/>
            <a:pathLst>
              <a:path w="3741748" h="3741748">
                <a:moveTo>
                  <a:pt x="1870874" y="0"/>
                </a:moveTo>
                <a:cubicBezTo>
                  <a:pt x="2904129" y="0"/>
                  <a:pt x="3741748" y="837619"/>
                  <a:pt x="3741748" y="1870874"/>
                </a:cubicBezTo>
                <a:cubicBezTo>
                  <a:pt x="3741748" y="2904129"/>
                  <a:pt x="2904129" y="3741748"/>
                  <a:pt x="1870874" y="3741748"/>
                </a:cubicBezTo>
                <a:cubicBezTo>
                  <a:pt x="837619" y="3741748"/>
                  <a:pt x="0" y="2904129"/>
                  <a:pt x="0" y="1870874"/>
                </a:cubicBezTo>
                <a:cubicBezTo>
                  <a:pt x="0" y="837619"/>
                  <a:pt x="837619" y="0"/>
                  <a:pt x="1870874" y="0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3" name="Freeform: Shape 82">
            <a:extLst>
              <a:ext uri="{FF2B5EF4-FFF2-40B4-BE49-F238E27FC236}">
                <a16:creationId xmlns:a16="http://schemas.microsoft.com/office/drawing/2014/main" id="{5F2F0C84-BE8C-4DC2-A6D3-30349A801D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520513" y="6258756"/>
            <a:ext cx="1565940" cy="599245"/>
          </a:xfrm>
          <a:custGeom>
            <a:avLst/>
            <a:gdLst>
              <a:gd name="connsiteX0" fmla="*/ 782970 w 1565940"/>
              <a:gd name="connsiteY0" fmla="*/ 0 h 599245"/>
              <a:gd name="connsiteX1" fmla="*/ 1528042 w 1565940"/>
              <a:gd name="connsiteY1" fmla="*/ 480469 h 599245"/>
              <a:gd name="connsiteX2" fmla="*/ 1565940 w 1565940"/>
              <a:gd name="connsiteY2" fmla="*/ 599245 h 599245"/>
              <a:gd name="connsiteX3" fmla="*/ 0 w 1565940"/>
              <a:gd name="connsiteY3" fmla="*/ 599245 h 599245"/>
              <a:gd name="connsiteX4" fmla="*/ 37898 w 1565940"/>
              <a:gd name="connsiteY4" fmla="*/ 480469 h 599245"/>
              <a:gd name="connsiteX5" fmla="*/ 782970 w 1565940"/>
              <a:gd name="connsiteY5" fmla="*/ 0 h 5992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565940" h="599245">
                <a:moveTo>
                  <a:pt x="782970" y="0"/>
                </a:moveTo>
                <a:cubicBezTo>
                  <a:pt x="1117910" y="0"/>
                  <a:pt x="1405287" y="198118"/>
                  <a:pt x="1528042" y="480469"/>
                </a:cubicBezTo>
                <a:lnTo>
                  <a:pt x="1565940" y="599245"/>
                </a:lnTo>
                <a:lnTo>
                  <a:pt x="0" y="599245"/>
                </a:lnTo>
                <a:lnTo>
                  <a:pt x="37898" y="480469"/>
                </a:lnTo>
                <a:cubicBezTo>
                  <a:pt x="160653" y="198118"/>
                  <a:pt x="448030" y="0"/>
                  <a:pt x="782970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0015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>
            <a:extLst>
              <a:ext uri="{FF2B5EF4-FFF2-40B4-BE49-F238E27FC236}">
                <a16:creationId xmlns:a16="http://schemas.microsoft.com/office/drawing/2014/main" id="{57845966-6EFC-468A-9CC7-BAB4B95854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354372" y="0"/>
            <a:ext cx="9483256" cy="6858000"/>
          </a:xfrm>
          <a:prstGeom prst="rect">
            <a:avLst/>
          </a:prstGeom>
          <a:gradFill>
            <a:gsLst>
              <a:gs pos="0">
                <a:schemeClr val="accent4"/>
              </a:gs>
              <a:gs pos="25000">
                <a:schemeClr val="accent4"/>
              </a:gs>
              <a:gs pos="94000">
                <a:schemeClr val="accent2"/>
              </a:gs>
              <a:gs pos="100000">
                <a:schemeClr val="accent2"/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3" name="Picture 22">
            <a:extLst>
              <a:ext uri="{FF2B5EF4-FFF2-40B4-BE49-F238E27FC236}">
                <a16:creationId xmlns:a16="http://schemas.microsoft.com/office/drawing/2014/main" id="{75554383-98AF-4A47-BB65-705FAAA4BE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5" name="Freeform: Shape 24">
            <a:extLst>
              <a:ext uri="{FF2B5EF4-FFF2-40B4-BE49-F238E27FC236}">
                <a16:creationId xmlns:a16="http://schemas.microsoft.com/office/drawing/2014/main" id="{ADAD1991-FFD1-4E94-ABAB-7560D33008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144484" y="0"/>
            <a:ext cx="7837716" cy="6858000"/>
          </a:xfrm>
          <a:custGeom>
            <a:avLst/>
            <a:gdLst>
              <a:gd name="connsiteX0" fmla="*/ 2232159 w 7837716"/>
              <a:gd name="connsiteY0" fmla="*/ 0 h 6858000"/>
              <a:gd name="connsiteX1" fmla="*/ 5605557 w 7837716"/>
              <a:gd name="connsiteY1" fmla="*/ 0 h 6858000"/>
              <a:gd name="connsiteX2" fmla="*/ 5617845 w 7837716"/>
              <a:gd name="connsiteY2" fmla="*/ 5384 h 6858000"/>
              <a:gd name="connsiteX3" fmla="*/ 7837716 w 7837716"/>
              <a:gd name="connsiteY3" fmla="*/ 3429000 h 6858000"/>
              <a:gd name="connsiteX4" fmla="*/ 5617845 w 7837716"/>
              <a:gd name="connsiteY4" fmla="*/ 6852616 h 6858000"/>
              <a:gd name="connsiteX5" fmla="*/ 5605557 w 7837716"/>
              <a:gd name="connsiteY5" fmla="*/ 6858000 h 6858000"/>
              <a:gd name="connsiteX6" fmla="*/ 2232159 w 7837716"/>
              <a:gd name="connsiteY6" fmla="*/ 6858000 h 6858000"/>
              <a:gd name="connsiteX7" fmla="*/ 2219871 w 7837716"/>
              <a:gd name="connsiteY7" fmla="*/ 6852616 h 6858000"/>
              <a:gd name="connsiteX8" fmla="*/ 0 w 7837716"/>
              <a:gd name="connsiteY8" fmla="*/ 3429000 h 6858000"/>
              <a:gd name="connsiteX9" fmla="*/ 2219871 w 7837716"/>
              <a:gd name="connsiteY9" fmla="*/ 5384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7837716" h="6858000">
                <a:moveTo>
                  <a:pt x="2232159" y="0"/>
                </a:moveTo>
                <a:lnTo>
                  <a:pt x="5605557" y="0"/>
                </a:lnTo>
                <a:lnTo>
                  <a:pt x="5617845" y="5384"/>
                </a:lnTo>
                <a:cubicBezTo>
                  <a:pt x="6931322" y="618789"/>
                  <a:pt x="7837716" y="1921305"/>
                  <a:pt x="7837716" y="3429000"/>
                </a:cubicBezTo>
                <a:cubicBezTo>
                  <a:pt x="7837716" y="4936696"/>
                  <a:pt x="6931322" y="6239212"/>
                  <a:pt x="5617845" y="6852616"/>
                </a:cubicBezTo>
                <a:lnTo>
                  <a:pt x="5605557" y="6858000"/>
                </a:lnTo>
                <a:lnTo>
                  <a:pt x="2232159" y="6858000"/>
                </a:lnTo>
                <a:lnTo>
                  <a:pt x="2219871" y="6852616"/>
                </a:lnTo>
                <a:cubicBezTo>
                  <a:pt x="906394" y="6239212"/>
                  <a:pt x="0" y="4936696"/>
                  <a:pt x="0" y="3429000"/>
                </a:cubicBezTo>
                <a:cubicBezTo>
                  <a:pt x="0" y="1921305"/>
                  <a:pt x="906394" y="618789"/>
                  <a:pt x="2219871" y="5384"/>
                </a:cubicBezTo>
                <a:close/>
              </a:path>
            </a:pathLst>
          </a:custGeom>
          <a:solidFill>
            <a:schemeClr val="bg1"/>
          </a:solidFill>
          <a:ln>
            <a:gradFill>
              <a:gsLst>
                <a:gs pos="0">
                  <a:schemeClr val="accent4"/>
                </a:gs>
                <a:gs pos="23000">
                  <a:schemeClr val="accent4"/>
                </a:gs>
                <a:gs pos="83000">
                  <a:schemeClr val="accent2"/>
                </a:gs>
                <a:gs pos="100000">
                  <a:schemeClr val="accent2"/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3" name="Picture 2" descr="Graphical user interface, text, application&#10;&#10;Description automatically generated">
            <a:extLst>
              <a:ext uri="{FF2B5EF4-FFF2-40B4-BE49-F238E27FC236}">
                <a16:creationId xmlns:a16="http://schemas.microsoft.com/office/drawing/2014/main" id="{D5A602C0-BE54-4100-A8BD-8283E882FE3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84182" y="1176793"/>
            <a:ext cx="5366543" cy="45481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94023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57845966-6EFC-468A-9CC7-BAB4B95854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354372" y="0"/>
            <a:ext cx="9483256" cy="6858000"/>
          </a:xfrm>
          <a:prstGeom prst="rect">
            <a:avLst/>
          </a:prstGeom>
          <a:gradFill>
            <a:gsLst>
              <a:gs pos="0">
                <a:schemeClr val="accent2"/>
              </a:gs>
              <a:gs pos="25000">
                <a:schemeClr val="accent2"/>
              </a:gs>
              <a:gs pos="94000">
                <a:schemeClr val="accent1"/>
              </a:gs>
              <a:gs pos="100000">
                <a:schemeClr val="accent1"/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75554383-98AF-4A47-BB65-705FAAA4BE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ADAD1991-FFD1-4E94-ABAB-7560D33008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144484" y="0"/>
            <a:ext cx="7837716" cy="6858000"/>
          </a:xfrm>
          <a:custGeom>
            <a:avLst/>
            <a:gdLst>
              <a:gd name="connsiteX0" fmla="*/ 2232159 w 7837716"/>
              <a:gd name="connsiteY0" fmla="*/ 0 h 6858000"/>
              <a:gd name="connsiteX1" fmla="*/ 5605557 w 7837716"/>
              <a:gd name="connsiteY1" fmla="*/ 0 h 6858000"/>
              <a:gd name="connsiteX2" fmla="*/ 5617845 w 7837716"/>
              <a:gd name="connsiteY2" fmla="*/ 5384 h 6858000"/>
              <a:gd name="connsiteX3" fmla="*/ 7837716 w 7837716"/>
              <a:gd name="connsiteY3" fmla="*/ 3429000 h 6858000"/>
              <a:gd name="connsiteX4" fmla="*/ 5617845 w 7837716"/>
              <a:gd name="connsiteY4" fmla="*/ 6852616 h 6858000"/>
              <a:gd name="connsiteX5" fmla="*/ 5605557 w 7837716"/>
              <a:gd name="connsiteY5" fmla="*/ 6858000 h 6858000"/>
              <a:gd name="connsiteX6" fmla="*/ 2232159 w 7837716"/>
              <a:gd name="connsiteY6" fmla="*/ 6858000 h 6858000"/>
              <a:gd name="connsiteX7" fmla="*/ 2219871 w 7837716"/>
              <a:gd name="connsiteY7" fmla="*/ 6852616 h 6858000"/>
              <a:gd name="connsiteX8" fmla="*/ 0 w 7837716"/>
              <a:gd name="connsiteY8" fmla="*/ 3429000 h 6858000"/>
              <a:gd name="connsiteX9" fmla="*/ 2219871 w 7837716"/>
              <a:gd name="connsiteY9" fmla="*/ 5384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7837716" h="6858000">
                <a:moveTo>
                  <a:pt x="2232159" y="0"/>
                </a:moveTo>
                <a:lnTo>
                  <a:pt x="5605557" y="0"/>
                </a:lnTo>
                <a:lnTo>
                  <a:pt x="5617845" y="5384"/>
                </a:lnTo>
                <a:cubicBezTo>
                  <a:pt x="6931322" y="618789"/>
                  <a:pt x="7837716" y="1921305"/>
                  <a:pt x="7837716" y="3429000"/>
                </a:cubicBezTo>
                <a:cubicBezTo>
                  <a:pt x="7837716" y="4936696"/>
                  <a:pt x="6931322" y="6239212"/>
                  <a:pt x="5617845" y="6852616"/>
                </a:cubicBezTo>
                <a:lnTo>
                  <a:pt x="5605557" y="6858000"/>
                </a:lnTo>
                <a:lnTo>
                  <a:pt x="2232159" y="6858000"/>
                </a:lnTo>
                <a:lnTo>
                  <a:pt x="2219871" y="6852616"/>
                </a:lnTo>
                <a:cubicBezTo>
                  <a:pt x="906394" y="6239212"/>
                  <a:pt x="0" y="4936696"/>
                  <a:pt x="0" y="3429000"/>
                </a:cubicBezTo>
                <a:cubicBezTo>
                  <a:pt x="0" y="1921305"/>
                  <a:pt x="906394" y="618789"/>
                  <a:pt x="2219871" y="5384"/>
                </a:cubicBezTo>
                <a:close/>
              </a:path>
            </a:pathLst>
          </a:custGeom>
          <a:solidFill>
            <a:schemeClr val="bg1"/>
          </a:solidFill>
          <a:ln>
            <a:gradFill>
              <a:gsLst>
                <a:gs pos="0">
                  <a:schemeClr val="accent2"/>
                </a:gs>
                <a:gs pos="23000">
                  <a:schemeClr val="accent2"/>
                </a:gs>
                <a:gs pos="83000">
                  <a:schemeClr val="accent1"/>
                </a:gs>
                <a:gs pos="100000">
                  <a:schemeClr val="accent1"/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3" name="Picture 2" descr="Text&#10;&#10;Description automatically generated">
            <a:extLst>
              <a:ext uri="{FF2B5EF4-FFF2-40B4-BE49-F238E27FC236}">
                <a16:creationId xmlns:a16="http://schemas.microsoft.com/office/drawing/2014/main" id="{2FD44DC9-41D0-41C4-B44C-A9D723EC799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57233" y="904522"/>
            <a:ext cx="5077534" cy="50489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96697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B96D5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 descr="Graphical user interface, text, application&#10;&#10;Description automatically generated">
            <a:extLst>
              <a:ext uri="{FF2B5EF4-FFF2-40B4-BE49-F238E27FC236}">
                <a16:creationId xmlns:a16="http://schemas.microsoft.com/office/drawing/2014/main" id="{6A9B1135-4EBD-4F3B-9036-A3450284CAB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81049" y="871180"/>
            <a:ext cx="5029902" cy="51156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81497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6</Words>
  <Application>Microsoft Office PowerPoint</Application>
  <PresentationFormat>Widescreen</PresentationFormat>
  <Paragraphs>2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PE challenges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 challenges</dc:title>
  <dc:creator>Robert Tromans</dc:creator>
  <cp:lastModifiedBy>Robert Tromans</cp:lastModifiedBy>
  <cp:revision>3</cp:revision>
  <dcterms:created xsi:type="dcterms:W3CDTF">2021-01-04T14:20:07Z</dcterms:created>
  <dcterms:modified xsi:type="dcterms:W3CDTF">2021-01-10T16:10:48Z</dcterms:modified>
</cp:coreProperties>
</file>