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09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www.estimation180.com/day-109.html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is a well known book that we have at Handsworth.  You can have 10 pages either side for the point.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725" y="463639"/>
            <a:ext cx="7334519" cy="591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66" y="142581"/>
            <a:ext cx="4977363" cy="348415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254" y="3626734"/>
            <a:ext cx="6885312" cy="323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367" y="141667"/>
            <a:ext cx="4908224" cy="357446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265" y="3555023"/>
            <a:ext cx="6358428" cy="31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29" y="553793"/>
            <a:ext cx="6492933" cy="582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953" y="386366"/>
            <a:ext cx="6344972" cy="5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82" y="875803"/>
            <a:ext cx="8600226" cy="598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57" y="998260"/>
            <a:ext cx="8420191" cy="585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Welcome back.  Today we will be looking </a:t>
            </a:r>
            <a:r>
              <a:rPr lang="en-GB" sz="2400" dirty="0" smtClean="0"/>
              <a:t>at Subtracting Mixed Numbers.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5 </a:t>
            </a:r>
            <a:r>
              <a:rPr lang="en-GB" sz="2400" b="1" dirty="0" smtClean="0">
                <a:solidFill>
                  <a:srgbClr val="FF0000"/>
                </a:solidFill>
              </a:rPr>
              <a:t>(w/c 18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May).  </a:t>
            </a:r>
            <a:r>
              <a:rPr lang="en-GB" sz="2400" dirty="0" smtClean="0"/>
              <a:t>It is lesson </a:t>
            </a:r>
            <a:r>
              <a:rPr lang="en-GB" sz="2400" dirty="0" smtClean="0"/>
              <a:t>4.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rId2"/>
              </a:rPr>
              <a:t>https://</a:t>
            </a:r>
            <a:r>
              <a:rPr lang="en-GB" dirty="0">
                <a:hlinkClick r:id="rId2"/>
              </a:rPr>
              <a:t>whiterosemaths.com/homelearning/year-5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204" y="3202916"/>
            <a:ext cx="8173591" cy="33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340" y="115283"/>
            <a:ext cx="5750387" cy="641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59" y="218941"/>
            <a:ext cx="5705033" cy="652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60" y="176995"/>
            <a:ext cx="5383369" cy="64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160986"/>
            <a:ext cx="5769735" cy="669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28" y="386366"/>
            <a:ext cx="7180788" cy="602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59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     Welcome back.  Today we will be looking at Subtracting Mixed Numbers. You will find the video in SUMMER TERM –Week 5 (w/c 18th May).  It is lesson 4.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136</cp:revision>
  <dcterms:created xsi:type="dcterms:W3CDTF">2020-03-20T09:46:16Z</dcterms:created>
  <dcterms:modified xsi:type="dcterms:W3CDTF">2020-06-03T14:35:06Z</dcterms:modified>
</cp:coreProperties>
</file>