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58" r:id="rId4"/>
    <p:sldId id="260" r:id="rId5"/>
    <p:sldId id="262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8" d="100"/>
          <a:sy n="68" d="100"/>
        </p:scale>
        <p:origin x="-144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1738A7-0EAE-4B7D-96EA-56E46EADFF6E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0B90E7E5-3C79-4AF8-A2A7-363AF90FCF4D}">
      <dgm:prSet phldrT="[Text]" custT="1"/>
      <dgm:spPr/>
      <dgm:t>
        <a:bodyPr/>
        <a:lstStyle/>
        <a:p>
          <a:r>
            <a:rPr lang="en-GB" sz="1400" dirty="0" smtClean="0">
              <a:solidFill>
                <a:schemeClr val="bg1"/>
              </a:solidFill>
            </a:rPr>
            <a:t>Ask a partner to roll the ball towards you or  roll it  yourself and chase it. Make sure you get in front of the ball</a:t>
          </a:r>
          <a:endParaRPr lang="en-GB" sz="1400" dirty="0">
            <a:solidFill>
              <a:schemeClr val="bg1"/>
            </a:solidFill>
          </a:endParaRPr>
        </a:p>
      </dgm:t>
    </dgm:pt>
    <dgm:pt modelId="{A1B2D35E-A702-4CB4-B778-7BFBACF741B0}" type="parTrans" cxnId="{C483F2A0-BDBF-448F-8777-D8CFDF11E83D}">
      <dgm:prSet/>
      <dgm:spPr/>
      <dgm:t>
        <a:bodyPr/>
        <a:lstStyle/>
        <a:p>
          <a:endParaRPr lang="en-GB"/>
        </a:p>
      </dgm:t>
    </dgm:pt>
    <dgm:pt modelId="{F3C3EB5A-3957-43E1-B994-89D56654E0B4}" type="sibTrans" cxnId="{C483F2A0-BDBF-448F-8777-D8CFDF11E83D}">
      <dgm:prSet/>
      <dgm:spPr/>
      <dgm:t>
        <a:bodyPr/>
        <a:lstStyle/>
        <a:p>
          <a:endParaRPr lang="en-GB"/>
        </a:p>
      </dgm:t>
    </dgm:pt>
    <dgm:pt modelId="{48227769-A6CB-4611-995F-7D44767FB8BA}">
      <dgm:prSet phldrT="[Text]" custT="1"/>
      <dgm:spPr/>
      <dgm:t>
        <a:bodyPr/>
        <a:lstStyle/>
        <a:p>
          <a:r>
            <a:rPr lang="en-GB" sz="1400" dirty="0" smtClean="0"/>
            <a:t>Pick up the ball between your feet with 2 hands, palms up and fingers  down and together</a:t>
          </a:r>
          <a:endParaRPr lang="en-GB" sz="1400" dirty="0"/>
        </a:p>
      </dgm:t>
    </dgm:pt>
    <dgm:pt modelId="{923B4DDF-91B3-49BC-B0E7-367FF8A2E506}" type="parTrans" cxnId="{24F45A07-4177-4C9E-983D-5B0DAA49BE8D}">
      <dgm:prSet/>
      <dgm:spPr/>
      <dgm:t>
        <a:bodyPr/>
        <a:lstStyle/>
        <a:p>
          <a:endParaRPr lang="en-GB"/>
        </a:p>
      </dgm:t>
    </dgm:pt>
    <dgm:pt modelId="{BE1F4AA0-9660-4115-969F-B213E78E133A}" type="sibTrans" cxnId="{24F45A07-4177-4C9E-983D-5B0DAA49BE8D}">
      <dgm:prSet/>
      <dgm:spPr/>
      <dgm:t>
        <a:bodyPr/>
        <a:lstStyle/>
        <a:p>
          <a:endParaRPr lang="en-GB"/>
        </a:p>
      </dgm:t>
    </dgm:pt>
    <dgm:pt modelId="{34414B90-E0B0-4455-A743-9ABD21C1F570}">
      <dgm:prSet phldrT="[Text]" custT="1"/>
      <dgm:spPr/>
      <dgm:t>
        <a:bodyPr/>
        <a:lstStyle/>
        <a:p>
          <a:r>
            <a:rPr lang="en-GB" sz="1400" dirty="0" smtClean="0"/>
            <a:t>Step forwards  and throw back to your partner or  throw to  a target.</a:t>
          </a:r>
          <a:endParaRPr lang="en-GB" sz="1400" dirty="0"/>
        </a:p>
      </dgm:t>
    </dgm:pt>
    <dgm:pt modelId="{680C0E70-BB5B-4E96-9756-FDF9F80C1244}" type="parTrans" cxnId="{58F32ED6-362F-4517-AC46-E06CDFE93E4A}">
      <dgm:prSet/>
      <dgm:spPr/>
      <dgm:t>
        <a:bodyPr/>
        <a:lstStyle/>
        <a:p>
          <a:endParaRPr lang="en-GB"/>
        </a:p>
      </dgm:t>
    </dgm:pt>
    <dgm:pt modelId="{A160BEE9-4FD8-43DD-BB95-52ECFC50F485}" type="sibTrans" cxnId="{58F32ED6-362F-4517-AC46-E06CDFE93E4A}">
      <dgm:prSet/>
      <dgm:spPr/>
      <dgm:t>
        <a:bodyPr/>
        <a:lstStyle/>
        <a:p>
          <a:endParaRPr lang="en-GB"/>
        </a:p>
      </dgm:t>
    </dgm:pt>
    <dgm:pt modelId="{85AE6468-A3E7-49A4-B06A-C186575935E1}" type="pres">
      <dgm:prSet presAssocID="{A31738A7-0EAE-4B7D-96EA-56E46EADFF6E}" presName="Name0" presStyleCnt="0">
        <dgm:presLayoutVars>
          <dgm:dir/>
          <dgm:animLvl val="lvl"/>
          <dgm:resizeHandles val="exact"/>
        </dgm:presLayoutVars>
      </dgm:prSet>
      <dgm:spPr/>
    </dgm:pt>
    <dgm:pt modelId="{EF932556-A0EC-4ABF-BB3D-4021D26CA232}" type="pres">
      <dgm:prSet presAssocID="{0B90E7E5-3C79-4AF8-A2A7-363AF90FCF4D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6AF40E1-3743-48FA-B748-256C5F794558}" type="pres">
      <dgm:prSet presAssocID="{F3C3EB5A-3957-43E1-B994-89D56654E0B4}" presName="parTxOnlySpace" presStyleCnt="0"/>
      <dgm:spPr/>
    </dgm:pt>
    <dgm:pt modelId="{8854835D-2802-4FE4-B183-43B6FA54461D}" type="pres">
      <dgm:prSet presAssocID="{48227769-A6CB-4611-995F-7D44767FB8BA}" presName="parTxOnly" presStyleLbl="node1" presStyleIdx="1" presStyleCnt="3" custLinFactNeighborX="7135" custLinFactNeighborY="-140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0B65E80-C0AB-449B-93BA-AA6CE2EA64B0}" type="pres">
      <dgm:prSet presAssocID="{BE1F4AA0-9660-4115-969F-B213E78E133A}" presName="parTxOnlySpace" presStyleCnt="0"/>
      <dgm:spPr/>
    </dgm:pt>
    <dgm:pt modelId="{9F3F4752-709A-4749-80C1-087B6F99236B}" type="pres">
      <dgm:prSet presAssocID="{34414B90-E0B0-4455-A743-9ABD21C1F570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DED1A62F-DD4C-4B6E-A497-A714FAA4B141}" type="presOf" srcId="{48227769-A6CB-4611-995F-7D44767FB8BA}" destId="{8854835D-2802-4FE4-B183-43B6FA54461D}" srcOrd="0" destOrd="0" presId="urn:microsoft.com/office/officeart/2005/8/layout/chevron1"/>
    <dgm:cxn modelId="{41FD5FFE-3D21-47BC-BA45-A053989CABAF}" type="presOf" srcId="{0B90E7E5-3C79-4AF8-A2A7-363AF90FCF4D}" destId="{EF932556-A0EC-4ABF-BB3D-4021D26CA232}" srcOrd="0" destOrd="0" presId="urn:microsoft.com/office/officeart/2005/8/layout/chevron1"/>
    <dgm:cxn modelId="{B1A01620-A9F7-4558-A818-35DCD10B3B41}" type="presOf" srcId="{34414B90-E0B0-4455-A743-9ABD21C1F570}" destId="{9F3F4752-709A-4749-80C1-087B6F99236B}" srcOrd="0" destOrd="0" presId="urn:microsoft.com/office/officeart/2005/8/layout/chevron1"/>
    <dgm:cxn modelId="{24F45A07-4177-4C9E-983D-5B0DAA49BE8D}" srcId="{A31738A7-0EAE-4B7D-96EA-56E46EADFF6E}" destId="{48227769-A6CB-4611-995F-7D44767FB8BA}" srcOrd="1" destOrd="0" parTransId="{923B4DDF-91B3-49BC-B0E7-367FF8A2E506}" sibTransId="{BE1F4AA0-9660-4115-969F-B213E78E133A}"/>
    <dgm:cxn modelId="{6F02143C-F372-4037-BE7B-4A4483FBE510}" type="presOf" srcId="{A31738A7-0EAE-4B7D-96EA-56E46EADFF6E}" destId="{85AE6468-A3E7-49A4-B06A-C186575935E1}" srcOrd="0" destOrd="0" presId="urn:microsoft.com/office/officeart/2005/8/layout/chevron1"/>
    <dgm:cxn modelId="{C483F2A0-BDBF-448F-8777-D8CFDF11E83D}" srcId="{A31738A7-0EAE-4B7D-96EA-56E46EADFF6E}" destId="{0B90E7E5-3C79-4AF8-A2A7-363AF90FCF4D}" srcOrd="0" destOrd="0" parTransId="{A1B2D35E-A702-4CB4-B778-7BFBACF741B0}" sibTransId="{F3C3EB5A-3957-43E1-B994-89D56654E0B4}"/>
    <dgm:cxn modelId="{58F32ED6-362F-4517-AC46-E06CDFE93E4A}" srcId="{A31738A7-0EAE-4B7D-96EA-56E46EADFF6E}" destId="{34414B90-E0B0-4455-A743-9ABD21C1F570}" srcOrd="2" destOrd="0" parTransId="{680C0E70-BB5B-4E96-9756-FDF9F80C1244}" sibTransId="{A160BEE9-4FD8-43DD-BB95-52ECFC50F485}"/>
    <dgm:cxn modelId="{36FA9E68-9978-44FF-B4C7-4603825B5B65}" type="presParOf" srcId="{85AE6468-A3E7-49A4-B06A-C186575935E1}" destId="{EF932556-A0EC-4ABF-BB3D-4021D26CA232}" srcOrd="0" destOrd="0" presId="urn:microsoft.com/office/officeart/2005/8/layout/chevron1"/>
    <dgm:cxn modelId="{786ADFE6-1273-474F-829A-332BFCA6ACBF}" type="presParOf" srcId="{85AE6468-A3E7-49A4-B06A-C186575935E1}" destId="{F6AF40E1-3743-48FA-B748-256C5F794558}" srcOrd="1" destOrd="0" presId="urn:microsoft.com/office/officeart/2005/8/layout/chevron1"/>
    <dgm:cxn modelId="{42723C9A-8C48-4473-A3B5-0264F143AD0D}" type="presParOf" srcId="{85AE6468-A3E7-49A4-B06A-C186575935E1}" destId="{8854835D-2802-4FE4-B183-43B6FA54461D}" srcOrd="2" destOrd="0" presId="urn:microsoft.com/office/officeart/2005/8/layout/chevron1"/>
    <dgm:cxn modelId="{F1DBA7A6-20C7-479A-A550-4D1D339203D4}" type="presParOf" srcId="{85AE6468-A3E7-49A4-B06A-C186575935E1}" destId="{10B65E80-C0AB-449B-93BA-AA6CE2EA64B0}" srcOrd="3" destOrd="0" presId="urn:microsoft.com/office/officeart/2005/8/layout/chevron1"/>
    <dgm:cxn modelId="{C5A4BBA1-DFC0-4479-8A27-FE3BDB93EE5D}" type="presParOf" srcId="{85AE6468-A3E7-49A4-B06A-C186575935E1}" destId="{9F3F4752-709A-4749-80C1-087B6F99236B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80DE51-626D-4781-BD5C-F16C720CB9AC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DA16CB87-E032-40AE-B9DC-13F9C39A42F7}">
      <dgm:prSet phldrT="[Text]"/>
      <dgm:spPr/>
      <dgm:t>
        <a:bodyPr/>
        <a:lstStyle/>
        <a:p>
          <a:r>
            <a:rPr lang="en-GB" dirty="0" smtClean="0"/>
            <a:t>Pick up the ball between your feet</a:t>
          </a:r>
          <a:endParaRPr lang="en-GB" dirty="0"/>
        </a:p>
      </dgm:t>
    </dgm:pt>
    <dgm:pt modelId="{16C6DF38-4CCC-41A2-8B22-163106FC4D02}" type="parTrans" cxnId="{D5B09DD7-77A0-4BB4-92D8-42FFE1DF42A6}">
      <dgm:prSet/>
      <dgm:spPr/>
      <dgm:t>
        <a:bodyPr/>
        <a:lstStyle/>
        <a:p>
          <a:endParaRPr lang="en-GB"/>
        </a:p>
      </dgm:t>
    </dgm:pt>
    <dgm:pt modelId="{3433DDC9-3881-4DDA-8458-02193E97AE92}" type="sibTrans" cxnId="{D5B09DD7-77A0-4BB4-92D8-42FFE1DF42A6}">
      <dgm:prSet/>
      <dgm:spPr/>
      <dgm:t>
        <a:bodyPr/>
        <a:lstStyle/>
        <a:p>
          <a:endParaRPr lang="en-GB"/>
        </a:p>
      </dgm:t>
    </dgm:pt>
    <dgm:pt modelId="{3CFE9BA6-1C30-449B-97C8-BCF491612B58}">
      <dgm:prSet phldrT="[Text]"/>
      <dgm:spPr/>
      <dgm:t>
        <a:bodyPr/>
        <a:lstStyle/>
        <a:p>
          <a:r>
            <a:rPr lang="en-GB" dirty="0" smtClean="0"/>
            <a:t>Cross your back foot behind your front foot to establish a strong throwing position</a:t>
          </a:r>
          <a:endParaRPr lang="en-GB" dirty="0"/>
        </a:p>
      </dgm:t>
    </dgm:pt>
    <dgm:pt modelId="{35BCD1F4-32D0-4073-85EC-D81F4A031994}" type="parTrans" cxnId="{E31B3809-28E6-493F-B744-69BC30843203}">
      <dgm:prSet/>
      <dgm:spPr/>
      <dgm:t>
        <a:bodyPr/>
        <a:lstStyle/>
        <a:p>
          <a:endParaRPr lang="en-GB"/>
        </a:p>
      </dgm:t>
    </dgm:pt>
    <dgm:pt modelId="{134ED406-12E7-4A70-961C-2209921249EA}" type="sibTrans" cxnId="{E31B3809-28E6-493F-B744-69BC30843203}">
      <dgm:prSet/>
      <dgm:spPr/>
      <dgm:t>
        <a:bodyPr/>
        <a:lstStyle/>
        <a:p>
          <a:endParaRPr lang="en-GB"/>
        </a:p>
      </dgm:t>
    </dgm:pt>
    <dgm:pt modelId="{A0308997-030D-4F84-87FA-71D5ED0A3D4D}">
      <dgm:prSet phldrT="[Text]"/>
      <dgm:spPr/>
      <dgm:t>
        <a:bodyPr/>
        <a:lstStyle/>
        <a:p>
          <a:r>
            <a:rPr lang="en-GB" dirty="0" smtClean="0"/>
            <a:t>Front foot steps forward and into the throw.</a:t>
          </a:r>
          <a:endParaRPr lang="en-GB" dirty="0"/>
        </a:p>
      </dgm:t>
    </dgm:pt>
    <dgm:pt modelId="{FD451671-FFB9-4E35-85A5-C0CC8DADF855}" type="parTrans" cxnId="{D41B4556-B59D-4C9A-9D0A-919CF860918A}">
      <dgm:prSet/>
      <dgm:spPr/>
      <dgm:t>
        <a:bodyPr/>
        <a:lstStyle/>
        <a:p>
          <a:endParaRPr lang="en-GB"/>
        </a:p>
      </dgm:t>
    </dgm:pt>
    <dgm:pt modelId="{295711B7-195D-4942-A6EC-7F6336FB9B2E}" type="sibTrans" cxnId="{D41B4556-B59D-4C9A-9D0A-919CF860918A}">
      <dgm:prSet/>
      <dgm:spPr/>
      <dgm:t>
        <a:bodyPr/>
        <a:lstStyle/>
        <a:p>
          <a:endParaRPr lang="en-GB"/>
        </a:p>
      </dgm:t>
    </dgm:pt>
    <dgm:pt modelId="{CA25AC91-939A-4728-B30F-9D4CF8DB6D79}" type="pres">
      <dgm:prSet presAssocID="{3080DE51-626D-4781-BD5C-F16C720CB9AC}" presName="CompostProcess" presStyleCnt="0">
        <dgm:presLayoutVars>
          <dgm:dir/>
          <dgm:resizeHandles val="exact"/>
        </dgm:presLayoutVars>
      </dgm:prSet>
      <dgm:spPr/>
    </dgm:pt>
    <dgm:pt modelId="{7446231B-3B24-429A-BB29-FB27534BE0C9}" type="pres">
      <dgm:prSet presAssocID="{3080DE51-626D-4781-BD5C-F16C720CB9AC}" presName="arrow" presStyleLbl="bgShp" presStyleIdx="0" presStyleCnt="1"/>
      <dgm:spPr/>
    </dgm:pt>
    <dgm:pt modelId="{F96F64D4-7A93-4CFD-A558-EA5485264AA5}" type="pres">
      <dgm:prSet presAssocID="{3080DE51-626D-4781-BD5C-F16C720CB9AC}" presName="linearProcess" presStyleCnt="0"/>
      <dgm:spPr/>
    </dgm:pt>
    <dgm:pt modelId="{A8C50AF7-716E-4FB6-8EF5-D1E982F141E8}" type="pres">
      <dgm:prSet presAssocID="{DA16CB87-E032-40AE-B9DC-13F9C39A42F7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96C101D-8E11-4DC0-8865-EBAAAA972241}" type="pres">
      <dgm:prSet presAssocID="{3433DDC9-3881-4DDA-8458-02193E97AE92}" presName="sibTrans" presStyleCnt="0"/>
      <dgm:spPr/>
    </dgm:pt>
    <dgm:pt modelId="{F7804519-96DD-4570-BF3D-69DF54F6EEA8}" type="pres">
      <dgm:prSet presAssocID="{3CFE9BA6-1C30-449B-97C8-BCF491612B58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C3F6C49-B03D-480A-B010-6F065467109B}" type="pres">
      <dgm:prSet presAssocID="{134ED406-12E7-4A70-961C-2209921249EA}" presName="sibTrans" presStyleCnt="0"/>
      <dgm:spPr/>
    </dgm:pt>
    <dgm:pt modelId="{217D60E4-5CE4-4FD0-AAB2-A3479D42E96B}" type="pres">
      <dgm:prSet presAssocID="{A0308997-030D-4F84-87FA-71D5ED0A3D4D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652822A8-1423-425B-9E4A-91863A6CA672}" type="presOf" srcId="{3CFE9BA6-1C30-449B-97C8-BCF491612B58}" destId="{F7804519-96DD-4570-BF3D-69DF54F6EEA8}" srcOrd="0" destOrd="0" presId="urn:microsoft.com/office/officeart/2005/8/layout/hProcess9"/>
    <dgm:cxn modelId="{8FBC0A06-71A8-437E-82FA-0FFD00D4C3FE}" type="presOf" srcId="{3080DE51-626D-4781-BD5C-F16C720CB9AC}" destId="{CA25AC91-939A-4728-B30F-9D4CF8DB6D79}" srcOrd="0" destOrd="0" presId="urn:microsoft.com/office/officeart/2005/8/layout/hProcess9"/>
    <dgm:cxn modelId="{E31B3809-28E6-493F-B744-69BC30843203}" srcId="{3080DE51-626D-4781-BD5C-F16C720CB9AC}" destId="{3CFE9BA6-1C30-449B-97C8-BCF491612B58}" srcOrd="1" destOrd="0" parTransId="{35BCD1F4-32D0-4073-85EC-D81F4A031994}" sibTransId="{134ED406-12E7-4A70-961C-2209921249EA}"/>
    <dgm:cxn modelId="{11CA8220-5133-4A49-858C-BCF007A6ED0E}" type="presOf" srcId="{A0308997-030D-4F84-87FA-71D5ED0A3D4D}" destId="{217D60E4-5CE4-4FD0-AAB2-A3479D42E96B}" srcOrd="0" destOrd="0" presId="urn:microsoft.com/office/officeart/2005/8/layout/hProcess9"/>
    <dgm:cxn modelId="{D41B4556-B59D-4C9A-9D0A-919CF860918A}" srcId="{3080DE51-626D-4781-BD5C-F16C720CB9AC}" destId="{A0308997-030D-4F84-87FA-71D5ED0A3D4D}" srcOrd="2" destOrd="0" parTransId="{FD451671-FFB9-4E35-85A5-C0CC8DADF855}" sibTransId="{295711B7-195D-4942-A6EC-7F6336FB9B2E}"/>
    <dgm:cxn modelId="{86D12150-55B9-4205-90FF-1ECA48A76458}" type="presOf" srcId="{DA16CB87-E032-40AE-B9DC-13F9C39A42F7}" destId="{A8C50AF7-716E-4FB6-8EF5-D1E982F141E8}" srcOrd="0" destOrd="0" presId="urn:microsoft.com/office/officeart/2005/8/layout/hProcess9"/>
    <dgm:cxn modelId="{D5B09DD7-77A0-4BB4-92D8-42FFE1DF42A6}" srcId="{3080DE51-626D-4781-BD5C-F16C720CB9AC}" destId="{DA16CB87-E032-40AE-B9DC-13F9C39A42F7}" srcOrd="0" destOrd="0" parTransId="{16C6DF38-4CCC-41A2-8B22-163106FC4D02}" sibTransId="{3433DDC9-3881-4DDA-8458-02193E97AE92}"/>
    <dgm:cxn modelId="{790CE5E9-A16D-4C39-BCDD-D44F5E34144B}" type="presParOf" srcId="{CA25AC91-939A-4728-B30F-9D4CF8DB6D79}" destId="{7446231B-3B24-429A-BB29-FB27534BE0C9}" srcOrd="0" destOrd="0" presId="urn:microsoft.com/office/officeart/2005/8/layout/hProcess9"/>
    <dgm:cxn modelId="{D524BDE2-D7C9-454B-A94F-7859A229C735}" type="presParOf" srcId="{CA25AC91-939A-4728-B30F-9D4CF8DB6D79}" destId="{F96F64D4-7A93-4CFD-A558-EA5485264AA5}" srcOrd="1" destOrd="0" presId="urn:microsoft.com/office/officeart/2005/8/layout/hProcess9"/>
    <dgm:cxn modelId="{7E34AAF5-DDCC-4DFC-93ED-AA051ED1CE3E}" type="presParOf" srcId="{F96F64D4-7A93-4CFD-A558-EA5485264AA5}" destId="{A8C50AF7-716E-4FB6-8EF5-D1E982F141E8}" srcOrd="0" destOrd="0" presId="urn:microsoft.com/office/officeart/2005/8/layout/hProcess9"/>
    <dgm:cxn modelId="{D05EECEE-11D1-4D16-8ACD-A7DB90D99994}" type="presParOf" srcId="{F96F64D4-7A93-4CFD-A558-EA5485264AA5}" destId="{396C101D-8E11-4DC0-8865-EBAAAA972241}" srcOrd="1" destOrd="0" presId="urn:microsoft.com/office/officeart/2005/8/layout/hProcess9"/>
    <dgm:cxn modelId="{D525F6F0-1ADD-4443-A2FF-1D25F90F314F}" type="presParOf" srcId="{F96F64D4-7A93-4CFD-A558-EA5485264AA5}" destId="{F7804519-96DD-4570-BF3D-69DF54F6EEA8}" srcOrd="2" destOrd="0" presId="urn:microsoft.com/office/officeart/2005/8/layout/hProcess9"/>
    <dgm:cxn modelId="{DA14537B-CC6F-466D-BF92-C42CCEA55BED}" type="presParOf" srcId="{F96F64D4-7A93-4CFD-A558-EA5485264AA5}" destId="{DC3F6C49-B03D-480A-B010-6F065467109B}" srcOrd="3" destOrd="0" presId="urn:microsoft.com/office/officeart/2005/8/layout/hProcess9"/>
    <dgm:cxn modelId="{D1290B0A-711B-409D-8AC8-7B6D55236BFE}" type="presParOf" srcId="{F96F64D4-7A93-4CFD-A558-EA5485264AA5}" destId="{217D60E4-5CE4-4FD0-AAB2-A3479D42E96B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36B58DA-021A-4454-8E0B-1C59564F53E2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5C17745-237F-4ACD-9BB0-43B730AA5CAA}">
      <dgm:prSet phldrT="[Text]" custT="1"/>
      <dgm:spPr/>
      <dgm:t>
        <a:bodyPr/>
        <a:lstStyle/>
        <a:p>
          <a:r>
            <a:rPr lang="en-GB" sz="1400" dirty="0" smtClean="0"/>
            <a:t>GET BEHIND THE BALL</a:t>
          </a:r>
        </a:p>
        <a:p>
          <a:r>
            <a:rPr lang="en-GB" sz="1400" dirty="0" smtClean="0"/>
            <a:t>Ask someone to roll a ball towards you.</a:t>
          </a:r>
          <a:endParaRPr lang="en-GB" sz="1400" dirty="0"/>
        </a:p>
      </dgm:t>
    </dgm:pt>
    <dgm:pt modelId="{77F2EEC6-1FB6-4F19-9AA0-68DC3D084C8F}" type="parTrans" cxnId="{A909751A-6216-4219-9999-673ECCCCAB3F}">
      <dgm:prSet/>
      <dgm:spPr/>
      <dgm:t>
        <a:bodyPr/>
        <a:lstStyle/>
        <a:p>
          <a:endParaRPr lang="en-GB"/>
        </a:p>
      </dgm:t>
    </dgm:pt>
    <dgm:pt modelId="{5B2A94E2-796F-4E8C-8BDB-FF0E92F2972C}" type="sibTrans" cxnId="{A909751A-6216-4219-9999-673ECCCCAB3F}">
      <dgm:prSet/>
      <dgm:spPr/>
      <dgm:t>
        <a:bodyPr/>
        <a:lstStyle/>
        <a:p>
          <a:endParaRPr lang="en-GB"/>
        </a:p>
      </dgm:t>
    </dgm:pt>
    <dgm:pt modelId="{8B826E6E-480D-4B66-876D-F0A6411BF7BE}">
      <dgm:prSet phldrT="[Text]" custT="1"/>
      <dgm:spPr/>
      <dgm:t>
        <a:bodyPr/>
        <a:lstStyle/>
        <a:p>
          <a:r>
            <a:rPr lang="en-GB" sz="1400" dirty="0" smtClean="0"/>
            <a:t>GET DOWN TO THE BALL</a:t>
          </a:r>
        </a:p>
        <a:p>
          <a:r>
            <a:rPr lang="en-GB" sz="1400" dirty="0" smtClean="0"/>
            <a:t>If you miss the ball with your hands, your body will stop it.</a:t>
          </a:r>
          <a:endParaRPr lang="en-GB" sz="1400" dirty="0"/>
        </a:p>
      </dgm:t>
    </dgm:pt>
    <dgm:pt modelId="{D7A3BA53-B0B0-43ED-BBE9-D03148491A7A}" type="parTrans" cxnId="{E93C0D8A-2FD8-49A9-A464-45CE4EB864B0}">
      <dgm:prSet/>
      <dgm:spPr/>
      <dgm:t>
        <a:bodyPr/>
        <a:lstStyle/>
        <a:p>
          <a:endParaRPr lang="en-GB"/>
        </a:p>
      </dgm:t>
    </dgm:pt>
    <dgm:pt modelId="{037B3515-6D7A-49BB-9E2E-278A28982DB6}" type="sibTrans" cxnId="{E93C0D8A-2FD8-49A9-A464-45CE4EB864B0}">
      <dgm:prSet/>
      <dgm:spPr/>
      <dgm:t>
        <a:bodyPr/>
        <a:lstStyle/>
        <a:p>
          <a:endParaRPr lang="en-GB"/>
        </a:p>
      </dgm:t>
    </dgm:pt>
    <dgm:pt modelId="{0E117A92-85E1-4C3D-8ABA-2D6B9466F0EF}">
      <dgm:prSet phldrT="[Text]" custT="1"/>
      <dgm:spPr/>
      <dgm:t>
        <a:bodyPr/>
        <a:lstStyle/>
        <a:p>
          <a:endParaRPr lang="en-GB" sz="1400" dirty="0" smtClean="0"/>
        </a:p>
        <a:p>
          <a:r>
            <a:rPr lang="en-GB" sz="1400" dirty="0" smtClean="0"/>
            <a:t>COLLECT THE BALL</a:t>
          </a:r>
        </a:p>
        <a:p>
          <a:r>
            <a:rPr lang="en-GB" sz="1400" dirty="0" smtClean="0"/>
            <a:t>Stand up and throw back to your partner.</a:t>
          </a:r>
        </a:p>
        <a:p>
          <a:r>
            <a:rPr lang="en-GB" sz="1400" dirty="0" smtClean="0"/>
            <a:t>Repeat.</a:t>
          </a:r>
        </a:p>
        <a:p>
          <a:endParaRPr lang="en-GB" sz="1400" dirty="0"/>
        </a:p>
      </dgm:t>
    </dgm:pt>
    <dgm:pt modelId="{14087B28-C1A2-4516-BA35-2CCBEFC545DD}" type="parTrans" cxnId="{F3807139-C466-4DE0-882A-D31881F5EC3C}">
      <dgm:prSet/>
      <dgm:spPr/>
      <dgm:t>
        <a:bodyPr/>
        <a:lstStyle/>
        <a:p>
          <a:endParaRPr lang="en-GB"/>
        </a:p>
      </dgm:t>
    </dgm:pt>
    <dgm:pt modelId="{D4CDB62F-660A-48E2-B9CF-F10172F803E8}" type="sibTrans" cxnId="{F3807139-C466-4DE0-882A-D31881F5EC3C}">
      <dgm:prSet/>
      <dgm:spPr/>
      <dgm:t>
        <a:bodyPr/>
        <a:lstStyle/>
        <a:p>
          <a:endParaRPr lang="en-GB"/>
        </a:p>
      </dgm:t>
    </dgm:pt>
    <dgm:pt modelId="{007CDA22-F073-436A-8888-6064D710B189}" type="pres">
      <dgm:prSet presAssocID="{036B58DA-021A-4454-8E0B-1C59564F53E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3CC2734-E9EA-4250-8598-BA0A32A6BB54}" type="pres">
      <dgm:prSet presAssocID="{75C17745-237F-4ACD-9BB0-43B730AA5CAA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5CAA681-8347-4573-9C80-F70BD30AD5A7}" type="pres">
      <dgm:prSet presAssocID="{5B2A94E2-796F-4E8C-8BDB-FF0E92F2972C}" presName="sibTrans" presStyleLbl="sibTrans2D1" presStyleIdx="0" presStyleCnt="3" custLinFactY="18367" custLinFactNeighborX="66583" custLinFactNeighborY="100000"/>
      <dgm:spPr/>
      <dgm:t>
        <a:bodyPr/>
        <a:lstStyle/>
        <a:p>
          <a:endParaRPr lang="en-GB"/>
        </a:p>
      </dgm:t>
    </dgm:pt>
    <dgm:pt modelId="{84BC6984-45EC-4813-B941-D98AA8F56610}" type="pres">
      <dgm:prSet presAssocID="{5B2A94E2-796F-4E8C-8BDB-FF0E92F2972C}" presName="connectorText" presStyleLbl="sibTrans2D1" presStyleIdx="0" presStyleCnt="3"/>
      <dgm:spPr/>
      <dgm:t>
        <a:bodyPr/>
        <a:lstStyle/>
        <a:p>
          <a:endParaRPr lang="en-GB"/>
        </a:p>
      </dgm:t>
    </dgm:pt>
    <dgm:pt modelId="{14AC52CF-E93A-4788-892C-AB7CF5FABFD4}" type="pres">
      <dgm:prSet presAssocID="{8B826E6E-480D-4B66-876D-F0A6411BF7BE}" presName="node" presStyleLbl="node1" presStyleIdx="1" presStyleCnt="3" custRadScaleRad="98784" custRadScaleInc="48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5286B42-1891-4948-B313-558BC83D4F57}" type="pres">
      <dgm:prSet presAssocID="{037B3515-6D7A-49BB-9E2E-278A28982DB6}" presName="sibTrans" presStyleLbl="sibTrans2D1" presStyleIdx="1" presStyleCnt="3"/>
      <dgm:spPr/>
      <dgm:t>
        <a:bodyPr/>
        <a:lstStyle/>
        <a:p>
          <a:endParaRPr lang="en-GB"/>
        </a:p>
      </dgm:t>
    </dgm:pt>
    <dgm:pt modelId="{37E1E3E6-E304-40AC-A751-83C53D08D885}" type="pres">
      <dgm:prSet presAssocID="{037B3515-6D7A-49BB-9E2E-278A28982DB6}" presName="connectorText" presStyleLbl="sibTrans2D1" presStyleIdx="1" presStyleCnt="3"/>
      <dgm:spPr/>
      <dgm:t>
        <a:bodyPr/>
        <a:lstStyle/>
        <a:p>
          <a:endParaRPr lang="en-GB"/>
        </a:p>
      </dgm:t>
    </dgm:pt>
    <dgm:pt modelId="{393A0CDA-2CCF-49FF-A3B0-B89CCB27DCF3}" type="pres">
      <dgm:prSet presAssocID="{0E117A92-85E1-4C3D-8ABA-2D6B9466F0EF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56E2D9A-99AE-41C5-9222-30F3AAEFCB24}" type="pres">
      <dgm:prSet presAssocID="{D4CDB62F-660A-48E2-B9CF-F10172F803E8}" presName="sibTrans" presStyleLbl="sibTrans2D1" presStyleIdx="2" presStyleCnt="3" custLinFactY="13472" custLinFactNeighborX="-57435" custLinFactNeighborY="100000"/>
      <dgm:spPr/>
      <dgm:t>
        <a:bodyPr/>
        <a:lstStyle/>
        <a:p>
          <a:endParaRPr lang="en-GB"/>
        </a:p>
      </dgm:t>
    </dgm:pt>
    <dgm:pt modelId="{DFC0A7B4-97D9-4093-B626-18D847FB729E}" type="pres">
      <dgm:prSet presAssocID="{D4CDB62F-660A-48E2-B9CF-F10172F803E8}" presName="connectorText" presStyleLbl="sibTrans2D1" presStyleIdx="2" presStyleCnt="3"/>
      <dgm:spPr/>
      <dgm:t>
        <a:bodyPr/>
        <a:lstStyle/>
        <a:p>
          <a:endParaRPr lang="en-GB"/>
        </a:p>
      </dgm:t>
    </dgm:pt>
  </dgm:ptLst>
  <dgm:cxnLst>
    <dgm:cxn modelId="{7D2A2D6C-7276-4EBA-BAA4-627658F45C03}" type="presOf" srcId="{037B3515-6D7A-49BB-9E2E-278A28982DB6}" destId="{F5286B42-1891-4948-B313-558BC83D4F57}" srcOrd="0" destOrd="0" presId="urn:microsoft.com/office/officeart/2005/8/layout/cycle7"/>
    <dgm:cxn modelId="{7DA96C1D-67D2-4D94-BFB5-46AECF5DFDF4}" type="presOf" srcId="{D4CDB62F-660A-48E2-B9CF-F10172F803E8}" destId="{DFC0A7B4-97D9-4093-B626-18D847FB729E}" srcOrd="1" destOrd="0" presId="urn:microsoft.com/office/officeart/2005/8/layout/cycle7"/>
    <dgm:cxn modelId="{80B7CC1A-C142-4395-8F2D-437CCB35EC5F}" type="presOf" srcId="{8B826E6E-480D-4B66-876D-F0A6411BF7BE}" destId="{14AC52CF-E93A-4788-892C-AB7CF5FABFD4}" srcOrd="0" destOrd="0" presId="urn:microsoft.com/office/officeart/2005/8/layout/cycle7"/>
    <dgm:cxn modelId="{C0497118-5662-4E89-A9EC-A85E7D628440}" type="presOf" srcId="{75C17745-237F-4ACD-9BB0-43B730AA5CAA}" destId="{73CC2734-E9EA-4250-8598-BA0A32A6BB54}" srcOrd="0" destOrd="0" presId="urn:microsoft.com/office/officeart/2005/8/layout/cycle7"/>
    <dgm:cxn modelId="{74B2F6FC-2DB8-4E00-A1D7-04EFADC2FE16}" type="presOf" srcId="{D4CDB62F-660A-48E2-B9CF-F10172F803E8}" destId="{D56E2D9A-99AE-41C5-9222-30F3AAEFCB24}" srcOrd="0" destOrd="0" presId="urn:microsoft.com/office/officeart/2005/8/layout/cycle7"/>
    <dgm:cxn modelId="{8C575717-C709-4FFD-B71B-A79CA4AE8761}" type="presOf" srcId="{036B58DA-021A-4454-8E0B-1C59564F53E2}" destId="{007CDA22-F073-436A-8888-6064D710B189}" srcOrd="0" destOrd="0" presId="urn:microsoft.com/office/officeart/2005/8/layout/cycle7"/>
    <dgm:cxn modelId="{A909751A-6216-4219-9999-673ECCCCAB3F}" srcId="{036B58DA-021A-4454-8E0B-1C59564F53E2}" destId="{75C17745-237F-4ACD-9BB0-43B730AA5CAA}" srcOrd="0" destOrd="0" parTransId="{77F2EEC6-1FB6-4F19-9AA0-68DC3D084C8F}" sibTransId="{5B2A94E2-796F-4E8C-8BDB-FF0E92F2972C}"/>
    <dgm:cxn modelId="{C24C383A-8A6B-48F9-96E4-8D2D08A57E04}" type="presOf" srcId="{5B2A94E2-796F-4E8C-8BDB-FF0E92F2972C}" destId="{84BC6984-45EC-4813-B941-D98AA8F56610}" srcOrd="1" destOrd="0" presId="urn:microsoft.com/office/officeart/2005/8/layout/cycle7"/>
    <dgm:cxn modelId="{F3807139-C466-4DE0-882A-D31881F5EC3C}" srcId="{036B58DA-021A-4454-8E0B-1C59564F53E2}" destId="{0E117A92-85E1-4C3D-8ABA-2D6B9466F0EF}" srcOrd="2" destOrd="0" parTransId="{14087B28-C1A2-4516-BA35-2CCBEFC545DD}" sibTransId="{D4CDB62F-660A-48E2-B9CF-F10172F803E8}"/>
    <dgm:cxn modelId="{841B6ACF-7745-4F84-8B7E-F827B14CE11A}" type="presOf" srcId="{0E117A92-85E1-4C3D-8ABA-2D6B9466F0EF}" destId="{393A0CDA-2CCF-49FF-A3B0-B89CCB27DCF3}" srcOrd="0" destOrd="0" presId="urn:microsoft.com/office/officeart/2005/8/layout/cycle7"/>
    <dgm:cxn modelId="{E93C0D8A-2FD8-49A9-A464-45CE4EB864B0}" srcId="{036B58DA-021A-4454-8E0B-1C59564F53E2}" destId="{8B826E6E-480D-4B66-876D-F0A6411BF7BE}" srcOrd="1" destOrd="0" parTransId="{D7A3BA53-B0B0-43ED-BBE9-D03148491A7A}" sibTransId="{037B3515-6D7A-49BB-9E2E-278A28982DB6}"/>
    <dgm:cxn modelId="{8AB62D77-4B50-4408-9E0C-95E8A36A80AA}" type="presOf" srcId="{037B3515-6D7A-49BB-9E2E-278A28982DB6}" destId="{37E1E3E6-E304-40AC-A751-83C53D08D885}" srcOrd="1" destOrd="0" presId="urn:microsoft.com/office/officeart/2005/8/layout/cycle7"/>
    <dgm:cxn modelId="{DF846BDE-CB23-4CAB-A417-58CB0990F61C}" type="presOf" srcId="{5B2A94E2-796F-4E8C-8BDB-FF0E92F2972C}" destId="{45CAA681-8347-4573-9C80-F70BD30AD5A7}" srcOrd="0" destOrd="0" presId="urn:microsoft.com/office/officeart/2005/8/layout/cycle7"/>
    <dgm:cxn modelId="{EF6ECEC3-2281-4C1E-9064-B518F39953C3}" type="presParOf" srcId="{007CDA22-F073-436A-8888-6064D710B189}" destId="{73CC2734-E9EA-4250-8598-BA0A32A6BB54}" srcOrd="0" destOrd="0" presId="urn:microsoft.com/office/officeart/2005/8/layout/cycle7"/>
    <dgm:cxn modelId="{C46EE3A8-0FB3-4839-AC28-48B5C19D55B0}" type="presParOf" srcId="{007CDA22-F073-436A-8888-6064D710B189}" destId="{45CAA681-8347-4573-9C80-F70BD30AD5A7}" srcOrd="1" destOrd="0" presId="urn:microsoft.com/office/officeart/2005/8/layout/cycle7"/>
    <dgm:cxn modelId="{7C6968E6-75CA-4AF3-9B61-EA104D0DAE4B}" type="presParOf" srcId="{45CAA681-8347-4573-9C80-F70BD30AD5A7}" destId="{84BC6984-45EC-4813-B941-D98AA8F56610}" srcOrd="0" destOrd="0" presId="urn:microsoft.com/office/officeart/2005/8/layout/cycle7"/>
    <dgm:cxn modelId="{0020DC7F-174B-4D7C-942B-12B270FCB1EC}" type="presParOf" srcId="{007CDA22-F073-436A-8888-6064D710B189}" destId="{14AC52CF-E93A-4788-892C-AB7CF5FABFD4}" srcOrd="2" destOrd="0" presId="urn:microsoft.com/office/officeart/2005/8/layout/cycle7"/>
    <dgm:cxn modelId="{E5BB3DCF-6A1D-428B-AB1F-F8101A98CA95}" type="presParOf" srcId="{007CDA22-F073-436A-8888-6064D710B189}" destId="{F5286B42-1891-4948-B313-558BC83D4F57}" srcOrd="3" destOrd="0" presId="urn:microsoft.com/office/officeart/2005/8/layout/cycle7"/>
    <dgm:cxn modelId="{E3F91FA5-74F1-433B-866B-F7832BCB4765}" type="presParOf" srcId="{F5286B42-1891-4948-B313-558BC83D4F57}" destId="{37E1E3E6-E304-40AC-A751-83C53D08D885}" srcOrd="0" destOrd="0" presId="urn:microsoft.com/office/officeart/2005/8/layout/cycle7"/>
    <dgm:cxn modelId="{AD5219FF-0B97-4268-8455-063ACB7EBF54}" type="presParOf" srcId="{007CDA22-F073-436A-8888-6064D710B189}" destId="{393A0CDA-2CCF-49FF-A3B0-B89CCB27DCF3}" srcOrd="4" destOrd="0" presId="urn:microsoft.com/office/officeart/2005/8/layout/cycle7"/>
    <dgm:cxn modelId="{C906F2D5-550A-4084-A994-E960958EA3B0}" type="presParOf" srcId="{007CDA22-F073-436A-8888-6064D710B189}" destId="{D56E2D9A-99AE-41C5-9222-30F3AAEFCB24}" srcOrd="5" destOrd="0" presId="urn:microsoft.com/office/officeart/2005/8/layout/cycle7"/>
    <dgm:cxn modelId="{A4231333-709C-431F-8910-4BAC40145393}" type="presParOf" srcId="{D56E2D9A-99AE-41C5-9222-30F3AAEFCB24}" destId="{DFC0A7B4-97D9-4093-B626-18D847FB729E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932556-A0EC-4ABF-BB3D-4021D26CA232}">
      <dsp:nvSpPr>
        <dsp:cNvPr id="0" name=""/>
        <dsp:cNvSpPr/>
      </dsp:nvSpPr>
      <dsp:spPr>
        <a:xfrm>
          <a:off x="2586" y="377770"/>
          <a:ext cx="3151707" cy="126068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>
              <a:solidFill>
                <a:schemeClr val="bg1"/>
              </a:solidFill>
            </a:rPr>
            <a:t>Ask a partner to roll the ball towards you or  roll it  yourself and chase it. Make sure you get in front of the ball</a:t>
          </a:r>
          <a:endParaRPr lang="en-GB" sz="1400" kern="1200" dirty="0">
            <a:solidFill>
              <a:schemeClr val="bg1"/>
            </a:solidFill>
          </a:endParaRPr>
        </a:p>
      </dsp:txBody>
      <dsp:txXfrm>
        <a:off x="632928" y="377770"/>
        <a:ext cx="1891024" cy="1260683"/>
      </dsp:txXfrm>
    </dsp:sp>
    <dsp:sp modelId="{8854835D-2802-4FE4-B183-43B6FA54461D}">
      <dsp:nvSpPr>
        <dsp:cNvPr id="0" name=""/>
        <dsp:cNvSpPr/>
      </dsp:nvSpPr>
      <dsp:spPr>
        <a:xfrm>
          <a:off x="2861611" y="360045"/>
          <a:ext cx="3151707" cy="126068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Pick up the ball between your feet with 2 hands, palms up and fingers  down and together</a:t>
          </a:r>
          <a:endParaRPr lang="en-GB" sz="1400" kern="1200" dirty="0"/>
        </a:p>
      </dsp:txBody>
      <dsp:txXfrm>
        <a:off x="3491953" y="360045"/>
        <a:ext cx="1891024" cy="1260683"/>
      </dsp:txXfrm>
    </dsp:sp>
    <dsp:sp modelId="{9F3F4752-709A-4749-80C1-087B6F99236B}">
      <dsp:nvSpPr>
        <dsp:cNvPr id="0" name=""/>
        <dsp:cNvSpPr/>
      </dsp:nvSpPr>
      <dsp:spPr>
        <a:xfrm>
          <a:off x="5675661" y="377770"/>
          <a:ext cx="3151707" cy="126068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Step forwards  and throw back to your partner or  throw to  a target.</a:t>
          </a:r>
          <a:endParaRPr lang="en-GB" sz="1400" kern="1200" dirty="0"/>
        </a:p>
      </dsp:txBody>
      <dsp:txXfrm>
        <a:off x="6306003" y="377770"/>
        <a:ext cx="1891024" cy="12606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46231B-3B24-429A-BB29-FB27534BE0C9}">
      <dsp:nvSpPr>
        <dsp:cNvPr id="0" name=""/>
        <dsp:cNvSpPr/>
      </dsp:nvSpPr>
      <dsp:spPr>
        <a:xfrm>
          <a:off x="682860" y="0"/>
          <a:ext cx="7739090" cy="1833713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C50AF7-716E-4FB6-8EF5-D1E982F141E8}">
      <dsp:nvSpPr>
        <dsp:cNvPr id="0" name=""/>
        <dsp:cNvSpPr/>
      </dsp:nvSpPr>
      <dsp:spPr>
        <a:xfrm>
          <a:off x="308532" y="550113"/>
          <a:ext cx="2731443" cy="7334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 dirty="0" smtClean="0"/>
            <a:t>Pick up the ball between your feet</a:t>
          </a:r>
          <a:endParaRPr lang="en-GB" sz="1300" kern="1200" dirty="0"/>
        </a:p>
      </dsp:txBody>
      <dsp:txXfrm>
        <a:off x="344338" y="585919"/>
        <a:ext cx="2659831" cy="661873"/>
      </dsp:txXfrm>
    </dsp:sp>
    <dsp:sp modelId="{F7804519-96DD-4570-BF3D-69DF54F6EEA8}">
      <dsp:nvSpPr>
        <dsp:cNvPr id="0" name=""/>
        <dsp:cNvSpPr/>
      </dsp:nvSpPr>
      <dsp:spPr>
        <a:xfrm>
          <a:off x="3186684" y="550113"/>
          <a:ext cx="2731443" cy="7334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 dirty="0" smtClean="0"/>
            <a:t>Cross your back foot behind your front foot to establish a strong throwing position</a:t>
          </a:r>
          <a:endParaRPr lang="en-GB" sz="1300" kern="1200" dirty="0"/>
        </a:p>
      </dsp:txBody>
      <dsp:txXfrm>
        <a:off x="3222490" y="585919"/>
        <a:ext cx="2659831" cy="661873"/>
      </dsp:txXfrm>
    </dsp:sp>
    <dsp:sp modelId="{217D60E4-5CE4-4FD0-AAB2-A3479D42E96B}">
      <dsp:nvSpPr>
        <dsp:cNvPr id="0" name=""/>
        <dsp:cNvSpPr/>
      </dsp:nvSpPr>
      <dsp:spPr>
        <a:xfrm>
          <a:off x="6064836" y="550113"/>
          <a:ext cx="2731443" cy="7334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 dirty="0" smtClean="0"/>
            <a:t>Front foot steps forward and into the throw.</a:t>
          </a:r>
          <a:endParaRPr lang="en-GB" sz="1300" kern="1200" dirty="0"/>
        </a:p>
      </dsp:txBody>
      <dsp:txXfrm>
        <a:off x="6100642" y="585919"/>
        <a:ext cx="2659831" cy="6618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CC2734-E9EA-4250-8598-BA0A32A6BB54}">
      <dsp:nvSpPr>
        <dsp:cNvPr id="0" name=""/>
        <dsp:cNvSpPr/>
      </dsp:nvSpPr>
      <dsp:spPr>
        <a:xfrm>
          <a:off x="3077041" y="217"/>
          <a:ext cx="2126837" cy="10634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GET BEHIND THE BALL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Ask someone to roll a ball towards you.</a:t>
          </a:r>
          <a:endParaRPr lang="en-GB" sz="1400" kern="1200" dirty="0"/>
        </a:p>
      </dsp:txBody>
      <dsp:txXfrm>
        <a:off x="3108187" y="31363"/>
        <a:ext cx="2064545" cy="1001126"/>
      </dsp:txXfrm>
    </dsp:sp>
    <dsp:sp modelId="{45CAA681-8347-4573-9C80-F70BD30AD5A7}">
      <dsp:nvSpPr>
        <dsp:cNvPr id="0" name=""/>
        <dsp:cNvSpPr/>
      </dsp:nvSpPr>
      <dsp:spPr>
        <a:xfrm rot="3620747">
          <a:off x="5188171" y="2308391"/>
          <a:ext cx="1092598" cy="372196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600" kern="1200"/>
        </a:p>
      </dsp:txBody>
      <dsp:txXfrm>
        <a:off x="5299830" y="2382830"/>
        <a:ext cx="869280" cy="223318"/>
      </dsp:txXfrm>
    </dsp:sp>
    <dsp:sp modelId="{14AC52CF-E93A-4788-892C-AB7CF5FABFD4}">
      <dsp:nvSpPr>
        <dsp:cNvPr id="0" name=""/>
        <dsp:cNvSpPr/>
      </dsp:nvSpPr>
      <dsp:spPr>
        <a:xfrm>
          <a:off x="4810092" y="3044227"/>
          <a:ext cx="2126837" cy="10634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GET DOWN TO THE BALL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If you miss the ball with your hands, your body will stop it.</a:t>
          </a:r>
          <a:endParaRPr lang="en-GB" sz="1400" kern="1200" dirty="0"/>
        </a:p>
      </dsp:txBody>
      <dsp:txXfrm>
        <a:off x="4841238" y="3075373"/>
        <a:ext cx="2064545" cy="1001126"/>
      </dsp:txXfrm>
    </dsp:sp>
    <dsp:sp modelId="{F5286B42-1891-4948-B313-558BC83D4F57}">
      <dsp:nvSpPr>
        <dsp:cNvPr id="0" name=""/>
        <dsp:cNvSpPr/>
      </dsp:nvSpPr>
      <dsp:spPr>
        <a:xfrm rot="10796464">
          <a:off x="3580919" y="3391634"/>
          <a:ext cx="1092598" cy="372196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600" kern="1200"/>
        </a:p>
      </dsp:txBody>
      <dsp:txXfrm rot="10800000">
        <a:off x="3692578" y="3466073"/>
        <a:ext cx="869280" cy="223318"/>
      </dsp:txXfrm>
    </dsp:sp>
    <dsp:sp modelId="{393A0CDA-2CCF-49FF-A3B0-B89CCB27DCF3}">
      <dsp:nvSpPr>
        <dsp:cNvPr id="0" name=""/>
        <dsp:cNvSpPr/>
      </dsp:nvSpPr>
      <dsp:spPr>
        <a:xfrm>
          <a:off x="1317506" y="3047820"/>
          <a:ext cx="2126837" cy="10634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COLLECT THE BALL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Stand up and throw back to your partner.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/>
            <a:t>Repeat.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400" kern="1200" dirty="0"/>
        </a:p>
      </dsp:txBody>
      <dsp:txXfrm>
        <a:off x="1348652" y="3078966"/>
        <a:ext cx="2064545" cy="1001126"/>
      </dsp:txXfrm>
    </dsp:sp>
    <dsp:sp modelId="{D56E2D9A-99AE-41C5-9222-30F3AAEFCB24}">
      <dsp:nvSpPr>
        <dsp:cNvPr id="0" name=""/>
        <dsp:cNvSpPr/>
      </dsp:nvSpPr>
      <dsp:spPr>
        <a:xfrm rot="18000000">
          <a:off x="2086859" y="2291968"/>
          <a:ext cx="1092598" cy="372196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600" kern="1200"/>
        </a:p>
      </dsp:txBody>
      <dsp:txXfrm>
        <a:off x="2198518" y="2366407"/>
        <a:ext cx="869280" cy="2233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D1166-1951-45D4-B1BB-87420B07DE81}" type="datetimeFigureOut">
              <a:rPr lang="en-GB" smtClean="0"/>
              <a:t>09/07/2020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8642F-912E-4105-99CB-45FCA9C0CF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0288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D1166-1951-45D4-B1BB-87420B07DE81}" type="datetimeFigureOut">
              <a:rPr lang="en-GB" smtClean="0"/>
              <a:t>09/07/2020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8642F-912E-4105-99CB-45FCA9C0CF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228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D1166-1951-45D4-B1BB-87420B07DE81}" type="datetimeFigureOut">
              <a:rPr lang="en-GB" smtClean="0"/>
              <a:t>09/07/2020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8642F-912E-4105-99CB-45FCA9C0CF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28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D1166-1951-45D4-B1BB-87420B07DE81}" type="datetimeFigureOut">
              <a:rPr lang="en-GB" smtClean="0"/>
              <a:t>09/07/2020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8642F-912E-4105-99CB-45FCA9C0CF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5717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D1166-1951-45D4-B1BB-87420B07DE81}" type="datetimeFigureOut">
              <a:rPr lang="en-GB" smtClean="0"/>
              <a:t>09/07/2020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8642F-912E-4105-99CB-45FCA9C0CF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9711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D1166-1951-45D4-B1BB-87420B07DE81}" type="datetimeFigureOut">
              <a:rPr lang="en-GB" smtClean="0"/>
              <a:t>09/07/2020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8642F-912E-4105-99CB-45FCA9C0CF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6383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D1166-1951-45D4-B1BB-87420B07DE81}" type="datetimeFigureOut">
              <a:rPr lang="en-GB" smtClean="0"/>
              <a:t>09/07/2020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8642F-912E-4105-99CB-45FCA9C0CF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0030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D1166-1951-45D4-B1BB-87420B07DE81}" type="datetimeFigureOut">
              <a:rPr lang="en-GB" smtClean="0"/>
              <a:t>09/07/2020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8642F-912E-4105-99CB-45FCA9C0CF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1800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D1166-1951-45D4-B1BB-87420B07DE81}" type="datetimeFigureOut">
              <a:rPr lang="en-GB" smtClean="0"/>
              <a:t>09/07/2020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8642F-912E-4105-99CB-45FCA9C0CF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9325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D1166-1951-45D4-B1BB-87420B07DE81}" type="datetimeFigureOut">
              <a:rPr lang="en-GB" smtClean="0"/>
              <a:t>09/07/2020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8642F-912E-4105-99CB-45FCA9C0CF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9820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D1166-1951-45D4-B1BB-87420B07DE81}" type="datetimeFigureOut">
              <a:rPr lang="en-GB" smtClean="0"/>
              <a:t>09/07/2020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8642F-912E-4105-99CB-45FCA9C0CF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2881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8D1166-1951-45D4-B1BB-87420B07DE81}" type="datetimeFigureOut">
              <a:rPr lang="en-GB" smtClean="0"/>
              <a:t>09/07/2020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8642F-912E-4105-99CB-45FCA9C0CF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5091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8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7.png"/><Relationship Id="rId4" Type="http://schemas.openxmlformats.org/officeDocument/2006/relationships/diagramData" Target="../diagrams/data1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5.png"/><Relationship Id="rId7" Type="http://schemas.openxmlformats.org/officeDocument/2006/relationships/diagramLayout" Target="../diagrams/layout2.xml"/><Relationship Id="rId12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2.xml"/><Relationship Id="rId11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microsoft.com/office/2007/relationships/diagramDrawing" Target="../diagrams/drawing2.xml"/><Relationship Id="rId4" Type="http://schemas.openxmlformats.org/officeDocument/2006/relationships/image" Target="../media/image11.png"/><Relationship Id="rId9" Type="http://schemas.openxmlformats.org/officeDocument/2006/relationships/diagramColors" Target="../diagrams/colors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15.png"/><Relationship Id="rId5" Type="http://schemas.openxmlformats.org/officeDocument/2006/relationships/diagramData" Target="../diagrams/data3.xml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diagramDrawing" Target="../diagrams/drawin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/>
              <a:t/>
            </a:r>
            <a:br>
              <a:rPr lang="en-GB" dirty="0"/>
            </a:br>
            <a:r>
              <a:rPr lang="en-GB" b="1" u="sng" dirty="0"/>
              <a:t>INSTRUCTIONS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4831"/>
            <a:ext cx="78867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b="1" u="sng" dirty="0"/>
              <a:t>WELCOME TO OUR </a:t>
            </a:r>
            <a:r>
              <a:rPr lang="en-GB" b="1" u="sng" dirty="0" smtClean="0"/>
              <a:t>CRICKET WEEK!</a:t>
            </a:r>
            <a:endParaRPr lang="en-GB" b="1" u="sng" dirty="0"/>
          </a:p>
          <a:p>
            <a:pPr lvl="0"/>
            <a:r>
              <a:rPr lang="en-GB" dirty="0">
                <a:solidFill>
                  <a:prstClr val="black"/>
                </a:solidFill>
              </a:rPr>
              <a:t>Choose your aspect of the game: fielding, throwing, bowling and batting.</a:t>
            </a:r>
          </a:p>
          <a:p>
            <a:pPr lvl="0"/>
            <a:r>
              <a:rPr lang="en-GB" dirty="0">
                <a:solidFill>
                  <a:prstClr val="black"/>
                </a:solidFill>
              </a:rPr>
              <a:t>Can you complete all </a:t>
            </a:r>
            <a:r>
              <a:rPr lang="en-GB" dirty="0" smtClean="0">
                <a:solidFill>
                  <a:prstClr val="black"/>
                </a:solidFill>
              </a:rPr>
              <a:t>4 </a:t>
            </a:r>
            <a:r>
              <a:rPr lang="en-GB" dirty="0">
                <a:solidFill>
                  <a:prstClr val="black"/>
                </a:solidFill>
              </a:rPr>
              <a:t>challenges within that aspect individually or with a partner?</a:t>
            </a:r>
          </a:p>
          <a:p>
            <a:pPr lvl="0"/>
            <a:r>
              <a:rPr lang="en-GB" dirty="0">
                <a:solidFill>
                  <a:prstClr val="black"/>
                </a:solidFill>
              </a:rPr>
              <a:t>Or you can start at Bronze challenges, then Silver and then progress to Gold or Platinum with practice and determination.</a:t>
            </a:r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650" y="234157"/>
            <a:ext cx="1590675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4197" y="222936"/>
            <a:ext cx="1144761" cy="587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34157"/>
            <a:ext cx="1214263" cy="1466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1833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="" xmlns:a16="http://schemas.microsoft.com/office/drawing/2014/main" id="{9BC2ECB6-201B-8744-BACE-50D6722BA968}"/>
              </a:ext>
            </a:extLst>
          </p:cNvPr>
          <p:cNvSpPr/>
          <p:nvPr/>
        </p:nvSpPr>
        <p:spPr>
          <a:xfrm>
            <a:off x="0" y="0"/>
            <a:ext cx="9104812" cy="139788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en-US" sz="2400" b="1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r>
              <a:rPr lang="en-US" sz="3600" b="1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At Home </a:t>
            </a:r>
            <a:r>
              <a:rPr lang="en-US" sz="3600" b="1" dirty="0" smtClean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Cricket</a:t>
            </a:r>
            <a:endParaRPr lang="en-US" sz="3600" b="1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="" xmlns:a16="http://schemas.microsoft.com/office/drawing/2014/main" id="{687F1244-D7DD-5F45-8EA9-BD674C0028FE}"/>
              </a:ext>
            </a:extLst>
          </p:cNvPr>
          <p:cNvSpPr/>
          <p:nvPr/>
        </p:nvSpPr>
        <p:spPr>
          <a:xfrm>
            <a:off x="0" y="1524588"/>
            <a:ext cx="9143999" cy="65206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u="sng" dirty="0" smtClean="0">
                <a:solidFill>
                  <a:schemeClr val="tx1"/>
                </a:solidFill>
                <a:latin typeface="Segoe UI Semibold" panose="020B0702040204020203" pitchFamily="34" charset="0"/>
                <a:ea typeface="Apple Color Emoji" pitchFamily="2" charset="0"/>
                <a:cs typeface="Segoe UI Semibold" panose="020B0702040204020203" pitchFamily="34" charset="0"/>
              </a:rPr>
              <a:t>Bronze</a:t>
            </a:r>
            <a:r>
              <a:rPr lang="en-US" sz="3000" b="1" u="sng" dirty="0">
                <a:solidFill>
                  <a:schemeClr val="tx1"/>
                </a:solidFill>
                <a:latin typeface="Segoe UI Semibold" panose="020B0702040204020203" pitchFamily="34" charset="0"/>
                <a:ea typeface="Apple Color Emoji" pitchFamily="2" charset="0"/>
                <a:cs typeface="Segoe UI Semibold" panose="020B0702040204020203" pitchFamily="34" charset="0"/>
              </a:rPr>
              <a:t> </a:t>
            </a:r>
            <a:r>
              <a:rPr lang="en-US" sz="3000" b="1" u="sng" dirty="0" smtClean="0">
                <a:solidFill>
                  <a:schemeClr val="tx1"/>
                </a:solidFill>
                <a:latin typeface="Segoe UI Semibold" panose="020B0702040204020203" pitchFamily="34" charset="0"/>
                <a:ea typeface="Apple Color Emoji" pitchFamily="2" charset="0"/>
                <a:cs typeface="Segoe UI Semibold" panose="020B0702040204020203" pitchFamily="34" charset="0"/>
              </a:rPr>
              <a:t>Challenge: </a:t>
            </a:r>
            <a:r>
              <a:rPr lang="en-US" sz="3000" b="1" u="sng">
                <a:solidFill>
                  <a:schemeClr val="tx1"/>
                </a:solidFill>
                <a:latin typeface="Segoe UI Semibold" panose="020B0702040204020203" pitchFamily="34" charset="0"/>
                <a:ea typeface="Apple Color Emoji" pitchFamily="2" charset="0"/>
                <a:cs typeface="Segoe UI Semibold" panose="020B0702040204020203" pitchFamily="34" charset="0"/>
              </a:rPr>
              <a:t>Fielding </a:t>
            </a:r>
            <a:r>
              <a:rPr lang="en-US" sz="3000" b="1" u="sng" smtClean="0">
                <a:solidFill>
                  <a:schemeClr val="tx1"/>
                </a:solidFill>
                <a:latin typeface="Segoe UI Semibold" panose="020B0702040204020203" pitchFamily="34" charset="0"/>
                <a:ea typeface="Apple Color Emoji" pitchFamily="2" charset="0"/>
                <a:cs typeface="Segoe UI Semibold" panose="020B0702040204020203" pitchFamily="34" charset="0"/>
              </a:rPr>
              <a:t> </a:t>
            </a:r>
            <a:endParaRPr lang="en-US" sz="3000" b="1" dirty="0">
              <a:solidFill>
                <a:schemeClr val="tx1"/>
              </a:solidFill>
              <a:latin typeface="Segoe UI Semibold" panose="020B0702040204020203" pitchFamily="34" charset="0"/>
              <a:ea typeface="Apple Color Emoji" pitchFamily="2" charset="0"/>
              <a:cs typeface="Segoe UI Semibold" panose="020B0702040204020203" pitchFamily="34" charset="0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8339" y="79723"/>
            <a:ext cx="1311316" cy="67298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7353F42C-2C27-EC47-97F7-F47E585DA2B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630" y="79724"/>
            <a:ext cx="1241018" cy="12410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670476022"/>
              </p:ext>
            </p:extLst>
          </p:nvPr>
        </p:nvGraphicFramePr>
        <p:xfrm>
          <a:off x="134532" y="2348880"/>
          <a:ext cx="8829956" cy="2016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63" b="13409"/>
          <a:stretch/>
        </p:blipFill>
        <p:spPr bwMode="auto">
          <a:xfrm>
            <a:off x="323528" y="4295798"/>
            <a:ext cx="4906061" cy="2140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8" t="18916" r="39091" b="32500"/>
          <a:stretch/>
        </p:blipFill>
        <p:spPr bwMode="auto">
          <a:xfrm>
            <a:off x="7200091" y="4322704"/>
            <a:ext cx="1799799" cy="2113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94262"/>
            <a:ext cx="911050" cy="11042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655" y="4489870"/>
            <a:ext cx="1743075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5260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="" xmlns:a16="http://schemas.microsoft.com/office/drawing/2014/main" id="{9BC2ECB6-201B-8744-BACE-50D6722BA968}"/>
              </a:ext>
            </a:extLst>
          </p:cNvPr>
          <p:cNvSpPr/>
          <p:nvPr/>
        </p:nvSpPr>
        <p:spPr>
          <a:xfrm>
            <a:off x="0" y="0"/>
            <a:ext cx="9104812" cy="1397884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en-US" sz="2400" b="1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r>
              <a:rPr lang="en-US" sz="3600" b="1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At Home </a:t>
            </a:r>
            <a:r>
              <a:rPr lang="en-US" sz="3600" b="1" dirty="0" smtClean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Cricket</a:t>
            </a:r>
            <a:endParaRPr lang="en-US" sz="3600" b="1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7353F42C-2C27-EC47-97F7-F47E585DA2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630" y="79724"/>
            <a:ext cx="1241018" cy="12410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687F1244-D7DD-5F45-8EA9-BD674C0028FE}"/>
              </a:ext>
            </a:extLst>
          </p:cNvPr>
          <p:cNvSpPr/>
          <p:nvPr/>
        </p:nvSpPr>
        <p:spPr>
          <a:xfrm>
            <a:off x="0" y="1524588"/>
            <a:ext cx="9143999" cy="65206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u="sng" dirty="0">
                <a:solidFill>
                  <a:schemeClr val="tx1"/>
                </a:solidFill>
                <a:latin typeface="Segoe UI Semibold" panose="020B0702040204020203" pitchFamily="34" charset="0"/>
                <a:ea typeface="Apple Color Emoji" pitchFamily="2" charset="0"/>
                <a:cs typeface="Segoe UI Semibold" panose="020B0702040204020203" pitchFamily="34" charset="0"/>
              </a:rPr>
              <a:t>Silver </a:t>
            </a:r>
            <a:r>
              <a:rPr lang="en-US" sz="3000" b="1" u="sng" dirty="0" smtClean="0">
                <a:solidFill>
                  <a:schemeClr val="tx1"/>
                </a:solidFill>
                <a:latin typeface="Segoe UI Semibold" panose="020B0702040204020203" pitchFamily="34" charset="0"/>
                <a:ea typeface="Apple Color Emoji" pitchFamily="2" charset="0"/>
                <a:cs typeface="Segoe UI Semibold" panose="020B0702040204020203" pitchFamily="34" charset="0"/>
              </a:rPr>
              <a:t>Challenge: Fielding  </a:t>
            </a:r>
            <a:endParaRPr lang="en-US" sz="3000" b="1" dirty="0">
              <a:solidFill>
                <a:schemeClr val="tx1"/>
              </a:solidFill>
              <a:latin typeface="Segoe UI Semibold" panose="020B0702040204020203" pitchFamily="34" charset="0"/>
              <a:ea typeface="Apple Color Emoji" pitchFamily="2" charset="0"/>
              <a:cs typeface="Segoe UI Semibold" panose="020B0702040204020203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7E1AA420-106F-944E-B5D6-1FB9F0648623}"/>
              </a:ext>
            </a:extLst>
          </p:cNvPr>
          <p:cNvSpPr/>
          <p:nvPr/>
        </p:nvSpPr>
        <p:spPr>
          <a:xfrm>
            <a:off x="2458192" y="2462305"/>
            <a:ext cx="4227615" cy="4033301"/>
          </a:xfrm>
          <a:prstGeom prst="ellipse">
            <a:avLst/>
          </a:prstGeom>
          <a:noFill/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68A14253-69F4-8A46-88FD-2C39D4031B0C}"/>
              </a:ext>
            </a:extLst>
          </p:cNvPr>
          <p:cNvSpPr txBox="1"/>
          <p:nvPr/>
        </p:nvSpPr>
        <p:spPr>
          <a:xfrm>
            <a:off x="838809" y="2352546"/>
            <a:ext cx="301686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09DD330-8368-2A43-B709-9BF23CF26DDA}"/>
              </a:ext>
            </a:extLst>
          </p:cNvPr>
          <p:cNvSpPr txBox="1"/>
          <p:nvPr/>
        </p:nvSpPr>
        <p:spPr>
          <a:xfrm>
            <a:off x="7674382" y="2408717"/>
            <a:ext cx="30168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C2D2AD98-17B8-4542-890C-098B6A745881}"/>
              </a:ext>
            </a:extLst>
          </p:cNvPr>
          <p:cNvSpPr txBox="1"/>
          <p:nvPr/>
        </p:nvSpPr>
        <p:spPr>
          <a:xfrm>
            <a:off x="7694157" y="4546731"/>
            <a:ext cx="30168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0DD489D2-2E27-5C4C-83EA-AE54431495DD}"/>
              </a:ext>
            </a:extLst>
          </p:cNvPr>
          <p:cNvSpPr txBox="1"/>
          <p:nvPr/>
        </p:nvSpPr>
        <p:spPr>
          <a:xfrm>
            <a:off x="829125" y="4650526"/>
            <a:ext cx="30168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4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8339" y="79723"/>
            <a:ext cx="1311316" cy="6729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53" r="5152" b="15553"/>
          <a:stretch/>
        </p:blipFill>
        <p:spPr bwMode="auto">
          <a:xfrm>
            <a:off x="3131840" y="3309873"/>
            <a:ext cx="2808312" cy="242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31840" y="3309872"/>
            <a:ext cx="1562157" cy="911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5159908" y="4309244"/>
            <a:ext cx="780243" cy="1424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323528" y="2778049"/>
            <a:ext cx="158417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Stand by a start marker. Roll the ball out along the ground in front of you or get a partner to roll it  for you.</a:t>
            </a:r>
            <a:endParaRPr lang="en-GB" sz="1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048264" y="2778049"/>
            <a:ext cx="16629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Chase the ball. Pick it up from outside of the foot, on your throwing side. </a:t>
            </a:r>
            <a:r>
              <a:rPr lang="en-GB" sz="1400" b="1" dirty="0"/>
              <a:t> </a:t>
            </a:r>
            <a:r>
              <a:rPr lang="en-GB" sz="1400" b="1" dirty="0" smtClean="0"/>
              <a:t>See the picture.</a:t>
            </a:r>
            <a:endParaRPr lang="en-GB" sz="1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7013544" y="5028689"/>
            <a:ext cx="186037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Decrease or increase the distance the ball is to be rolled.</a:t>
            </a:r>
          </a:p>
          <a:p>
            <a:endParaRPr lang="en-GB" sz="1400" dirty="0"/>
          </a:p>
          <a:p>
            <a:r>
              <a:rPr lang="en-GB" sz="1400" b="1" dirty="0" smtClean="0">
                <a:solidFill>
                  <a:srgbClr val="FF0000"/>
                </a:solidFill>
              </a:rPr>
              <a:t>Can you roll it faster and still catch up with it?</a:t>
            </a:r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5136411"/>
            <a:ext cx="158417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Once you have picked it up can you turn quickly and throw it at your start marker?</a:t>
            </a:r>
            <a:endParaRPr lang="en-GB" sz="1400" b="1" dirty="0"/>
          </a:p>
        </p:txBody>
      </p:sp>
      <p:sp>
        <p:nvSpPr>
          <p:cNvPr id="6" name="Down Arrow 5"/>
          <p:cNvSpPr/>
          <p:nvPr/>
        </p:nvSpPr>
        <p:spPr>
          <a:xfrm rot="3929281">
            <a:off x="6037613" y="3555836"/>
            <a:ext cx="484632" cy="20902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520" y="148576"/>
            <a:ext cx="914400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9031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8227425-49E3-974E-8838-3AEF36AE7CFF}"/>
              </a:ext>
            </a:extLst>
          </p:cNvPr>
          <p:cNvSpPr txBox="1"/>
          <p:nvPr/>
        </p:nvSpPr>
        <p:spPr>
          <a:xfrm>
            <a:off x="3432019" y="2373239"/>
            <a:ext cx="2410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="" xmlns:a16="http://schemas.microsoft.com/office/drawing/2014/main" id="{9BC2ECB6-201B-8744-BACE-50D6722BA968}"/>
              </a:ext>
            </a:extLst>
          </p:cNvPr>
          <p:cNvSpPr/>
          <p:nvPr/>
        </p:nvSpPr>
        <p:spPr>
          <a:xfrm>
            <a:off x="0" y="0"/>
            <a:ext cx="9104812" cy="139788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en-US" sz="2400" b="1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r>
              <a:rPr lang="en-US" sz="3600" b="1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At Home </a:t>
            </a:r>
            <a:r>
              <a:rPr lang="en-US" sz="3600" b="1" dirty="0" smtClean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Cricket</a:t>
            </a:r>
            <a:endParaRPr lang="en-US" sz="3600" b="1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="" xmlns:a16="http://schemas.microsoft.com/office/drawing/2014/main" id="{687F1244-D7DD-5F45-8EA9-BD674C0028FE}"/>
              </a:ext>
            </a:extLst>
          </p:cNvPr>
          <p:cNvSpPr/>
          <p:nvPr/>
        </p:nvSpPr>
        <p:spPr>
          <a:xfrm>
            <a:off x="0" y="1524588"/>
            <a:ext cx="9143999" cy="65206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u="sng" dirty="0">
                <a:solidFill>
                  <a:schemeClr val="tx1"/>
                </a:solidFill>
                <a:latin typeface="Segoe UI Semibold" panose="020B0702040204020203" pitchFamily="34" charset="0"/>
                <a:ea typeface="Apple Color Emoji" pitchFamily="2" charset="0"/>
                <a:cs typeface="Segoe UI Semibold" panose="020B0702040204020203" pitchFamily="34" charset="0"/>
              </a:rPr>
              <a:t>Gold </a:t>
            </a:r>
            <a:r>
              <a:rPr lang="en-US" sz="3000" b="1" u="sng" dirty="0" smtClean="0">
                <a:solidFill>
                  <a:schemeClr val="tx1"/>
                </a:solidFill>
                <a:latin typeface="Segoe UI Semibold" panose="020B0702040204020203" pitchFamily="34" charset="0"/>
                <a:ea typeface="Apple Color Emoji" pitchFamily="2" charset="0"/>
                <a:cs typeface="Segoe UI Semibold" panose="020B0702040204020203" pitchFamily="34" charset="0"/>
              </a:rPr>
              <a:t>Challenge: Fielding </a:t>
            </a:r>
            <a:endParaRPr lang="en-US" sz="3000" b="1" dirty="0">
              <a:solidFill>
                <a:schemeClr val="tx1"/>
              </a:solidFill>
              <a:latin typeface="Segoe UI Semibold" panose="020B0702040204020203" pitchFamily="34" charset="0"/>
              <a:ea typeface="Apple Color Emoji" pitchFamily="2" charset="0"/>
              <a:cs typeface="Segoe UI Semibold" panose="020B0702040204020203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8339" y="79723"/>
            <a:ext cx="1311316" cy="67298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353F42C-2C27-EC47-97F7-F47E585DA2B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630" y="79724"/>
            <a:ext cx="1241018" cy="1241018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366" y="147285"/>
            <a:ext cx="914400" cy="1103313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5" t="65058" r="13968" b="15766"/>
          <a:stretch/>
        </p:blipFill>
        <p:spPr bwMode="auto">
          <a:xfrm>
            <a:off x="3671668" y="4221088"/>
            <a:ext cx="5292820" cy="2479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481119680"/>
              </p:ext>
            </p:extLst>
          </p:nvPr>
        </p:nvGraphicFramePr>
        <p:xfrm>
          <a:off x="0" y="2243359"/>
          <a:ext cx="9104812" cy="1833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" name="Rectangle 2"/>
          <p:cNvSpPr/>
          <p:nvPr/>
        </p:nvSpPr>
        <p:spPr>
          <a:xfrm>
            <a:off x="7380312" y="4725144"/>
            <a:ext cx="1724500" cy="86409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chemeClr val="tx1"/>
                </a:solidFill>
              </a:rPr>
              <a:t>How far can you throw the ball?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8A14253-69F4-8A46-88FD-2C39D4031B0C}"/>
              </a:ext>
            </a:extLst>
          </p:cNvPr>
          <p:cNvSpPr txBox="1"/>
          <p:nvPr/>
        </p:nvSpPr>
        <p:spPr>
          <a:xfrm>
            <a:off x="162630" y="2557905"/>
            <a:ext cx="301686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8A14253-69F4-8A46-88FD-2C39D4031B0C}"/>
              </a:ext>
            </a:extLst>
          </p:cNvPr>
          <p:cNvSpPr txBox="1"/>
          <p:nvPr/>
        </p:nvSpPr>
        <p:spPr>
          <a:xfrm>
            <a:off x="3053232" y="2559062"/>
            <a:ext cx="301686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68A14253-69F4-8A46-88FD-2C39D4031B0C}"/>
              </a:ext>
            </a:extLst>
          </p:cNvPr>
          <p:cNvSpPr txBox="1"/>
          <p:nvPr/>
        </p:nvSpPr>
        <p:spPr>
          <a:xfrm>
            <a:off x="6012160" y="2525639"/>
            <a:ext cx="301686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3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939" b="84226" l="8433" r="776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06" t="72319" r="67308" b="15766"/>
          <a:stretch/>
        </p:blipFill>
        <p:spPr bwMode="auto">
          <a:xfrm>
            <a:off x="335366" y="4466948"/>
            <a:ext cx="2922271" cy="1987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2630" y="3619872"/>
            <a:ext cx="1678925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How fast can you complete all three steps?</a:t>
            </a:r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036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8227425-49E3-974E-8838-3AEF36AE7CFF}"/>
              </a:ext>
            </a:extLst>
          </p:cNvPr>
          <p:cNvSpPr txBox="1"/>
          <p:nvPr/>
        </p:nvSpPr>
        <p:spPr>
          <a:xfrm>
            <a:off x="3432019" y="2373239"/>
            <a:ext cx="2410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="" xmlns:a16="http://schemas.microsoft.com/office/drawing/2014/main" id="{9BC2ECB6-201B-8744-BACE-50D6722BA968}"/>
              </a:ext>
            </a:extLst>
          </p:cNvPr>
          <p:cNvSpPr/>
          <p:nvPr/>
        </p:nvSpPr>
        <p:spPr>
          <a:xfrm>
            <a:off x="0" y="0"/>
            <a:ext cx="9104812" cy="1397884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en-US" sz="2400" b="1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r>
              <a:rPr lang="en-US" sz="3600" b="1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At Home </a:t>
            </a:r>
            <a:r>
              <a:rPr lang="en-US" sz="3600" b="1" dirty="0" smtClean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Cricket</a:t>
            </a:r>
            <a:endParaRPr lang="en-US" sz="3600" b="1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="" xmlns:a16="http://schemas.microsoft.com/office/drawing/2014/main" id="{687F1244-D7DD-5F45-8EA9-BD674C0028FE}"/>
              </a:ext>
            </a:extLst>
          </p:cNvPr>
          <p:cNvSpPr/>
          <p:nvPr/>
        </p:nvSpPr>
        <p:spPr>
          <a:xfrm>
            <a:off x="0" y="1524588"/>
            <a:ext cx="9143999" cy="652062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u="sng" dirty="0" smtClean="0">
                <a:solidFill>
                  <a:schemeClr val="tx1"/>
                </a:solidFill>
                <a:latin typeface="Segoe UI Semibold" panose="020B0702040204020203" pitchFamily="34" charset="0"/>
                <a:ea typeface="Apple Color Emoji" pitchFamily="2" charset="0"/>
                <a:cs typeface="Segoe UI Semibold" panose="020B0702040204020203" pitchFamily="34" charset="0"/>
              </a:rPr>
              <a:t>Platinum Challenge: </a:t>
            </a:r>
            <a:r>
              <a:rPr lang="en-US" sz="3000" b="1" u="sng" dirty="0">
                <a:solidFill>
                  <a:schemeClr val="tx1"/>
                </a:solidFill>
                <a:latin typeface="Segoe UI Semibold" panose="020B0702040204020203" pitchFamily="34" charset="0"/>
                <a:ea typeface="Apple Color Emoji" pitchFamily="2" charset="0"/>
                <a:cs typeface="Segoe UI Semibold" panose="020B0702040204020203" pitchFamily="34" charset="0"/>
              </a:rPr>
              <a:t>Fielding </a:t>
            </a:r>
            <a:r>
              <a:rPr lang="en-US" sz="3000" b="1" u="sng" dirty="0" smtClean="0">
                <a:solidFill>
                  <a:schemeClr val="tx1"/>
                </a:solidFill>
                <a:latin typeface="Segoe UI Semibold" panose="020B0702040204020203" pitchFamily="34" charset="0"/>
                <a:ea typeface="Apple Color Emoji" pitchFamily="2" charset="0"/>
                <a:cs typeface="Segoe UI Semibold" panose="020B0702040204020203" pitchFamily="34" charset="0"/>
              </a:rPr>
              <a:t> </a:t>
            </a:r>
            <a:endParaRPr lang="en-US" sz="3000" b="1" dirty="0">
              <a:solidFill>
                <a:schemeClr val="tx1"/>
              </a:solidFill>
              <a:latin typeface="Segoe UI Semibold" panose="020B0702040204020203" pitchFamily="34" charset="0"/>
              <a:ea typeface="Apple Color Emoji" pitchFamily="2" charset="0"/>
              <a:cs typeface="Segoe UI Semibold" panose="020B0702040204020203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8339" y="79723"/>
            <a:ext cx="1311316" cy="67298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353F42C-2C27-EC47-97F7-F47E585DA2B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630" y="79724"/>
            <a:ext cx="1241018" cy="124101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366" y="147285"/>
            <a:ext cx="914400" cy="110331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extLst/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064911790"/>
              </p:ext>
            </p:extLst>
          </p:nvPr>
        </p:nvGraphicFramePr>
        <p:xfrm>
          <a:off x="539552" y="2557904"/>
          <a:ext cx="8280920" cy="4111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55" r="7861" b="11237"/>
          <a:stretch/>
        </p:blipFill>
        <p:spPr bwMode="auto">
          <a:xfrm>
            <a:off x="3640854" y="3689383"/>
            <a:ext cx="2106286" cy="175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30" y="2330615"/>
            <a:ext cx="2609170" cy="32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6660232" y="2373239"/>
            <a:ext cx="2160240" cy="184784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Partner: Can you  roll the ball  faster or from  further away?</a:t>
            </a:r>
          </a:p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Can you roll it to the R and L of the player?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6" name="6-Point Star 5"/>
          <p:cNvSpPr/>
          <p:nvPr/>
        </p:nvSpPr>
        <p:spPr>
          <a:xfrm>
            <a:off x="7524328" y="4653136"/>
            <a:ext cx="1580484" cy="1584176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Don’t let any balls go past you!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8A14253-69F4-8A46-88FD-2C39D4031B0C}"/>
              </a:ext>
            </a:extLst>
          </p:cNvPr>
          <p:cNvSpPr txBox="1"/>
          <p:nvPr/>
        </p:nvSpPr>
        <p:spPr>
          <a:xfrm>
            <a:off x="4486521" y="2304794"/>
            <a:ext cx="301686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8A14253-69F4-8A46-88FD-2C39D4031B0C}"/>
              </a:ext>
            </a:extLst>
          </p:cNvPr>
          <p:cNvSpPr txBox="1"/>
          <p:nvPr/>
        </p:nvSpPr>
        <p:spPr>
          <a:xfrm>
            <a:off x="5596297" y="5221540"/>
            <a:ext cx="301686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68A14253-69F4-8A46-88FD-2C39D4031B0C}"/>
              </a:ext>
            </a:extLst>
          </p:cNvPr>
          <p:cNvSpPr txBox="1"/>
          <p:nvPr/>
        </p:nvSpPr>
        <p:spPr>
          <a:xfrm>
            <a:off x="3432019" y="5232795"/>
            <a:ext cx="301686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483237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2093</TotalTime>
  <Words>373</Words>
  <Application>Microsoft Office PowerPoint</Application>
  <PresentationFormat>On-screen Show (4:3)</PresentationFormat>
  <Paragraphs>57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 INSTRUCTIONS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INSTRUCTIONS</dc:title>
  <dc:creator>Windows User</dc:creator>
  <cp:lastModifiedBy>Rob Tromans</cp:lastModifiedBy>
  <cp:revision>34</cp:revision>
  <dcterms:created xsi:type="dcterms:W3CDTF">2020-06-03T12:38:35Z</dcterms:created>
  <dcterms:modified xsi:type="dcterms:W3CDTF">2020-07-09T19:52:34Z</dcterms:modified>
</cp:coreProperties>
</file>