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7" r:id="rId6"/>
    <p:sldMasterId id="2147483679" r:id="rId7"/>
    <p:sldMasterId id="2147483682" r:id="rId8"/>
  </p:sldMasterIdLst>
  <p:notesMasterIdLst>
    <p:notesMasterId r:id="rId18"/>
  </p:notesMasterIdLst>
  <p:sldIdLst>
    <p:sldId id="296" r:id="rId9"/>
    <p:sldId id="298" r:id="rId10"/>
    <p:sldId id="303" r:id="rId11"/>
    <p:sldId id="300" r:id="rId12"/>
    <p:sldId id="304" r:id="rId13"/>
    <p:sldId id="305" r:id="rId14"/>
    <p:sldId id="306" r:id="rId15"/>
    <p:sldId id="308" r:id="rId16"/>
    <p:sldId id="30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3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24/09/2020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7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220" y="2228307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Continue the sequences.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	17, 18, 19, ___, ___, ___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    	23, 33, 43, ___, ___, ___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		180, 170, 160, ____, ____, ____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		180, 280, 380, ____, ____, ____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7512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Continue the sequences.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	17, 18, 19, ___, ___, ___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    	23, 33, 43, ___, ___, ___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		180, 170, 160, ____, ____, ____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		180, 280, 380, ____, ____, ____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2778" y="1191149"/>
            <a:ext cx="206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20    21    22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3589" y="2046691"/>
            <a:ext cx="206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53    63    73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2557" y="2898035"/>
            <a:ext cx="286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150    140    130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2557" y="3749379"/>
            <a:ext cx="286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480    580    680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17563" y="568022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293340" y="418087"/>
            <a:ext cx="681978" cy="1903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755134" y="497965"/>
            <a:ext cx="1760604" cy="1824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675780" y="418087"/>
            <a:ext cx="681978" cy="1903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5058219" y="418087"/>
            <a:ext cx="681978" cy="19039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00258" y="1428173"/>
            <a:ext cx="334604" cy="3803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544602" y="1029652"/>
            <a:ext cx="334604" cy="3803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4082" y="2179560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132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694480" y="3857442"/>
            <a:ext cx="1425365" cy="922562"/>
            <a:chOff x="1621075" y="3928389"/>
            <a:chExt cx="1425365" cy="92256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303123" y="3928389"/>
              <a:ext cx="302188" cy="9219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808" t="28591" r="18639" b="28089"/>
            <a:stretch/>
          </p:blipFill>
          <p:spPr>
            <a:xfrm>
              <a:off x="1621075" y="3967095"/>
              <a:ext cx="780659" cy="88385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472698" y="3928389"/>
              <a:ext cx="302188" cy="92193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642273" y="3928389"/>
              <a:ext cx="302188" cy="92193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882616" y="4398637"/>
              <a:ext cx="163824" cy="20349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857937" y="4205529"/>
              <a:ext cx="163824" cy="203494"/>
            </a:xfrm>
            <a:prstGeom prst="rect">
              <a:avLst/>
            </a:prstGeom>
          </p:spPr>
        </p:pic>
      </p:grpSp>
      <p:cxnSp>
        <p:nvCxnSpPr>
          <p:cNvPr id="39" name="Straight Arrow Connector 38"/>
          <p:cNvCxnSpPr/>
          <p:nvPr/>
        </p:nvCxnSpPr>
        <p:spPr>
          <a:xfrm flipH="1">
            <a:off x="2998057" y="2953913"/>
            <a:ext cx="682806" cy="397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23352" y="2911132"/>
            <a:ext cx="698749" cy="386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64569" y="3336331"/>
            <a:ext cx="242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100 more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374449" y="3382321"/>
            <a:ext cx="2085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10 more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48422" y="3391843"/>
            <a:ext cx="214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1 more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417155" y="2911132"/>
            <a:ext cx="0" cy="5766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605561" y="3895081"/>
            <a:ext cx="296182" cy="90361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3938761" y="3914470"/>
            <a:ext cx="780659" cy="88385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775136" y="3895081"/>
            <a:ext cx="296182" cy="90361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944711" y="3895081"/>
            <a:ext cx="296182" cy="90361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85054" y="4327690"/>
            <a:ext cx="178574" cy="22181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60375" y="4134582"/>
            <a:ext cx="178574" cy="221816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5959940" y="3915438"/>
            <a:ext cx="1423005" cy="896805"/>
            <a:chOff x="1621075" y="3954146"/>
            <a:chExt cx="1423005" cy="896805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303122" y="3954146"/>
              <a:ext cx="291621" cy="88970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808" t="28591" r="18639" b="28089"/>
            <a:stretch/>
          </p:blipFill>
          <p:spPr>
            <a:xfrm>
              <a:off x="1621075" y="3967095"/>
              <a:ext cx="780659" cy="88385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472697" y="3954146"/>
              <a:ext cx="291621" cy="88970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642272" y="3954146"/>
              <a:ext cx="291621" cy="8897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882615" y="4338357"/>
              <a:ext cx="161465" cy="200564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857936" y="4145249"/>
              <a:ext cx="161465" cy="200564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983013" y="3895525"/>
            <a:ext cx="780659" cy="883856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316705" y="4779381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2</a:t>
            </a:r>
            <a:r>
              <a:rPr lang="en-GB" sz="4800" dirty="0"/>
              <a:t>32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395647" y="3885847"/>
            <a:ext cx="296182" cy="903617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3975896" y="4783694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</a:t>
            </a:r>
            <a:r>
              <a:rPr lang="en-GB" sz="4800" dirty="0">
                <a:solidFill>
                  <a:srgbClr val="FF0000"/>
                </a:solidFill>
              </a:rPr>
              <a:t>4</a:t>
            </a:r>
            <a:r>
              <a:rPr lang="en-GB" sz="4800" dirty="0"/>
              <a:t>2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342319" y="4449727"/>
            <a:ext cx="160654" cy="199557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6266511" y="4810509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13</a:t>
            </a:r>
            <a:r>
              <a:rPr lang="en-GB" sz="48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89" y="568022"/>
            <a:ext cx="1355739" cy="93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3125 4.81481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2" grpId="0"/>
      <p:bldP spid="58" grpId="0"/>
      <p:bldP spid="59" grpId="0"/>
      <p:bldP spid="81" grpId="0"/>
      <p:bldP spid="83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3" y="1067142"/>
            <a:ext cx="1243175" cy="858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493" y="1496400"/>
            <a:ext cx="5243014" cy="1932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2947" y="3452791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354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66922" y="4227144"/>
            <a:ext cx="682806" cy="397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92217" y="4184363"/>
            <a:ext cx="698749" cy="386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2288" y="4609562"/>
            <a:ext cx="242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100 less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3314" y="4655552"/>
            <a:ext cx="2085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10 less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7287" y="4665074"/>
            <a:ext cx="214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1 less</a:t>
            </a:r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4586020" y="4184363"/>
            <a:ext cx="0" cy="471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79175" y="225188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575575" y="256805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787333" y="211628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587044" y="285605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002947" y="2889790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98020" y="257066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442020" y="219862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002947" y="225071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790966" y="270088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173951" y="216100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734878" y="221309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253204" y="265154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685281" y="5194337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2</a:t>
            </a:r>
            <a:r>
              <a:rPr lang="en-GB" sz="4800" dirty="0"/>
              <a:t>54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48525" y="519433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  <a:r>
              <a:rPr lang="en-GB" sz="4800" dirty="0">
                <a:solidFill>
                  <a:srgbClr val="FF0000"/>
                </a:solidFill>
              </a:rPr>
              <a:t>4</a:t>
            </a:r>
            <a:r>
              <a:rPr lang="en-GB" sz="4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86559" y="5187185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35</a:t>
            </a:r>
            <a:r>
              <a:rPr lang="en-GB" sz="48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586445" y="2555866"/>
            <a:ext cx="245660" cy="3027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86019" y="2842773"/>
            <a:ext cx="289025" cy="323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67068" y="2656405"/>
            <a:ext cx="274136" cy="283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1768" y="1618999"/>
            <a:ext cx="7145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is 1 more than 239?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29730" y="2830287"/>
            <a:ext cx="1579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2</a:t>
            </a:r>
            <a:r>
              <a:rPr lang="en-GB" sz="6000" dirty="0">
                <a:solidFill>
                  <a:srgbClr val="FF0000"/>
                </a:solidFill>
              </a:rPr>
              <a:t>40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94" y="2812044"/>
            <a:ext cx="738771" cy="7205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36" y="2799324"/>
            <a:ext cx="738771" cy="7205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62" y="2782282"/>
            <a:ext cx="738771" cy="72057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69" y="3432967"/>
            <a:ext cx="738771" cy="72057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06" y="3438706"/>
            <a:ext cx="738771" cy="72057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15" y="2799324"/>
            <a:ext cx="738771" cy="72057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59" y="2812044"/>
            <a:ext cx="738771" cy="72057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24" y="2812044"/>
            <a:ext cx="738771" cy="72057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55" y="2812044"/>
            <a:ext cx="738771" cy="72057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89" y="2812044"/>
            <a:ext cx="738771" cy="72057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95" y="3438706"/>
            <a:ext cx="738771" cy="72057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60" y="3438706"/>
            <a:ext cx="738771" cy="72057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5" y="3438706"/>
            <a:ext cx="738771" cy="72057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56" y="3438706"/>
            <a:ext cx="738771" cy="7205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90" y="3438706"/>
            <a:ext cx="738771" cy="7205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71" y="3432967"/>
            <a:ext cx="738771" cy="720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0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73741" y="843461"/>
            <a:ext cx="7918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is 10 less than 302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7592" y="807533"/>
            <a:ext cx="1485644" cy="8740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545">
            <a:off x="6705276" y="4882421"/>
            <a:ext cx="1428002" cy="999601"/>
          </a:xfrm>
          <a:prstGeom prst="rect">
            <a:avLst/>
          </a:prstGeom>
        </p:spPr>
      </p:pic>
      <p:sp>
        <p:nvSpPr>
          <p:cNvPr id="58" name="Rounded Rectangular Callout 57"/>
          <p:cNvSpPr/>
          <p:nvPr/>
        </p:nvSpPr>
        <p:spPr>
          <a:xfrm>
            <a:off x="706019" y="4070610"/>
            <a:ext cx="6662280" cy="709447"/>
          </a:xfrm>
          <a:prstGeom prst="wedgeRoundRectCallout">
            <a:avLst>
              <a:gd name="adj1" fmla="val 40153"/>
              <a:gd name="adj2" fmla="val 94309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932534" y="4176352"/>
            <a:ext cx="685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Impossible! There are no tens to subtract.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1119590" y="2403602"/>
            <a:ext cx="1339237" cy="138748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3523928" y="2415086"/>
            <a:ext cx="1339237" cy="138748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333617" y="2415086"/>
            <a:ext cx="1339237" cy="13874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172106" y="3095545"/>
            <a:ext cx="288735" cy="32818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497023" y="2914115"/>
            <a:ext cx="288735" cy="32818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107415" y="2385103"/>
            <a:ext cx="506299" cy="141345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835955" y="2385103"/>
            <a:ext cx="506299" cy="141345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273935" y="2385103"/>
            <a:ext cx="506299" cy="141345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378875" y="2385103"/>
            <a:ext cx="506299" cy="141345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002475" y="2385103"/>
            <a:ext cx="506299" cy="141345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545395" y="2385103"/>
            <a:ext cx="506299" cy="14134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816855" y="2385103"/>
            <a:ext cx="506299" cy="14134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88315" y="2385103"/>
            <a:ext cx="506299" cy="14134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64495" y="2385103"/>
            <a:ext cx="506299" cy="141345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650337" y="2385103"/>
            <a:ext cx="506299" cy="1413458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527861" y="849140"/>
            <a:ext cx="1475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/>
                </a:solidFill>
              </a:rPr>
              <a:t>292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33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3" y="1067142"/>
            <a:ext cx="1243175" cy="858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493" y="1496400"/>
            <a:ext cx="5243014" cy="19325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9265" y="3644707"/>
            <a:ext cx="7093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Dexter adds one more counter. </a:t>
            </a:r>
          </a:p>
          <a:p>
            <a:pPr algn="ctr"/>
            <a:r>
              <a:rPr lang="en-GB" sz="3200" dirty="0">
                <a:latin typeface="Calibri" panose="020F0502020204030204" pitchFamily="34" charset="0"/>
              </a:rPr>
              <a:t>What new number could he make?</a:t>
            </a:r>
          </a:p>
        </p:txBody>
      </p:sp>
      <p:sp>
        <p:nvSpPr>
          <p:cNvPr id="15" name="Oval 14"/>
          <p:cNvSpPr/>
          <p:nvPr/>
        </p:nvSpPr>
        <p:spPr>
          <a:xfrm>
            <a:off x="2279175" y="271205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361850" y="270202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624021" y="221560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033376" y="256803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108186" y="219831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818193" y="260462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640152" y="228005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716944" y="2931708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164711" y="2254184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799619" y="2712059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371469" y="4913577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404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99262" y="4863690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314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38205" y="486283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" grpId="0" animBg="1"/>
      <p:bldP spid="38" grpId="1" animBg="1"/>
      <p:bldP spid="39" grpId="0" animBg="1"/>
      <p:bldP spid="39" grpId="1" animBg="1"/>
      <p:bldP spid="40" grpId="0" animBg="1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ular Callout 57"/>
          <p:cNvSpPr/>
          <p:nvPr/>
        </p:nvSpPr>
        <p:spPr>
          <a:xfrm>
            <a:off x="945419" y="525305"/>
            <a:ext cx="4527333" cy="1440590"/>
          </a:xfrm>
          <a:prstGeom prst="wedgeRoundRectCallout">
            <a:avLst>
              <a:gd name="adj1" fmla="val 3894"/>
              <a:gd name="adj2" fmla="val 96610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945419" y="785770"/>
            <a:ext cx="4527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560 is one hundred less than the number I am hiding.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63610" y="3461483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660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30625" y="3445431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560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9487" y="3876982"/>
            <a:ext cx="21426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41756" y="3298769"/>
            <a:ext cx="45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100 less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739487" y="4428459"/>
            <a:ext cx="2105793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76297" y="4460300"/>
            <a:ext cx="45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100 more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6" y="1929260"/>
            <a:ext cx="3314700" cy="308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6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0.13941 0.01157 C 0.16945 0.01319 0.2099 0.02755 0.25018 0.04931 C 0.29601 0.07407 0.33073 0.10023 0.35296 0.12593 L 0.46007 0.24745 " pathEditMode="relative" rAng="1320000" ptsTypes="AAA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27" grpId="0"/>
      <p:bldP spid="28" grpId="0"/>
      <p:bldP spid="32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7|18.6|2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6|1.8|2.7|19.3|1.9|1.3|8.5|8.2|3|11.4|5.2|4.1|12.5|3.8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4.8|1.3|12.1|4.4|13.4|5.1|3.6|12.2|5.5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6.9|16.4|1.2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1|10.6|13.2|2|12.3|4.5|1.6|1.7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9.4|7.9|3.4|4.4|9|0.8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7.9|1.5|15.4|7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475A20-3B2D-42BB-8083-9DC31A41D5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522d4c35-b548-4432-90ae-af4376e1c4b4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8614</TotalTime>
  <Words>204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Comic Sans MS</vt:lpstr>
      <vt:lpstr>KG Primary Penmanship</vt:lpstr>
      <vt:lpstr>Title slide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Ben Dawes</cp:lastModifiedBy>
  <cp:revision>230</cp:revision>
  <dcterms:created xsi:type="dcterms:W3CDTF">2019-07-05T11:02:13Z</dcterms:created>
  <dcterms:modified xsi:type="dcterms:W3CDTF">2020-09-24T15:53:33Z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