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6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E8D985"/>
    <a:srgbClr val="F3DFC4"/>
    <a:srgbClr val="DFD883"/>
    <a:srgbClr val="B2C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D780-57D5-4BD9-BC60-3E4D427BC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9C345-C90A-4302-A9FF-DB018D4B8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A7B65-9290-42F2-9B10-1B6E162D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DB235-4FD9-47D8-AA91-DABFA586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43D3D-31B6-47DF-8190-4D99CD23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293F-4444-47FB-A92E-BB959C51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67450-909A-4EDF-95B0-FC57C885B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1FB46-6DD8-4F0E-B0EA-4A7A36FC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2342E-717D-4168-9B5A-34D8A6E0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A221-1CDB-4675-B804-5C24519C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54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8AC8E-0796-4B67-9F07-9C49B9AB7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15D36-ACF7-4571-B432-A90813FA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1D6BE-9E41-4993-A2CD-049D3F3F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7179-360D-4A1F-83C7-6230EC71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E97B-E172-4542-9C9E-975B967F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7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B79E-9431-45A8-AB76-89EA93C9A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6F6F0-0BE6-4AA9-B121-0F8975689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FC5A-5595-4079-9B79-F6FCDCED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4FD9-C60F-4852-8745-3EF24144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C6DE-3407-4E2D-B012-F0BDAABB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2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EC44-1C9E-4F46-99AF-2850A620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D8EF8-C5D4-49F3-A4BA-C7EC95F0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A1BC-81D3-491D-9856-18C0B9D5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B612B-57E7-415C-B9CA-957E637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B7439-EC6D-4F08-A378-B0495BCA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9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43F1-5D59-49B8-A720-1B4B45E7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5CA8-8809-4574-B370-004328EC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5C0-152E-4C0D-B158-82562576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36CB4-14CD-4026-882A-6D14C70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0F11-023D-47EA-8D02-79ECD1F0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0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0277-71D9-44F3-9341-92634C3F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243F1-0653-40F2-B8C5-ED7C12651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3F8F4-78EB-4508-B24D-F12535C2D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9D74-811A-4589-AB26-2E530D55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167E3-6461-4F64-909B-59B4987E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A8A8C-ABA2-4BED-972A-C98C2F9B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9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3C02-E401-4DD0-BA4D-9128B8AB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A5BB-19F9-4529-BC68-F6033A6EA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313C2-79E8-41BC-BE8C-A40797D6C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1E00B-35D3-4D60-9F4F-93B2D2C1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0EBA0-8CF6-497A-A980-31A0919B0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EA88F-7F8B-4854-8175-B0AE2B4E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19113-1C80-42F8-97FF-811F74AC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A731B-80D0-4A43-A548-061097A3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9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752A-63E8-4000-84C5-43953CF1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5A43B-BD4C-4DA0-A6BB-44008092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DF56D-E91D-49E7-98F0-F9E3E7F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E71BC-34E8-4D28-A93A-5244ED74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9C6E4-F499-467A-BE3F-3AAEAB31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CD73D-D2AA-4F0D-8C5D-C88A2E93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BAB3F-C43C-494A-A5EB-D70BAEF9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5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8E2A-D82A-4B40-97BE-CDA59EFD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9429-508B-49BA-B617-4CA09C25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635C0-BB6C-4B46-8655-E3F51B402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E208-42F1-4B6A-9077-CD294C88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4C2DD-DC76-41D7-B34F-BF42393D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F0F6C-3B8B-4613-B0D8-9921CE2D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FABE-0A64-4E50-809C-76C120D7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11E0-7A72-4814-A191-F6F47221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46D5-A005-43CD-B9F0-9B29F557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6BA7-BD77-4A3B-BE3E-35BF2071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4BCE2-AE64-426A-B2A2-D4168E6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2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18AD-33C2-4596-8AA2-A649AA91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CAF87-7D8D-4CB5-826A-10149AB6E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5CEC-CE1A-4343-9415-57796BD88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CF99D-2EEE-49CA-B3D5-43A5DC41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682A2-4144-4209-A688-78C3F719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A29CA-32BF-490B-8ACB-29DF5C94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25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47FC-1403-43DB-BE17-517ACDD3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3D220-1F4F-4ADB-B41C-67B33E92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C100-F307-44DF-A76E-431C7622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4E79-4587-48A1-A4B3-7697C16F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D326D-F876-472B-8429-517C23C3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31F9E-012B-4D8F-8A08-9688A0A1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A93EF-D738-4334-B3E7-C808ECFB5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C14A-DFE8-4AB5-9801-D10F2090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B074F-0976-4F64-ACB9-906F1CF9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4243-C585-40D2-902A-6CFF3010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9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C427-7A03-496E-A188-7D7FD261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25FC1-D240-481D-8560-AE051199D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C32B-C0CD-4D85-B170-942D58BC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60FCC-EA8E-4C98-A171-9F70A524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E0F5-A900-452F-AA5D-5419935B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8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121F-49A3-4270-9F4E-ABF1EAD9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FC31-31E0-48A7-89DD-0B95A9865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038F5-99DE-4DCB-BAFD-7B5847E6D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973AF-6E42-4AF3-904E-8B191422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62FA9-B8B4-4AF3-9CC6-E0F85310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92AF5-2691-4E48-BBB1-FC300D4D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6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8D96-A374-4F78-BA54-3DCAC72A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E844-6679-45E2-951E-EFA96FAC6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20319-12A5-4AD1-A68E-8FCE3699D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B28B8-D856-4A5F-AD54-8C6F4DC2B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26C95-D952-44FE-BDA2-780D96693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E9F08-A44C-4FBF-84D3-C04FF2A0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F4D31-10B5-480C-B51F-B512584F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A8F45-624C-4444-8E84-C83B01C6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9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2EAE-5ABE-4D9F-A563-0D8427A0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F5BFC-61B5-4DA1-8726-2592C5A2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0B77E-41F8-4B21-AAC7-69D149F2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FDEE-A0FE-450F-A108-6544BA4C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6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BC178-594D-4ACF-BFA9-BB19C6D5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D8F95-8A86-400F-B4A5-725F409C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926FB-0A2E-4786-B14D-D82D10E5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4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BB33-931C-4A8D-925C-2FF7C521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C60C-0EC2-4B3E-9E93-CD41452D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E8C6-B1F1-46AA-98B7-B4AC29AF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2B21B-9F2F-4A3A-A797-6227C907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B5256-FC1F-4DFE-9D95-DC6A9AB1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616EC-AFF4-43FE-8336-0E9070F5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7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1122-CB46-44F7-B55F-D8123B7E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67328-960B-4A0E-9BC3-0504305C1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F5FA4-99A6-459D-90F5-2FF6C1BBD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9AF4-6A7A-4879-9D89-31D1EF60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2F2A5-6CFC-492D-B846-85ED852A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5D237-318F-4A88-84F4-41533DC1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1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33ABD-3D37-4E6E-B904-89CD2276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B792F-A695-4843-AFCA-91E26EE7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3DD59-01CE-4023-AF83-E7A8DFBF8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FE19-F502-48A8-84FE-D133FD371FBA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4F0E-A268-444E-9EC3-B75430F69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7B20-5E56-4662-9C8D-B696F5859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2CD9-628B-4E08-B576-F040F62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DE212-577A-43D6-A0C8-3BDA1D97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CE28E-5CA6-489D-894D-90E1EC6B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92E8C-6491-470F-9867-18528652F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65B3-D2C3-46BD-B4A2-423A4093FEAF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E2765-563D-48A2-9A6B-B3F5A704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1428-F78F-420F-A695-2416F375B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92C6-F90F-4265-8131-3604A8CD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yMrLQ4ZI-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bbc.co.uk/bitesize/articles/zh8nsc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ndsworthprimary.org.uk/AjaxRequestHandler.ashx?Function=GetSecuredDOC&amp;DOCUrl=App_Data/handsworthprimary_org_uk/ClassPages/008/_Documents_2020-21/Prepositions%20Worksheet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twinkl.co.uk/resource/0f/c4/t-l-8504-i-saw-a-wabub-display-poster-_ver_5.pdf?__token__=exp=1601102226~acl=%2Fresource%2F0f%2Fc4%2Ft-l-8504-i-saw-a-wabub-display-poster-_ver_5.pdf%2A~hmac=8d4a50bc31bb13bb09f9e5252fb46949d3c71d97d93103c4da6182314bc00c39" TargetMode="External"/><Relationship Id="rId3" Type="http://schemas.openxmlformats.org/officeDocument/2006/relationships/hyperlink" Target="https://www.bbc.co.uk/bitesize/topics/z43g87h/articles/zmfhqfr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handsworthprimary.org.uk/AjaxRequestHandler.ashx?Function=GetSecuredDOC&amp;DOCUrl=App_Data/handsworthprimary_org_uk/ClassPages/008/_Documents_2020-21/Subordinating%20Conjunction%20Jigsaws%201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bbc.co.uk/bitesize/topics/zwwp8mn/articles/zqk37p3" TargetMode="External"/><Relationship Id="rId4" Type="http://schemas.openxmlformats.org/officeDocument/2006/relationships/hyperlink" Target="https://www.bbc.co.uk/bitesize/topics/zwwp8mn/articles/z9wvqhv" TargetMode="External"/><Relationship Id="rId9" Type="http://schemas.openxmlformats.org/officeDocument/2006/relationships/hyperlink" Target="https://www.handsworthprimary.org.uk/AjaxRequestHandler.ashx?Function=GetSecuredDOC&amp;DOCUrl=App_Data/handsworthprimary_org_uk/ClassPages/008/_Documents_2020-21/Coordinating%20conjunctions%20Worksheet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hyperlink" Target="https://www.handsworthprimary.org.uk/AjaxRequestHandler.ashx?Function=GetSecuredDOC&amp;DOCUrl=App_Data/handsworthprimary_org_uk/ClassPages/008/_Documents_2020-21/Adverb-Word-Ma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bbc.co.uk/bitesize/topics/zwwp8mn/articles/zgsgxfr" TargetMode="External"/><Relationship Id="rId9" Type="http://schemas.openxmlformats.org/officeDocument/2006/relationships/hyperlink" Target="https://www.handsworthprimary.org.uk/AjaxRequestHandler.ashx?Function=GetSecuredDOC&amp;DOCUrl=App_Data/handsworthprimary_org_uk/ClassPages/008/_Documents_2020-21/Adverbs%20Worksheet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A987B-EE50-4C21-BDE7-AC5D16ABFA16}"/>
              </a:ext>
            </a:extLst>
          </p:cNvPr>
          <p:cNvSpPr txBox="1"/>
          <p:nvPr/>
        </p:nvSpPr>
        <p:spPr>
          <a:xfrm>
            <a:off x="0" y="5692342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L.O. To identify and use pronouns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B2DE-320D-4073-BD17-AE378071B6A9}"/>
              </a:ext>
            </a:extLst>
          </p:cNvPr>
          <p:cNvSpPr txBox="1"/>
          <p:nvPr/>
        </p:nvSpPr>
        <p:spPr>
          <a:xfrm>
            <a:off x="2687217" y="2099389"/>
            <a:ext cx="695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K Lemon Yellow Sun" panose="02000000000000000000" pitchFamily="50" charset="0"/>
                <a:ea typeface="+mn-ea"/>
                <a:cs typeface="+mn-cs"/>
              </a:rPr>
              <a:t>Week 2 Lesson 1</a:t>
            </a:r>
          </a:p>
        </p:txBody>
      </p:sp>
    </p:spTree>
    <p:extLst>
      <p:ext uri="{BB962C8B-B14F-4D97-AF65-F5344CB8AC3E}">
        <p14:creationId xmlns:p14="http://schemas.microsoft.com/office/powerpoint/2010/main" val="319058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0D31B8-3BD0-4959-8BFD-9596F6DDE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0"/>
            <a:ext cx="12192001" cy="6858000"/>
          </a:xfrm>
          <a:solidFill>
            <a:srgbClr val="FFFFCC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OpenDyslexic" panose="00000500000000000000" pitchFamily="50" charset="0"/>
              </a:rPr>
              <a:t>Practice your spellings. You’ll find them on our class pages under the homework tab!</a:t>
            </a: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GB" sz="3200" b="1" dirty="0">
                <a:latin typeface="OpenDyslexic" panose="00000500000000000000" pitchFamily="50" charset="0"/>
              </a:rPr>
              <a:t>Ask someone to quiz you on them! </a:t>
            </a:r>
          </a:p>
          <a:p>
            <a:pPr>
              <a:lnSpc>
                <a:spcPct val="100000"/>
              </a:lnSpc>
            </a:pPr>
            <a:r>
              <a:rPr lang="en-GB" sz="3200" b="1" dirty="0">
                <a:latin typeface="OpenDyslexic" panose="00000500000000000000" pitchFamily="50" charset="0"/>
              </a:rPr>
              <a:t>How did you do? </a:t>
            </a: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rgbClr val="002060"/>
              </a:solidFill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n-GB" sz="44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>
                <a:solidFill>
                  <a:srgbClr val="002060"/>
                </a:solidFill>
              </a:rPr>
              <a:t>                  </a:t>
            </a:r>
          </a:p>
          <a:p>
            <a:pPr algn="l">
              <a:lnSpc>
                <a:spcPct val="100000"/>
              </a:lnSpc>
            </a:pPr>
            <a:endParaRPr lang="en-GB" sz="4400" dirty="0"/>
          </a:p>
        </p:txBody>
      </p:sp>
      <p:pic>
        <p:nvPicPr>
          <p:cNvPr id="7170" name="Picture 2" descr="Image result for thumbs up">
            <a:extLst>
              <a:ext uri="{FF2B5EF4-FFF2-40B4-BE49-F238E27FC236}">
                <a16:creationId xmlns:a16="http://schemas.microsoft.com/office/drawing/2014/main" id="{798A5EC9-0A99-4D01-AEC5-6E4FBF44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4" y="1604963"/>
            <a:ext cx="3286125" cy="32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1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FDF4B-FCC4-42D3-9444-10F91D6EFEC1}"/>
              </a:ext>
            </a:extLst>
          </p:cNvPr>
          <p:cNvSpPr txBox="1"/>
          <p:nvPr/>
        </p:nvSpPr>
        <p:spPr>
          <a:xfrm>
            <a:off x="4369338" y="6263560"/>
            <a:ext cx="813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Click the links below for the video, song and worksheet!</a:t>
            </a:r>
          </a:p>
        </p:txBody>
      </p:sp>
      <p:pic>
        <p:nvPicPr>
          <p:cNvPr id="1028" name="Picture 4" descr="Best 56+ Geometry Wallpaper on HipWallpaper | Awsome Geometry Dash  Wallpapers, Geometry Wallpaper and Geometry Abstract Background">
            <a:extLst>
              <a:ext uri="{FF2B5EF4-FFF2-40B4-BE49-F238E27FC236}">
                <a16:creationId xmlns:a16="http://schemas.microsoft.com/office/drawing/2014/main" id="{51235F16-B861-409A-9D27-B1F995D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1B6BD-3BA9-4CC8-8F03-B1AF671F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07" y="670500"/>
            <a:ext cx="4233612" cy="5134381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52A36-087F-4989-AD0D-4DEF8C2C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70" y="3798873"/>
            <a:ext cx="2380320" cy="1690016"/>
          </a:xfrm>
          <a:prstGeom prst="rect">
            <a:avLst/>
          </a:prstGeom>
          <a:ln w="92075">
            <a:solidFill>
              <a:schemeClr val="bg1"/>
            </a:solidFill>
          </a:ln>
        </p:spPr>
      </p:pic>
      <p:pic>
        <p:nvPicPr>
          <p:cNvPr id="1026" name="Picture 2" descr="Daily lessons for homeschooling - BBC Bitesize">
            <a:extLst>
              <a:ext uri="{FF2B5EF4-FFF2-40B4-BE49-F238E27FC236}">
                <a16:creationId xmlns:a16="http://schemas.microsoft.com/office/drawing/2014/main" id="{DA8934FC-A207-4F58-B2D0-66D421E9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70" y="569807"/>
            <a:ext cx="2380320" cy="1631763"/>
          </a:xfrm>
          <a:prstGeom prst="rect">
            <a:avLst/>
          </a:prstGeom>
          <a:noFill/>
          <a:ln w="920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C87E2-3DE1-4F68-9B9A-3F37DF13CB65}"/>
              </a:ext>
            </a:extLst>
          </p:cNvPr>
          <p:cNvSpPr txBox="1"/>
          <p:nvPr/>
        </p:nvSpPr>
        <p:spPr>
          <a:xfrm>
            <a:off x="7608784" y="6030667"/>
            <a:ext cx="2560857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6"/>
              </a:rPr>
              <a:t>Worksheet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A6869-C2C1-4793-A787-9A4E7114B2FD}"/>
              </a:ext>
            </a:extLst>
          </p:cNvPr>
          <p:cNvSpPr txBox="1"/>
          <p:nvPr/>
        </p:nvSpPr>
        <p:spPr>
          <a:xfrm>
            <a:off x="905069" y="6030667"/>
            <a:ext cx="367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5D494-8760-4694-993D-233EE52B761B}"/>
              </a:ext>
            </a:extLst>
          </p:cNvPr>
          <p:cNvSpPr txBox="1"/>
          <p:nvPr/>
        </p:nvSpPr>
        <p:spPr>
          <a:xfrm>
            <a:off x="1259112" y="2509767"/>
            <a:ext cx="3397236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hlinkClick r:id="rId7"/>
              </a:rPr>
              <a:t>Preposition lesson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90119-9467-4963-B0C7-7798A8C12F48}"/>
              </a:ext>
            </a:extLst>
          </p:cNvPr>
          <p:cNvSpPr txBox="1"/>
          <p:nvPr/>
        </p:nvSpPr>
        <p:spPr>
          <a:xfrm>
            <a:off x="1256728" y="5890942"/>
            <a:ext cx="3638438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8"/>
              </a:rPr>
              <a:t>Preposition Song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13C57-BC3E-444E-829F-2261BA208F59}"/>
              </a:ext>
            </a:extLst>
          </p:cNvPr>
          <p:cNvSpPr/>
          <p:nvPr/>
        </p:nvSpPr>
        <p:spPr>
          <a:xfrm>
            <a:off x="4767943" y="961053"/>
            <a:ext cx="895739" cy="671804"/>
          </a:xfrm>
          <a:prstGeom prst="rect">
            <a:avLst/>
          </a:prstGeom>
          <a:solidFill>
            <a:srgbClr val="E8D9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2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A987B-EE50-4C21-BDE7-AC5D16ABFA16}"/>
              </a:ext>
            </a:extLst>
          </p:cNvPr>
          <p:cNvSpPr txBox="1"/>
          <p:nvPr/>
        </p:nvSpPr>
        <p:spPr>
          <a:xfrm>
            <a:off x="0" y="5692342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L.O. To identify and use subordinating conjunctions.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B2DE-320D-4073-BD17-AE378071B6A9}"/>
              </a:ext>
            </a:extLst>
          </p:cNvPr>
          <p:cNvSpPr txBox="1"/>
          <p:nvPr/>
        </p:nvSpPr>
        <p:spPr>
          <a:xfrm>
            <a:off x="2687217" y="2099389"/>
            <a:ext cx="695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K Lemon Yellow Sun" panose="02000000000000000000" pitchFamily="50" charset="0"/>
                <a:ea typeface="+mn-ea"/>
                <a:cs typeface="+mn-cs"/>
              </a:rPr>
              <a:t>Week 2 Lesson 2</a:t>
            </a:r>
          </a:p>
        </p:txBody>
      </p:sp>
    </p:spTree>
    <p:extLst>
      <p:ext uri="{BB962C8B-B14F-4D97-AF65-F5344CB8AC3E}">
        <p14:creationId xmlns:p14="http://schemas.microsoft.com/office/powerpoint/2010/main" val="285325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FDF4B-FCC4-42D3-9444-10F91D6EFEC1}"/>
              </a:ext>
            </a:extLst>
          </p:cNvPr>
          <p:cNvSpPr txBox="1"/>
          <p:nvPr/>
        </p:nvSpPr>
        <p:spPr>
          <a:xfrm>
            <a:off x="4369338" y="6263560"/>
            <a:ext cx="813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Click the links below for the video, song and worksheet!</a:t>
            </a:r>
          </a:p>
        </p:txBody>
      </p:sp>
      <p:pic>
        <p:nvPicPr>
          <p:cNvPr id="1028" name="Picture 4" descr="Best 56+ Geometry Wallpaper on HipWallpaper | Awsome Geometry Dash  Wallpapers, Geometry Wallpaper and Geometry Abstract Background">
            <a:extLst>
              <a:ext uri="{FF2B5EF4-FFF2-40B4-BE49-F238E27FC236}">
                <a16:creationId xmlns:a16="http://schemas.microsoft.com/office/drawing/2014/main" id="{51235F16-B861-409A-9D27-B1F995D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" y="24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35A31-A159-4B74-91A4-8958A60D5351}"/>
              </a:ext>
            </a:extLst>
          </p:cNvPr>
          <p:cNvSpPr txBox="1"/>
          <p:nvPr/>
        </p:nvSpPr>
        <p:spPr>
          <a:xfrm>
            <a:off x="507656" y="2544068"/>
            <a:ext cx="431827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3"/>
              </a:rPr>
              <a:t>Subordinating conjunctions video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52A36-087F-4989-AD0D-4DEF8C2C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843" y="4091449"/>
            <a:ext cx="2380320" cy="1690016"/>
          </a:xfrm>
          <a:prstGeom prst="rect">
            <a:avLst/>
          </a:prstGeom>
          <a:ln w="92075">
            <a:solidFill>
              <a:schemeClr val="bg1"/>
            </a:solidFill>
          </a:ln>
        </p:spPr>
      </p:pic>
      <p:pic>
        <p:nvPicPr>
          <p:cNvPr id="1026" name="Picture 2" descr="Daily lessons for homeschooling - BBC Bitesize">
            <a:extLst>
              <a:ext uri="{FF2B5EF4-FFF2-40B4-BE49-F238E27FC236}">
                <a16:creationId xmlns:a16="http://schemas.microsoft.com/office/drawing/2014/main" id="{DA8934FC-A207-4F58-B2D0-66D421E9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43" y="684136"/>
            <a:ext cx="2380320" cy="1631763"/>
          </a:xfrm>
          <a:prstGeom prst="rect">
            <a:avLst/>
          </a:prstGeom>
          <a:noFill/>
          <a:ln w="920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7554B-0797-44F1-B9AB-3E68654FE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844" y="658003"/>
            <a:ext cx="2368413" cy="1657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15E5A-AA05-43FE-9143-491D35E14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843" y="4091449"/>
            <a:ext cx="2402855" cy="1734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748905-4BBB-48A1-A2DD-C39BB4B16375}"/>
              </a:ext>
            </a:extLst>
          </p:cNvPr>
          <p:cNvSpPr txBox="1"/>
          <p:nvPr/>
        </p:nvSpPr>
        <p:spPr>
          <a:xfrm>
            <a:off x="1967207" y="6001950"/>
            <a:ext cx="1352126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hlinkClick r:id="rId8"/>
              </a:rPr>
              <a:t>Poster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FDB63-CE7E-4E0F-897C-82BB27574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716" y="317242"/>
            <a:ext cx="5990613" cy="4809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66CBB6-C7E7-46EF-A5A4-62F47DE3AFA1}"/>
              </a:ext>
            </a:extLst>
          </p:cNvPr>
          <p:cNvSpPr txBox="1"/>
          <p:nvPr/>
        </p:nvSpPr>
        <p:spPr>
          <a:xfrm>
            <a:off x="6831392" y="5433661"/>
            <a:ext cx="3587138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10"/>
              </a:rPr>
              <a:t>Worksheet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A987B-EE50-4C21-BDE7-AC5D16ABFA16}"/>
              </a:ext>
            </a:extLst>
          </p:cNvPr>
          <p:cNvSpPr txBox="1"/>
          <p:nvPr/>
        </p:nvSpPr>
        <p:spPr>
          <a:xfrm>
            <a:off x="0" y="5692342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L.O. To identify and use coordinating conjunctions.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B2DE-320D-4073-BD17-AE378071B6A9}"/>
              </a:ext>
            </a:extLst>
          </p:cNvPr>
          <p:cNvSpPr txBox="1"/>
          <p:nvPr/>
        </p:nvSpPr>
        <p:spPr>
          <a:xfrm>
            <a:off x="2687217" y="2099389"/>
            <a:ext cx="695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K Lemon Yellow Sun" panose="02000000000000000000" pitchFamily="50" charset="0"/>
                <a:ea typeface="+mn-ea"/>
                <a:cs typeface="+mn-cs"/>
              </a:rPr>
              <a:t>Week 2 Lesson 3</a:t>
            </a:r>
          </a:p>
        </p:txBody>
      </p:sp>
    </p:spTree>
    <p:extLst>
      <p:ext uri="{BB962C8B-B14F-4D97-AF65-F5344CB8AC3E}">
        <p14:creationId xmlns:p14="http://schemas.microsoft.com/office/powerpoint/2010/main" val="244646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FDF4B-FCC4-42D3-9444-10F91D6EFEC1}"/>
              </a:ext>
            </a:extLst>
          </p:cNvPr>
          <p:cNvSpPr txBox="1"/>
          <p:nvPr/>
        </p:nvSpPr>
        <p:spPr>
          <a:xfrm>
            <a:off x="4369338" y="6263560"/>
            <a:ext cx="813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Click the links below for the video, song and worksheet!</a:t>
            </a:r>
          </a:p>
        </p:txBody>
      </p:sp>
      <p:pic>
        <p:nvPicPr>
          <p:cNvPr id="1028" name="Picture 4" descr="Best 56+ Geometry Wallpaper on HipWallpaper | Awsome Geometry Dash  Wallpapers, Geometry Wallpaper and Geometry Abstract Background">
            <a:extLst>
              <a:ext uri="{FF2B5EF4-FFF2-40B4-BE49-F238E27FC236}">
                <a16:creationId xmlns:a16="http://schemas.microsoft.com/office/drawing/2014/main" id="{51235F16-B861-409A-9D27-B1F995D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" y="24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ily lessons for homeschooling - BBC Bitesize">
            <a:extLst>
              <a:ext uri="{FF2B5EF4-FFF2-40B4-BE49-F238E27FC236}">
                <a16:creationId xmlns:a16="http://schemas.microsoft.com/office/drawing/2014/main" id="{DA8934FC-A207-4F58-B2D0-66D421E9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457031"/>
            <a:ext cx="3004436" cy="2040293"/>
          </a:xfrm>
          <a:prstGeom prst="rect">
            <a:avLst/>
          </a:prstGeom>
          <a:noFill/>
          <a:ln w="920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4082E2D2-CA11-4BBA-B5F6-9F5C5E6F566C}"/>
              </a:ext>
            </a:extLst>
          </p:cNvPr>
          <p:cNvSpPr txBox="1"/>
          <p:nvPr/>
        </p:nvSpPr>
        <p:spPr>
          <a:xfrm>
            <a:off x="359846" y="2951946"/>
            <a:ext cx="5075853" cy="95410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5"/>
              </a:rPr>
              <a:t>Coordinating conjunctions video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B5A89-B112-4970-BDB3-FE71EB841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302" y="444757"/>
            <a:ext cx="3004436" cy="2057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BC3942-0F92-432F-9450-2102F5DB136A}"/>
              </a:ext>
            </a:extLst>
          </p:cNvPr>
          <p:cNvSpPr txBox="1"/>
          <p:nvPr/>
        </p:nvSpPr>
        <p:spPr>
          <a:xfrm>
            <a:off x="1250302" y="6263560"/>
            <a:ext cx="2743200" cy="45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905E2D-F839-47A4-B7EF-0E960F08B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6" y="4817963"/>
            <a:ext cx="5258256" cy="1257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0CE847-0EE4-443D-AFE1-E11F88367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172" y="159834"/>
            <a:ext cx="3535986" cy="5014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EC210B-F48D-49FA-A648-9D49ED9C2205}"/>
              </a:ext>
            </a:extLst>
          </p:cNvPr>
          <p:cNvSpPr txBox="1"/>
          <p:nvPr/>
        </p:nvSpPr>
        <p:spPr>
          <a:xfrm>
            <a:off x="6666266" y="5494119"/>
            <a:ext cx="5258256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9"/>
              </a:rPr>
              <a:t>Worksheet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0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A987B-EE50-4C21-BDE7-AC5D16ABFA16}"/>
              </a:ext>
            </a:extLst>
          </p:cNvPr>
          <p:cNvSpPr txBox="1"/>
          <p:nvPr/>
        </p:nvSpPr>
        <p:spPr>
          <a:xfrm>
            <a:off x="0" y="5692342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L.O. To identify and use adverbs.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B2DE-320D-4073-BD17-AE378071B6A9}"/>
              </a:ext>
            </a:extLst>
          </p:cNvPr>
          <p:cNvSpPr txBox="1"/>
          <p:nvPr/>
        </p:nvSpPr>
        <p:spPr>
          <a:xfrm>
            <a:off x="2687217" y="2099389"/>
            <a:ext cx="695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K Lemon Yellow Sun" panose="02000000000000000000" pitchFamily="50" charset="0"/>
                <a:ea typeface="+mn-ea"/>
                <a:cs typeface="+mn-cs"/>
              </a:rPr>
              <a:t>Week 2 Lesson 4</a:t>
            </a:r>
          </a:p>
        </p:txBody>
      </p:sp>
    </p:spTree>
    <p:extLst>
      <p:ext uri="{BB962C8B-B14F-4D97-AF65-F5344CB8AC3E}">
        <p14:creationId xmlns:p14="http://schemas.microsoft.com/office/powerpoint/2010/main" val="381334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FDF4B-FCC4-42D3-9444-10F91D6EFEC1}"/>
              </a:ext>
            </a:extLst>
          </p:cNvPr>
          <p:cNvSpPr txBox="1"/>
          <p:nvPr/>
        </p:nvSpPr>
        <p:spPr>
          <a:xfrm>
            <a:off x="4369338" y="6263560"/>
            <a:ext cx="813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Click the links below for the video, song and worksheet!</a:t>
            </a:r>
          </a:p>
        </p:txBody>
      </p:sp>
      <p:pic>
        <p:nvPicPr>
          <p:cNvPr id="1028" name="Picture 4" descr="Best 56+ Geometry Wallpaper on HipWallpaper | Awsome Geometry Dash  Wallpapers, Geometry Wallpaper and Geometry Abstract Background">
            <a:extLst>
              <a:ext uri="{FF2B5EF4-FFF2-40B4-BE49-F238E27FC236}">
                <a16:creationId xmlns:a16="http://schemas.microsoft.com/office/drawing/2014/main" id="{51235F16-B861-409A-9D27-B1F995D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" y="24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ily lessons for homeschooling - BBC Bitesize">
            <a:extLst>
              <a:ext uri="{FF2B5EF4-FFF2-40B4-BE49-F238E27FC236}">
                <a16:creationId xmlns:a16="http://schemas.microsoft.com/office/drawing/2014/main" id="{DA8934FC-A207-4F58-B2D0-66D421E9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457031"/>
            <a:ext cx="3004436" cy="2040293"/>
          </a:xfrm>
          <a:prstGeom prst="rect">
            <a:avLst/>
          </a:prstGeom>
          <a:noFill/>
          <a:ln w="920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BC3942-0F92-432F-9450-2102F5DB136A}"/>
              </a:ext>
            </a:extLst>
          </p:cNvPr>
          <p:cNvSpPr txBox="1"/>
          <p:nvPr/>
        </p:nvSpPr>
        <p:spPr>
          <a:xfrm>
            <a:off x="1250302" y="6263560"/>
            <a:ext cx="2743200" cy="45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C72C5-6C95-4F6B-B23A-553C3003A975}"/>
              </a:ext>
            </a:extLst>
          </p:cNvPr>
          <p:cNvSpPr txBox="1"/>
          <p:nvPr/>
        </p:nvSpPr>
        <p:spPr>
          <a:xfrm>
            <a:off x="1352927" y="2766338"/>
            <a:ext cx="2799184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  <a:hlinkClick r:id="rId4"/>
              </a:rPr>
              <a:t>Adverbs video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60DA5-BD16-4C65-97AB-B933995FB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302" y="457031"/>
            <a:ext cx="3004436" cy="2050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DA72E-153F-4F1F-A45F-7B3243A52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526" y="3607272"/>
            <a:ext cx="3145987" cy="2216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535F27-5A29-461E-AB42-42C685EF3BA2}"/>
              </a:ext>
            </a:extLst>
          </p:cNvPr>
          <p:cNvSpPr txBox="1"/>
          <p:nvPr/>
        </p:nvSpPr>
        <p:spPr>
          <a:xfrm>
            <a:off x="653141" y="6063803"/>
            <a:ext cx="4506687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hlinkClick r:id="rId7"/>
              </a:rPr>
              <a:t>Adverb-Word-Mat.pdf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497809-CBDD-4948-9646-C97139DA8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948" y="369150"/>
            <a:ext cx="3841750" cy="496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A5A33-6EEF-45DD-AA70-9AA7B9CB6C48}"/>
              </a:ext>
            </a:extLst>
          </p:cNvPr>
          <p:cNvSpPr txBox="1"/>
          <p:nvPr/>
        </p:nvSpPr>
        <p:spPr>
          <a:xfrm>
            <a:off x="6630957" y="6001950"/>
            <a:ext cx="4907902" cy="52322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hlinkClick r:id="rId9"/>
              </a:rPr>
              <a:t>Adverbs Worksheet.pdf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0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A987B-EE50-4C21-BDE7-AC5D16ABFA16}"/>
              </a:ext>
            </a:extLst>
          </p:cNvPr>
          <p:cNvSpPr txBox="1"/>
          <p:nvPr/>
        </p:nvSpPr>
        <p:spPr>
          <a:xfrm>
            <a:off x="0" y="5692342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L.O. Spelling Practice and Quiz.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B2DE-320D-4073-BD17-AE378071B6A9}"/>
              </a:ext>
            </a:extLst>
          </p:cNvPr>
          <p:cNvSpPr txBox="1"/>
          <p:nvPr/>
        </p:nvSpPr>
        <p:spPr>
          <a:xfrm>
            <a:off x="2687217" y="2099389"/>
            <a:ext cx="695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K Lemon Yellow Sun" panose="02000000000000000000" pitchFamily="50" charset="0"/>
                <a:ea typeface="+mn-ea"/>
                <a:cs typeface="+mn-cs"/>
              </a:rPr>
              <a:t>Week 2 Lesson 5</a:t>
            </a:r>
          </a:p>
        </p:txBody>
      </p:sp>
    </p:spTree>
    <p:extLst>
      <p:ext uri="{BB962C8B-B14F-4D97-AF65-F5344CB8AC3E}">
        <p14:creationId xmlns:p14="http://schemas.microsoft.com/office/powerpoint/2010/main" val="143604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F19313DD317478EA751192BDCE443" ma:contentTypeVersion="12" ma:contentTypeDescription="Create a new document." ma:contentTypeScope="" ma:versionID="5725c1e3edb384eb6c4f5e932dc72826">
  <xsd:schema xmlns:xsd="http://www.w3.org/2001/XMLSchema" xmlns:xs="http://www.w3.org/2001/XMLSchema" xmlns:p="http://schemas.microsoft.com/office/2006/metadata/properties" xmlns:ns2="3f9cf261-600b-4cdf-af6a-5892e6e7748a" xmlns:ns3="55187816-5c6e-42fc-b8f0-ac816606385e" targetNamespace="http://schemas.microsoft.com/office/2006/metadata/properties" ma:root="true" ma:fieldsID="584d121a7dfc2f06e133cfc618201387" ns2:_="" ns3:_="">
    <xsd:import namespace="3f9cf261-600b-4cdf-af6a-5892e6e7748a"/>
    <xsd:import namespace="55187816-5c6e-42fc-b8f0-ac81660638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cf261-600b-4cdf-af6a-5892e6e774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87816-5c6e-42fc-b8f0-ac8166063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9880E6-44B0-49C2-9BC8-C2641BFF7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cf261-600b-4cdf-af6a-5892e6e7748a"/>
    <ds:schemaRef ds:uri="55187816-5c6e-42fc-b8f0-ac8166063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253952-8F0E-42A6-90CB-99371EE1F5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5CD7E-216F-4E02-9CA9-E3E00358E5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171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DK Lemon Yellow Sun</vt:lpstr>
      <vt:lpstr>OpenDyslexic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b</dc:creator>
  <cp:lastModifiedBy>f b</cp:lastModifiedBy>
  <cp:revision>21</cp:revision>
  <dcterms:created xsi:type="dcterms:W3CDTF">2020-09-23T22:29:30Z</dcterms:created>
  <dcterms:modified xsi:type="dcterms:W3CDTF">2020-09-26T10:08:50Z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0x010100AC4F19313DD317478EA751192BDCE443</vt:lpwstr>
  </property>
</Properties>
</file>