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50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43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59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5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27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81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49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29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77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11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4025B-38C3-419C-A41A-770253BDD14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291-10FF-44F4-81B3-2451CCCA9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02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articles/zv67mf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winkl.co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7357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Lesson 1 </a:t>
            </a:r>
            <a:r>
              <a:rPr lang="en-GB" b="1" u="sng"/>
              <a:t>Home Learning</a:t>
            </a:r>
            <a:br>
              <a:rPr lang="en-GB" b="1" u="sng" dirty="0"/>
            </a:br>
            <a:br>
              <a:rPr lang="en-GB" b="1" u="sng" dirty="0"/>
            </a:br>
            <a:r>
              <a:rPr lang="en-GB" b="1" u="sng" dirty="0"/>
              <a:t>History</a:t>
            </a:r>
            <a:br>
              <a:rPr lang="en-GB" b="1" u="sng" dirty="0"/>
            </a:br>
            <a:br>
              <a:rPr lang="en-GB" b="1" u="sng" dirty="0"/>
            </a:br>
            <a:r>
              <a:rPr lang="en-GB" b="1" u="sng" dirty="0"/>
              <a:t>What is Stonehenge?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3200" u="sng" dirty="0"/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171454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6052"/>
            <a:ext cx="10515600" cy="6338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b="1" dirty="0"/>
              <a:t> </a:t>
            </a:r>
            <a:r>
              <a:rPr lang="en-GB" sz="4400" b="1" u="sng" dirty="0"/>
              <a:t>Home learning focus</a:t>
            </a:r>
          </a:p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r>
              <a:rPr lang="en-GB" sz="3200" dirty="0"/>
              <a:t>Learn about one of the world's most famous monuments, Stonehenge.</a:t>
            </a:r>
          </a:p>
          <a:p>
            <a:pPr marL="0" indent="0">
              <a:buNone/>
            </a:pPr>
            <a:r>
              <a:rPr lang="en-GB" sz="3200" dirty="0"/>
              <a:t>This lesson includes:</a:t>
            </a:r>
          </a:p>
          <a:p>
            <a:r>
              <a:rPr lang="en-GB" sz="3200" dirty="0"/>
              <a:t>Four videos about Stonehenge and the mystery surrounding the monument</a:t>
            </a:r>
          </a:p>
          <a:p>
            <a:r>
              <a:rPr lang="en-GB" sz="3200" dirty="0"/>
              <a:t>Two activities to build knowledge and understanding of Stonehenge</a:t>
            </a:r>
          </a:p>
          <a:p>
            <a:pPr marL="0" indent="0" fontAlgn="t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5067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85" y="290738"/>
            <a:ext cx="11359243" cy="62243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 u="sng" dirty="0"/>
              <a:t>Task 1:</a:t>
            </a:r>
          </a:p>
          <a:p>
            <a:pPr marL="0" indent="0">
              <a:buNone/>
            </a:pPr>
            <a:r>
              <a:rPr lang="en-GB" sz="3600" dirty="0"/>
              <a:t>head over to </a:t>
            </a:r>
            <a:r>
              <a:rPr lang="en-GB" sz="3600" dirty="0">
                <a:hlinkClick r:id="rId2"/>
              </a:rPr>
              <a:t>https://www.bbc.co.uk/bitesize/articles/zv67mfr</a:t>
            </a:r>
            <a:endParaRPr lang="en-GB" sz="3600" dirty="0"/>
          </a:p>
          <a:p>
            <a:pPr marL="0" indent="0">
              <a:buNone/>
            </a:pPr>
            <a:r>
              <a:rPr lang="en-GB" sz="3600" dirty="0"/>
              <a:t>Here you will find four videos on Stonehenge to watch as well as the two follow up activities.</a:t>
            </a:r>
          </a:p>
          <a:p>
            <a:pPr marL="0" indent="0">
              <a:buNone/>
            </a:pPr>
            <a:endParaRPr lang="en-GB" sz="3600" b="1" u="sng" dirty="0"/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b="1" u="sng" dirty="0"/>
              <a:t>Practise</a:t>
            </a:r>
          </a:p>
          <a:p>
            <a:pPr marL="0" indent="0">
              <a:buNone/>
            </a:pPr>
            <a:r>
              <a:rPr lang="en-GB" sz="3600" dirty="0"/>
              <a:t>There are lots of fun ways to show your historical knowledge of Stonehenge, online and offline. Here are a few you could try.</a:t>
            </a: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4488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8342" y="388711"/>
            <a:ext cx="11587843" cy="59304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u="sng" dirty="0"/>
              <a:t>Activity 1</a:t>
            </a:r>
          </a:p>
          <a:p>
            <a:r>
              <a:rPr lang="en-GB" sz="3600" dirty="0"/>
              <a:t>Create a fact file on Stonehenge. You could use the Go </a:t>
            </a:r>
            <a:r>
              <a:rPr lang="en-GB" sz="3600" dirty="0" err="1"/>
              <a:t>Jetters</a:t>
            </a:r>
            <a:r>
              <a:rPr lang="en-GB" sz="3600" dirty="0"/>
              <a:t> 'funky facts' video below to help you.</a:t>
            </a:r>
          </a:p>
          <a:p>
            <a:endParaRPr lang="en-GB" sz="3600" dirty="0"/>
          </a:p>
          <a:p>
            <a:endParaRPr lang="en-GB" sz="3600" dirty="0"/>
          </a:p>
          <a:p>
            <a:pPr marL="0" indent="0" algn="ctr">
              <a:buNone/>
            </a:pPr>
            <a:r>
              <a:rPr lang="en-GB" sz="3600" b="1" u="sng" dirty="0"/>
              <a:t>Activity 2</a:t>
            </a:r>
          </a:p>
          <a:p>
            <a:pPr marL="0" indent="0" algn="ctr">
              <a:buNone/>
            </a:pPr>
            <a:endParaRPr lang="en-GB" sz="3600" b="1" u="sng" dirty="0"/>
          </a:p>
          <a:p>
            <a:r>
              <a:rPr lang="en-GB" sz="3600" dirty="0"/>
              <a:t>Download the PDF below</a:t>
            </a:r>
            <a:r>
              <a:rPr lang="en-GB" sz="3600" b="1" dirty="0">
                <a:hlinkClick r:id="rId2"/>
              </a:rPr>
              <a:t> </a:t>
            </a:r>
            <a:r>
              <a:rPr lang="en-GB" sz="3600" dirty="0"/>
              <a:t>to make your very own Stonehenge model.</a:t>
            </a:r>
          </a:p>
          <a:p>
            <a:r>
              <a:rPr lang="en-GB" sz="3600" b="1" dirty="0"/>
              <a:t>You will need </a:t>
            </a:r>
            <a:r>
              <a:rPr lang="en-GB" sz="3600" dirty="0"/>
              <a:t>- Scissors and glue.</a:t>
            </a:r>
          </a:p>
          <a:p>
            <a:pPr marL="0" indent="0" algn="ctr">
              <a:buNone/>
            </a:pPr>
            <a:endParaRPr lang="en-GB" sz="3600" b="1" u="sng" dirty="0"/>
          </a:p>
          <a:p>
            <a:endParaRPr lang="en-GB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309" y="2237027"/>
            <a:ext cx="2182343" cy="23752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67" y="2166305"/>
            <a:ext cx="2182343" cy="237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341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167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Lesson 1 Home Learning  History  What is Stonehenge?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27th April 2020  History</dc:title>
  <dc:creator>Ben Dawes</dc:creator>
  <cp:lastModifiedBy>Ben Dawes</cp:lastModifiedBy>
  <cp:revision>10</cp:revision>
  <dcterms:created xsi:type="dcterms:W3CDTF">2020-04-26T11:07:12Z</dcterms:created>
  <dcterms:modified xsi:type="dcterms:W3CDTF">2020-09-24T15:15:53Z</dcterms:modified>
</cp:coreProperties>
</file>