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18" r:id="rId5"/>
    <p:sldId id="317" r:id="rId6"/>
    <p:sldId id="311" r:id="rId7"/>
    <p:sldId id="312" r:id="rId8"/>
    <p:sldId id="301" r:id="rId9"/>
    <p:sldId id="320" r:id="rId10"/>
    <p:sldId id="303" r:id="rId11"/>
    <p:sldId id="305" r:id="rId12"/>
    <p:sldId id="306" r:id="rId13"/>
    <p:sldId id="307" r:id="rId14"/>
    <p:sldId id="31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49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www.estimation180.com/day-49.html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Answer in kg – you can get 1 kg either side</a:t>
            </a:r>
            <a:r>
              <a:rPr lang="en-GB" smtClean="0"/>
              <a:t>.  </a:t>
            </a:r>
          </a:p>
          <a:p>
            <a:r>
              <a:rPr lang="en-GB" smtClean="0"/>
              <a:t>Remember that 1kg = 1000g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384" y="450761"/>
            <a:ext cx="8122941" cy="561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666" y="412124"/>
            <a:ext cx="6076183" cy="601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414" y="321972"/>
            <a:ext cx="7121494" cy="634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741" y="734096"/>
            <a:ext cx="8638852" cy="538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830" y="759853"/>
            <a:ext cx="9364078" cy="539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7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077" y="942626"/>
            <a:ext cx="9328954" cy="538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07" y="1361622"/>
            <a:ext cx="8573847" cy="500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Open this video for an introduction to today’s lesson. Remember it is not in the summer term.  Find Week 1 - Lesson 2 – Decimals as fractions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724" y="2838075"/>
            <a:ext cx="8373644" cy="344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994" y="540913"/>
            <a:ext cx="9718481" cy="574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00" y="321973"/>
            <a:ext cx="10006387" cy="592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430" y="746976"/>
            <a:ext cx="7045101" cy="539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658" y="312738"/>
            <a:ext cx="7230209" cy="595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12" y="528033"/>
            <a:ext cx="8026620" cy="591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793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82</Words>
  <Application>Microsoft Office PowerPoint</Application>
  <PresentationFormat>Custom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Starters</vt:lpstr>
      <vt:lpstr>Problems of the day</vt:lpstr>
      <vt:lpstr>Answers to Problems of the Day</vt:lpstr>
      <vt:lpstr>Open this video for an introduction to today’s lesson. Remember it is not in the summer term.  Find Week 1 - Lesson 2 – Decimals as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99</cp:revision>
  <dcterms:created xsi:type="dcterms:W3CDTF">2020-03-20T09:46:16Z</dcterms:created>
  <dcterms:modified xsi:type="dcterms:W3CDTF">2020-05-07T08:45:38Z</dcterms:modified>
</cp:coreProperties>
</file>