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43D0-626E-4F93-923A-5E59E5ACE61E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CB65-FE26-4458-A891-0149F4956DE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243408"/>
            <a:ext cx="9144000" cy="756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encrypted-tbn2.gstatic.com/images?q=tbn:ANd9GcQk-MEVYyoXhvjMdTOw47FYgdWSbaVmSJ7bJs9-H8hj3vjSbsqe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423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9" descr="DSCF0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057" y="429309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8" descr="DSCF0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SCF0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836712"/>
            <a:ext cx="3667277" cy="275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243408"/>
            <a:ext cx="9144000" cy="756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encrypted-tbn2.gstatic.com/images?q=tbn:ANd9GcQk-MEVYyoXhvjMdTOw47FYgdWSbaVmSJ7bJs9-H8hj3vjSbsqe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555776" cy="278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SCF0563.JPG"/>
          <p:cNvPicPr>
            <a:picLocks noChangeAspect="1"/>
          </p:cNvPicPr>
          <p:nvPr/>
        </p:nvPicPr>
        <p:blipFill>
          <a:blip r:embed="rId3" cstate="print"/>
          <a:srcRect l="28059" b="1956"/>
          <a:stretch>
            <a:fillRect/>
          </a:stretch>
        </p:blipFill>
        <p:spPr>
          <a:xfrm rot="16200000">
            <a:off x="213776" y="2962690"/>
            <a:ext cx="3096344" cy="316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SCF0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SCF0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796444" y="3502116"/>
            <a:ext cx="3835296" cy="287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SCF0571.JPG"/>
          <p:cNvPicPr>
            <a:picLocks noChangeAspect="1"/>
          </p:cNvPicPr>
          <p:nvPr/>
        </p:nvPicPr>
        <p:blipFill>
          <a:blip r:embed="rId6" cstate="print"/>
          <a:srcRect l="21899" t="3147" r="17975"/>
          <a:stretch>
            <a:fillRect/>
          </a:stretch>
        </p:blipFill>
        <p:spPr>
          <a:xfrm rot="16200000">
            <a:off x="6202445" y="1711582"/>
            <a:ext cx="2664297" cy="321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372200" y="4941168"/>
            <a:ext cx="2520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we are making our ‘Earth’ inventions.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243408"/>
            <a:ext cx="9144000" cy="756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encrypted-tbn2.gstatic.com/images?q=tbn:ANd9GcQk-MEVYyoXhvjMdTOw47FYgdWSbaVmSJ7bJs9-H8hj3vjSbsqe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76364"/>
            <a:ext cx="2555776" cy="27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SCF0564.JPG"/>
          <p:cNvPicPr>
            <a:picLocks noChangeAspect="1"/>
          </p:cNvPicPr>
          <p:nvPr/>
        </p:nvPicPr>
        <p:blipFill>
          <a:blip r:embed="rId3" cstate="print"/>
          <a:srcRect t="2086" r="26481"/>
          <a:stretch>
            <a:fillRect/>
          </a:stretch>
        </p:blipFill>
        <p:spPr>
          <a:xfrm rot="16200000">
            <a:off x="5434172" y="550604"/>
            <a:ext cx="3384376" cy="338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F0569.JPG"/>
          <p:cNvPicPr>
            <a:picLocks noChangeAspect="1"/>
          </p:cNvPicPr>
          <p:nvPr/>
        </p:nvPicPr>
        <p:blipFill>
          <a:blip r:embed="rId4" cstate="print"/>
          <a:srcRect l="25028" b="6146"/>
          <a:stretch>
            <a:fillRect/>
          </a:stretch>
        </p:blipFill>
        <p:spPr>
          <a:xfrm>
            <a:off x="1763688" y="0"/>
            <a:ext cx="345125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F0572.JPG"/>
          <p:cNvPicPr>
            <a:picLocks noChangeAspect="1"/>
          </p:cNvPicPr>
          <p:nvPr/>
        </p:nvPicPr>
        <p:blipFill>
          <a:blip r:embed="rId5" cstate="print"/>
          <a:srcRect l="29721" t="8343" r="18659" b="6146"/>
          <a:stretch>
            <a:fillRect/>
          </a:stretch>
        </p:blipFill>
        <p:spPr>
          <a:xfrm>
            <a:off x="3275856" y="3645023"/>
            <a:ext cx="2520280" cy="313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SCF0574.JPG"/>
          <p:cNvPicPr>
            <a:picLocks noChangeAspect="1"/>
          </p:cNvPicPr>
          <p:nvPr/>
        </p:nvPicPr>
        <p:blipFill>
          <a:blip r:embed="rId6" cstate="print"/>
          <a:srcRect l="25028" r="13967" b="-111"/>
          <a:stretch>
            <a:fillRect/>
          </a:stretch>
        </p:blipFill>
        <p:spPr>
          <a:xfrm>
            <a:off x="395536" y="2636912"/>
            <a:ext cx="28083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243408"/>
            <a:ext cx="9144000" cy="756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9" descr="DSCF0586.JPG"/>
          <p:cNvPicPr>
            <a:picLocks noChangeAspect="1"/>
          </p:cNvPicPr>
          <p:nvPr/>
        </p:nvPicPr>
        <p:blipFill>
          <a:blip r:embed="rId2" cstate="print"/>
          <a:srcRect l="3774" t="20126" r="15094" b="9434"/>
          <a:stretch>
            <a:fillRect/>
          </a:stretch>
        </p:blipFill>
        <p:spPr>
          <a:xfrm>
            <a:off x="251519" y="476672"/>
            <a:ext cx="3649263" cy="2376264"/>
          </a:xfrm>
          <a:prstGeom prst="rect">
            <a:avLst/>
          </a:prstGeom>
        </p:spPr>
      </p:pic>
      <p:pic>
        <p:nvPicPr>
          <p:cNvPr id="6" name="Picture 5" descr="DSCF0576.JPG"/>
          <p:cNvPicPr>
            <a:picLocks noChangeAspect="1"/>
          </p:cNvPicPr>
          <p:nvPr/>
        </p:nvPicPr>
        <p:blipFill>
          <a:blip r:embed="rId3" cstate="print"/>
          <a:srcRect l="5556" r="9259" b="8642"/>
          <a:stretch>
            <a:fillRect/>
          </a:stretch>
        </p:blipFill>
        <p:spPr>
          <a:xfrm>
            <a:off x="4932040" y="332656"/>
            <a:ext cx="3312368" cy="2664296"/>
          </a:xfrm>
          <a:prstGeom prst="rect">
            <a:avLst/>
          </a:prstGeom>
        </p:spPr>
      </p:pic>
      <p:pic>
        <p:nvPicPr>
          <p:cNvPr id="7" name="Picture 6" descr="DSCF0582.JPG"/>
          <p:cNvPicPr>
            <a:picLocks noChangeAspect="1"/>
          </p:cNvPicPr>
          <p:nvPr/>
        </p:nvPicPr>
        <p:blipFill>
          <a:blip r:embed="rId4" cstate="print"/>
          <a:srcRect r="23352" b="22831"/>
          <a:stretch>
            <a:fillRect/>
          </a:stretch>
        </p:blipFill>
        <p:spPr>
          <a:xfrm>
            <a:off x="539552" y="3573016"/>
            <a:ext cx="3528392" cy="2664296"/>
          </a:xfrm>
          <a:prstGeom prst="rect">
            <a:avLst/>
          </a:prstGeom>
        </p:spPr>
      </p:pic>
      <p:pic>
        <p:nvPicPr>
          <p:cNvPr id="8" name="Picture 7" descr="DSCF0585.JPG"/>
          <p:cNvPicPr>
            <a:picLocks noChangeAspect="1"/>
          </p:cNvPicPr>
          <p:nvPr/>
        </p:nvPicPr>
        <p:blipFill>
          <a:blip r:embed="rId5" cstate="print"/>
          <a:srcRect l="9385" t="2767" b="7549"/>
          <a:stretch>
            <a:fillRect/>
          </a:stretch>
        </p:blipFill>
        <p:spPr>
          <a:xfrm>
            <a:off x="5057039" y="3573016"/>
            <a:ext cx="3686294" cy="2736304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555776" y="1988840"/>
            <a:ext cx="2880320" cy="309634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71800" y="263691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Look at our wonderful inventions!</a:t>
            </a:r>
            <a:endParaRPr lang="en-GB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243408"/>
            <a:ext cx="9144000" cy="756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DSCF0578.JPG"/>
          <p:cNvPicPr>
            <a:picLocks noChangeAspect="1"/>
          </p:cNvPicPr>
          <p:nvPr/>
        </p:nvPicPr>
        <p:blipFill>
          <a:blip r:embed="rId2" cstate="print"/>
          <a:srcRect l="37542" t="2086" r="4581" b="18659"/>
          <a:stretch>
            <a:fillRect/>
          </a:stretch>
        </p:blipFill>
        <p:spPr>
          <a:xfrm>
            <a:off x="755576" y="-171400"/>
            <a:ext cx="2664296" cy="2736304"/>
          </a:xfrm>
          <a:prstGeom prst="rect">
            <a:avLst/>
          </a:prstGeom>
        </p:spPr>
      </p:pic>
      <p:pic>
        <p:nvPicPr>
          <p:cNvPr id="6" name="Picture 5" descr="DSCF0580.JPG"/>
          <p:cNvPicPr>
            <a:picLocks noChangeAspect="1"/>
          </p:cNvPicPr>
          <p:nvPr/>
        </p:nvPicPr>
        <p:blipFill>
          <a:blip r:embed="rId3" cstate="print"/>
          <a:srcRect l="15642" t="-2086" r="4581" b="16574"/>
          <a:stretch>
            <a:fillRect/>
          </a:stretch>
        </p:blipFill>
        <p:spPr>
          <a:xfrm>
            <a:off x="251520" y="3356992"/>
            <a:ext cx="3672408" cy="2952328"/>
          </a:xfrm>
          <a:prstGeom prst="rect">
            <a:avLst/>
          </a:prstGeom>
        </p:spPr>
      </p:pic>
      <p:pic>
        <p:nvPicPr>
          <p:cNvPr id="7" name="Picture 6" descr="DSCF0581.JPG"/>
          <p:cNvPicPr>
            <a:picLocks noChangeAspect="1"/>
          </p:cNvPicPr>
          <p:nvPr/>
        </p:nvPicPr>
        <p:blipFill>
          <a:blip r:embed="rId4" cstate="print"/>
          <a:srcRect t="22942" b="20745"/>
          <a:stretch>
            <a:fillRect/>
          </a:stretch>
        </p:blipFill>
        <p:spPr>
          <a:xfrm>
            <a:off x="4067944" y="4653136"/>
            <a:ext cx="4603381" cy="1944216"/>
          </a:xfrm>
          <a:prstGeom prst="rect">
            <a:avLst/>
          </a:prstGeom>
        </p:spPr>
      </p:pic>
      <p:pic>
        <p:nvPicPr>
          <p:cNvPr id="8" name="Picture 7" descr="DSCF0584.JPG"/>
          <p:cNvPicPr>
            <a:picLocks noChangeAspect="1"/>
          </p:cNvPicPr>
          <p:nvPr/>
        </p:nvPicPr>
        <p:blipFill>
          <a:blip r:embed="rId5" cstate="print"/>
          <a:srcRect l="17207" r="10838" b="1974"/>
          <a:stretch>
            <a:fillRect/>
          </a:stretch>
        </p:blipFill>
        <p:spPr>
          <a:xfrm>
            <a:off x="4716016" y="-171400"/>
            <a:ext cx="3312368" cy="3384376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051720" y="1988840"/>
            <a:ext cx="5112568" cy="302433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Can you guess what they are? What do they do? How do they help our world?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243408"/>
            <a:ext cx="9144000" cy="756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6" name="Picture 6" descr="https://encrypted-tbn1.gstatic.com/images?q=tbn:ANd9GcSsi8C5cxjs-rAocZy09YPrQhKPfF3WoXseSTm0OB_EHzmZYt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61D22"/>
              </a:clrFrom>
              <a:clrTo>
                <a:srgbClr val="261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869" y="-459432"/>
            <a:ext cx="856932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F0579.JPG"/>
          <p:cNvPicPr>
            <a:picLocks noChangeAspect="1"/>
          </p:cNvPicPr>
          <p:nvPr/>
        </p:nvPicPr>
        <p:blipFill>
          <a:blip r:embed="rId3" cstate="print"/>
          <a:srcRect l="18771" r="15531" b="4060"/>
          <a:stretch>
            <a:fillRect/>
          </a:stretch>
        </p:blipFill>
        <p:spPr>
          <a:xfrm>
            <a:off x="323527" y="3140968"/>
            <a:ext cx="30243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F0583.JPG"/>
          <p:cNvPicPr>
            <a:picLocks noChangeAspect="1"/>
          </p:cNvPicPr>
          <p:nvPr/>
        </p:nvPicPr>
        <p:blipFill>
          <a:blip r:embed="rId4" cstate="print"/>
          <a:srcRect l="15903" t="14600" r="20224" b="22831"/>
          <a:stretch>
            <a:fillRect/>
          </a:stretch>
        </p:blipFill>
        <p:spPr>
          <a:xfrm>
            <a:off x="5615608" y="4077072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 descr="https://encrypted-tbn3.gstatic.com/images?q=tbn:ANd9GcS8RmpKmWR5Wf8t3wkNlZBV7UybU1IM1v2-y65CalygJa8-fosQ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https://encrypted-tbn0.gstatic.com/images?q=tbn:ANd9GcQcTmFcQzGY7YUcV0IWzyOBxSEpvaP1R686BcgG5AMh4r9CsPx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jillian dale</dc:creator>
  <cp:lastModifiedBy>jillian dale</cp:lastModifiedBy>
  <cp:revision>5</cp:revision>
  <dcterms:created xsi:type="dcterms:W3CDTF">2013-09-25T18:02:51Z</dcterms:created>
  <dcterms:modified xsi:type="dcterms:W3CDTF">2013-09-25T18:50:36Z</dcterms:modified>
</cp:coreProperties>
</file>