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8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65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6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41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95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6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2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1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40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01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2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641732"/>
            <a:ext cx="8856984" cy="936104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b="1" u="sng" dirty="0" smtClean="0"/>
              <a:t>Primary at home challenges</a:t>
            </a:r>
            <a:endParaRPr lang="en-GB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0"/>
            <a:ext cx="3160390" cy="136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26" b="26780"/>
          <a:stretch/>
        </p:blipFill>
        <p:spPr bwMode="auto">
          <a:xfrm>
            <a:off x="5533612" y="0"/>
            <a:ext cx="3610388" cy="16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2636912"/>
            <a:ext cx="8712968" cy="4093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600" b="1" u="sng" dirty="0" smtClean="0"/>
              <a:t>GAMES 1:</a:t>
            </a:r>
            <a:r>
              <a:rPr lang="en-GB" sz="2600" b="1" dirty="0" smtClean="0"/>
              <a:t> </a:t>
            </a:r>
            <a:r>
              <a:rPr lang="en-GB" sz="2600" dirty="0" smtClean="0"/>
              <a:t>Using a small ball or rolled up sock. Throw underarm. Do each challenge at least 10 times.</a:t>
            </a:r>
          </a:p>
          <a:p>
            <a:r>
              <a:rPr lang="en-GB" sz="2600" dirty="0" smtClean="0"/>
              <a:t>1. Throw and catch to yourself using 2 hands.</a:t>
            </a:r>
          </a:p>
          <a:p>
            <a:r>
              <a:rPr lang="en-GB" sz="2600" dirty="0" smtClean="0"/>
              <a:t>2. Throw and catch to yourself using R hand and then L hand.</a:t>
            </a:r>
          </a:p>
          <a:p>
            <a:r>
              <a:rPr lang="en-GB" sz="2600" dirty="0" smtClean="0"/>
              <a:t>3. Throw and clap, then catch. How many claps can you do before you catch?</a:t>
            </a:r>
          </a:p>
          <a:p>
            <a:r>
              <a:rPr lang="en-GB" sz="2600" dirty="0" smtClean="0"/>
              <a:t>4. Throw and touch the floor with your hand, then catch.</a:t>
            </a:r>
          </a:p>
          <a:p>
            <a:r>
              <a:rPr lang="en-GB" sz="2600" dirty="0" smtClean="0"/>
              <a:t>5. Throw and turn around, then catch.</a:t>
            </a:r>
          </a:p>
          <a:p>
            <a:r>
              <a:rPr lang="en-GB" sz="2600" dirty="0" smtClean="0"/>
              <a:t>6. Can you think of another challenge?</a:t>
            </a:r>
          </a:p>
          <a:p>
            <a:pPr algn="ctr"/>
            <a:r>
              <a:rPr lang="en-GB" sz="2600" b="1" dirty="0" smtClean="0">
                <a:solidFill>
                  <a:srgbClr val="FF0000"/>
                </a:solidFill>
              </a:rPr>
              <a:t>GOOD LUCK! </a:t>
            </a:r>
            <a:endParaRPr lang="en-GB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5672434" y="5733256"/>
            <a:ext cx="2448272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Can you challenge a family member? </a:t>
            </a:r>
            <a:endParaRPr lang="en-GB" sz="2200" b="1" dirty="0"/>
          </a:p>
        </p:txBody>
      </p:sp>
      <p:pic>
        <p:nvPicPr>
          <p:cNvPr id="1029" name="Picture 5" descr="See the source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386" y="5920103"/>
            <a:ext cx="767409" cy="767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31154" y="229624"/>
            <a:ext cx="1609684" cy="116955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7000" b="1" dirty="0" smtClean="0">
                <a:solidFill>
                  <a:schemeClr val="bg1"/>
                </a:solidFill>
              </a:rPr>
              <a:t>KS2</a:t>
            </a:r>
            <a:endParaRPr lang="en-GB" sz="7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89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Primary at home 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at home challenges</dc:title>
  <dc:creator>Windows User</dc:creator>
  <cp:lastModifiedBy>Rob Tromans</cp:lastModifiedBy>
  <cp:revision>4</cp:revision>
  <dcterms:created xsi:type="dcterms:W3CDTF">2020-03-24T11:37:26Z</dcterms:created>
  <dcterms:modified xsi:type="dcterms:W3CDTF">2020-04-27T08:11:14Z</dcterms:modified>
</cp:coreProperties>
</file>