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50" r:id="rId10"/>
    <p:sldMasterId id="2147483652" r:id="rId11"/>
    <p:sldMasterId id="2147483654" r:id="rId12"/>
    <p:sldMasterId id="2147483666" r:id="rId13"/>
    <p:sldMasterId id="2147483681" r:id="rId14"/>
  </p:sldMasterIdLst>
  <p:notesMasterIdLst>
    <p:notesMasterId r:id="rId26"/>
  </p:notesMasterIdLst>
  <p:sldIdLst>
    <p:sldId id="309" r:id="rId15"/>
    <p:sldId id="310" r:id="rId16"/>
    <p:sldId id="304" r:id="rId17"/>
    <p:sldId id="260" r:id="rId18"/>
    <p:sldId id="305" r:id="rId19"/>
    <p:sldId id="306" r:id="rId20"/>
    <p:sldId id="308" r:id="rId21"/>
    <p:sldId id="301" r:id="rId22"/>
    <p:sldId id="302" r:id="rId23"/>
    <p:sldId id="283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1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2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9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0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4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9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50352" y="2804329"/>
            <a:ext cx="7031054" cy="562092"/>
            <a:chOff x="850232" y="3272589"/>
            <a:chExt cx="7579894" cy="57751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50232" y="3545305"/>
              <a:ext cx="757187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37734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32297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39870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42974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44136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87109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239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48402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8017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51692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54996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58565" y="3350808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244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50352" y="915263"/>
            <a:ext cx="7023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Which numbers round to 240 to the nearest 10?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7512" y="4772415"/>
            <a:ext cx="752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patterns do you notice when rounding to 10?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31435" y="3378323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32174" y="337300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8244" y="337300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43097" y="337300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90929" y="337300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84691" y="337138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53071" y="337300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57615" y="337300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60919" y="3373002"/>
            <a:ext cx="238024" cy="3436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9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1" grpId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9F5CD-6A82-4F80-92AB-01B3B055F5C5}"/>
              </a:ext>
            </a:extLst>
          </p:cNvPr>
          <p:cNvSpPr txBox="1"/>
          <p:nvPr/>
        </p:nvSpPr>
        <p:spPr>
          <a:xfrm>
            <a:off x="412376" y="421341"/>
            <a:ext cx="18377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Main task			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578C7-CA30-492D-A378-A1AFE36BF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1" t="14023" r="11863" b="18266"/>
          <a:stretch/>
        </p:blipFill>
        <p:spPr>
          <a:xfrm>
            <a:off x="277906" y="1035423"/>
            <a:ext cx="4294094" cy="2679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4B7DA4-FAAF-4B34-B13D-C4F4695C2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6" t="21728" r="11350" b="9883"/>
          <a:stretch/>
        </p:blipFill>
        <p:spPr>
          <a:xfrm>
            <a:off x="161365" y="3648634"/>
            <a:ext cx="4410635" cy="3209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FE51F-031D-40FC-9703-07F6F9BBAAA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27375" r="71910" b="23896"/>
          <a:stretch/>
        </p:blipFill>
        <p:spPr bwMode="auto">
          <a:xfrm>
            <a:off x="5523136" y="1035423"/>
            <a:ext cx="2105829" cy="3371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6351A-65EE-4569-B916-859208DEDE2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3" t="26084" r="32699" b="45538"/>
          <a:stretch/>
        </p:blipFill>
        <p:spPr bwMode="auto">
          <a:xfrm>
            <a:off x="5570127" y="4987806"/>
            <a:ext cx="2083584" cy="1761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53A013-DBA8-44F9-ACF0-BEF44998C794}"/>
              </a:ext>
            </a:extLst>
          </p:cNvPr>
          <p:cNvSpPr txBox="1"/>
          <p:nvPr/>
        </p:nvSpPr>
        <p:spPr>
          <a:xfrm>
            <a:off x="5523136" y="349623"/>
            <a:ext cx="1837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Extension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8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620FF5-85B5-471B-9850-21D656D87E6D}"/>
              </a:ext>
            </a:extLst>
          </p:cNvPr>
          <p:cNvSpPr txBox="1"/>
          <p:nvPr/>
        </p:nvSpPr>
        <p:spPr>
          <a:xfrm>
            <a:off x="242047" y="519953"/>
            <a:ext cx="7628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Thursday 17</a:t>
            </a:r>
            <a:r>
              <a:rPr lang="en-GB" sz="2800" b="1" u="sng" baseline="30000" dirty="0"/>
              <a:t>th</a:t>
            </a:r>
            <a:r>
              <a:rPr lang="en-GB" sz="2800" b="1" u="sng" dirty="0"/>
              <a:t> September 2020</a:t>
            </a:r>
          </a:p>
          <a:p>
            <a:endParaRPr lang="en-GB" sz="2800" b="1" u="sng" dirty="0"/>
          </a:p>
          <a:p>
            <a:r>
              <a:rPr lang="en-GB" sz="2800" b="1" u="sng" dirty="0"/>
              <a:t>LO: To look at the position of a 2 and 3 digit number on a number line.</a:t>
            </a:r>
          </a:p>
          <a:p>
            <a:endParaRPr lang="en-GB" sz="2800" dirty="0"/>
          </a:p>
          <a:p>
            <a:r>
              <a:rPr lang="en-GB" sz="2800" dirty="0"/>
              <a:t>Success Criteria: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 can understand the importance of the number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 can use that knowledge to round up or down</a:t>
            </a:r>
          </a:p>
        </p:txBody>
      </p:sp>
    </p:spTree>
    <p:extLst>
      <p:ext uri="{BB962C8B-B14F-4D97-AF65-F5344CB8AC3E}">
        <p14:creationId xmlns:p14="http://schemas.microsoft.com/office/powerpoint/2010/main" val="41802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334776"/>
                <a:ext cx="579062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 10, 20, ___, 40, 50, 60, ___ , ___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2)  ___, 350, 360, 370, 380, ___, ___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3)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4)  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5790627" cy="4401205"/>
              </a:xfrm>
              <a:prstGeom prst="rect">
                <a:avLst/>
              </a:prstGeom>
              <a:blipFill>
                <a:blip r:embed="rId3"/>
                <a:stretch>
                  <a:fillRect l="-2213" t="-1385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1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2" y="334776"/>
                <a:ext cx="579062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 10, 20, ___, 40, 50, 60, ___ , ___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2)  ___, 350, 360, 370, 380, ___, ___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3)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</a:t>
                </a: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</a:rPr>
                  <a:t>4)  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5790627" cy="4401205"/>
              </a:xfrm>
              <a:prstGeom prst="rect">
                <a:avLst/>
              </a:prstGeom>
              <a:blipFill>
                <a:blip r:embed="rId3"/>
                <a:stretch>
                  <a:fillRect l="-2213" t="-1385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48948" y="33774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0274" y="33774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70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9305" y="33774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2627" y="161296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1370" y="161296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9909" y="1612967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2402" y="2901853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3572" y="4177073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822959" y="2957817"/>
            <a:ext cx="7215607" cy="669261"/>
            <a:chOff x="850232" y="3272589"/>
            <a:chExt cx="7579894" cy="5775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02825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79002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17220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3529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756590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68171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20696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91921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1597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55439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3731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8673" y="904447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73 to the nearest 10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2959" y="2552129"/>
            <a:ext cx="720797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17870" y="21416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</a:t>
            </a:r>
            <a:endParaRPr lang="en-GB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13127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539905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266683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93461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3720239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447017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173795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900573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627351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354130" y="2827359"/>
            <a:ext cx="71774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593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458673" y="904447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73 to the nearest 10</a:t>
            </a:r>
          </a:p>
        </p:txBody>
      </p:sp>
      <p:sp>
        <p:nvSpPr>
          <p:cNvPr id="77" name="Oval 76"/>
          <p:cNvSpPr/>
          <p:nvPr/>
        </p:nvSpPr>
        <p:spPr>
          <a:xfrm>
            <a:off x="2728687" y="3559238"/>
            <a:ext cx="530754" cy="445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8" name="Right Bracket 77"/>
          <p:cNvSpPr/>
          <p:nvPr/>
        </p:nvSpPr>
        <p:spPr>
          <a:xfrm rot="16200000">
            <a:off x="3168423" y="2372334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Right Bracket 78"/>
          <p:cNvSpPr/>
          <p:nvPr/>
        </p:nvSpPr>
        <p:spPr>
          <a:xfrm rot="16200000">
            <a:off x="3889981" y="2372334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Right Bracket 79"/>
          <p:cNvSpPr/>
          <p:nvPr/>
        </p:nvSpPr>
        <p:spPr>
          <a:xfrm rot="16200000">
            <a:off x="4611541" y="2372332"/>
            <a:ext cx="360000" cy="721560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Right Bracket 80"/>
          <p:cNvSpPr/>
          <p:nvPr/>
        </p:nvSpPr>
        <p:spPr>
          <a:xfrm rot="16200000">
            <a:off x="5333104" y="2372332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Right Bracket 81"/>
          <p:cNvSpPr/>
          <p:nvPr/>
        </p:nvSpPr>
        <p:spPr>
          <a:xfrm rot="16200000">
            <a:off x="6050702" y="2376297"/>
            <a:ext cx="360000" cy="713631"/>
          </a:xfrm>
          <a:prstGeom prst="rightBracket">
            <a:avLst>
              <a:gd name="adj" fmla="val 99115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Right Bracket 82"/>
          <p:cNvSpPr/>
          <p:nvPr/>
        </p:nvSpPr>
        <p:spPr>
          <a:xfrm rot="16200000">
            <a:off x="6776225" y="2372332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Right Bracket 83"/>
          <p:cNvSpPr/>
          <p:nvPr/>
        </p:nvSpPr>
        <p:spPr>
          <a:xfrm rot="16200000">
            <a:off x="7493968" y="2376150"/>
            <a:ext cx="360000" cy="713925"/>
          </a:xfrm>
          <a:prstGeom prst="rightBracket">
            <a:avLst>
              <a:gd name="adj" fmla="val 9915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Right Bracket 84"/>
          <p:cNvSpPr/>
          <p:nvPr/>
        </p:nvSpPr>
        <p:spPr>
          <a:xfrm rot="5400000" flipH="1">
            <a:off x="2446860" y="2372335"/>
            <a:ext cx="360000" cy="721559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Right Bracket 85"/>
          <p:cNvSpPr/>
          <p:nvPr/>
        </p:nvSpPr>
        <p:spPr>
          <a:xfrm rot="5400000" flipH="1">
            <a:off x="1725299" y="2372334"/>
            <a:ext cx="360000" cy="721561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Right Bracket 86"/>
          <p:cNvSpPr/>
          <p:nvPr/>
        </p:nvSpPr>
        <p:spPr>
          <a:xfrm rot="5400000" flipH="1">
            <a:off x="1003739" y="2372335"/>
            <a:ext cx="360000" cy="721560"/>
          </a:xfrm>
          <a:prstGeom prst="rightBracket">
            <a:avLst>
              <a:gd name="adj" fmla="val 100217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39385" y="204690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324915" y="204690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8469" y="4560384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73 is closer to 70 than 80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0765" y="5282759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73 rounded to the nearest 10 is 70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825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6514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17220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3529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56590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68171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20696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1921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1597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55439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093731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79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822959" y="2957817"/>
            <a:ext cx="7215607" cy="669261"/>
            <a:chOff x="850232" y="3272589"/>
            <a:chExt cx="7579894" cy="57751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99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458673" y="904447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78 to the nearest 10</a:t>
            </a:r>
          </a:p>
        </p:txBody>
      </p:sp>
      <p:sp>
        <p:nvSpPr>
          <p:cNvPr id="77" name="Oval 76"/>
          <p:cNvSpPr/>
          <p:nvPr/>
        </p:nvSpPr>
        <p:spPr>
          <a:xfrm>
            <a:off x="6334556" y="3559499"/>
            <a:ext cx="530754" cy="445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4" name="Right Bracket 83"/>
          <p:cNvSpPr/>
          <p:nvPr/>
        </p:nvSpPr>
        <p:spPr>
          <a:xfrm rot="16200000">
            <a:off x="7144546" y="2026726"/>
            <a:ext cx="337286" cy="1435487"/>
          </a:xfrm>
          <a:prstGeom prst="rightBracket">
            <a:avLst>
              <a:gd name="adj" fmla="val 212800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Right Bracket 86"/>
          <p:cNvSpPr/>
          <p:nvPr/>
        </p:nvSpPr>
        <p:spPr>
          <a:xfrm rot="5400000" flipH="1">
            <a:off x="3529201" y="-153128"/>
            <a:ext cx="360000" cy="5772485"/>
          </a:xfrm>
          <a:prstGeom prst="rightBracket">
            <a:avLst>
              <a:gd name="adj" fmla="val 801734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40894" y="204690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73587" y="2114162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8469" y="4560384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78 is closer to 80 than 70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0765" y="5282759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78 rounded to the nearest 10 is 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2825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769641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17220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3529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56590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68171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20696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19214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15977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355439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78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93731" y="355848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79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822959" y="2957817"/>
            <a:ext cx="7215607" cy="669261"/>
            <a:chOff x="850232" y="3272589"/>
            <a:chExt cx="7579894" cy="577516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97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87" grpId="0" animBg="1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602825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62843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02402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07998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756590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468171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79752" y="350564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904396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42103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40621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78328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8673" y="904447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35 to the nearest 10</a:t>
            </a:r>
          </a:p>
        </p:txBody>
      </p:sp>
      <p:sp>
        <p:nvSpPr>
          <p:cNvPr id="77" name="Oval 76"/>
          <p:cNvSpPr/>
          <p:nvPr/>
        </p:nvSpPr>
        <p:spPr>
          <a:xfrm>
            <a:off x="4169216" y="3534833"/>
            <a:ext cx="530754" cy="445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2470346" y="20924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68533" y="209242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7512" y="487777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35 rounded to the nearest 10 is 40</a:t>
            </a:r>
          </a:p>
        </p:txBody>
      </p:sp>
      <p:sp>
        <p:nvSpPr>
          <p:cNvPr id="34" name="Right Bracket 33"/>
          <p:cNvSpPr/>
          <p:nvPr/>
        </p:nvSpPr>
        <p:spPr>
          <a:xfrm rot="16200000">
            <a:off x="6050847" y="933027"/>
            <a:ext cx="360000" cy="3600171"/>
          </a:xfrm>
          <a:prstGeom prst="rightBracket">
            <a:avLst>
              <a:gd name="adj" fmla="val 500024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Right Bracket 34"/>
          <p:cNvSpPr/>
          <p:nvPr/>
        </p:nvSpPr>
        <p:spPr>
          <a:xfrm rot="5400000" flipH="1">
            <a:off x="2446860" y="929214"/>
            <a:ext cx="360000" cy="3607802"/>
          </a:xfrm>
          <a:prstGeom prst="rightBracket">
            <a:avLst>
              <a:gd name="adj" fmla="val 801734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22959" y="2957817"/>
            <a:ext cx="7215607" cy="669261"/>
            <a:chOff x="850232" y="3272589"/>
            <a:chExt cx="7579894" cy="57751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40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 animBg="1"/>
      <p:bldP spid="88" grpId="0"/>
      <p:bldP spid="89" grpId="0"/>
      <p:bldP spid="91" grpId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822959" y="2957817"/>
            <a:ext cx="7215607" cy="669261"/>
            <a:chOff x="850232" y="3272589"/>
            <a:chExt cx="7579894" cy="57751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50232" y="3545305"/>
              <a:ext cx="757187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80839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9697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150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10961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929620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52086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76730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88311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99892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37599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62243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973824" y="351929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8673" y="904447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Round 144 to the nearest 10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129151" y="199689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28306" y="199689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69452" y="5170160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144 rounded to the nearest 10 is 140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9652" y="4323347"/>
            <a:ext cx="800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144 is closer to 140 than 150</a:t>
            </a:r>
          </a:p>
        </p:txBody>
      </p:sp>
      <p:sp>
        <p:nvSpPr>
          <p:cNvPr id="35" name="Right Bracket 34"/>
          <p:cNvSpPr/>
          <p:nvPr/>
        </p:nvSpPr>
        <p:spPr>
          <a:xfrm rot="16200000">
            <a:off x="5690069" y="572248"/>
            <a:ext cx="360000" cy="4321730"/>
          </a:xfrm>
          <a:prstGeom prst="rightBracket">
            <a:avLst>
              <a:gd name="adj" fmla="val 600240"/>
            </a:avLst>
          </a:pr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 rot="5400000" flipH="1">
            <a:off x="2086080" y="1289994"/>
            <a:ext cx="360000" cy="2886241"/>
          </a:xfrm>
          <a:prstGeom prst="rightBracket">
            <a:avLst>
              <a:gd name="adj" fmla="val 400867"/>
            </a:avLst>
          </a:pr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58416" y="3519654"/>
            <a:ext cx="530754" cy="445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4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88" grpId="0"/>
      <p:bldP spid="89" grpId="0"/>
      <p:bldP spid="91" grpId="0"/>
      <p:bldP spid="34" grpId="0"/>
      <p:bldP spid="35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8|0.8|18.4|6.3|1.2|9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15.4|1.4|8.3|13.9|1.4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8|12.4|6.7|6.7|11.3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9.2|6.2|3.6|3.8|6.5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5.5|4.3|10.3|1.6|4.1|1.3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7.1|3.1|9.5|1.5|2.6|0.8|6.3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9|11|20.1|14|22.8|10.1|10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22d4c35-b548-4432-90ae-af4376e1c4b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332</Words>
  <Application>Microsoft Office PowerPoint</Application>
  <PresentationFormat>On-screen Show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Custom Design</vt:lpstr>
      <vt:lpstr>1_Custom Design</vt:lpstr>
      <vt:lpstr>2_Custom Design</vt:lpstr>
      <vt:lpstr>3_Custom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Ben Dawes</cp:lastModifiedBy>
  <cp:revision>191</cp:revision>
  <dcterms:created xsi:type="dcterms:W3CDTF">2019-07-05T11:02:13Z</dcterms:created>
  <dcterms:modified xsi:type="dcterms:W3CDTF">2020-09-24T15:46:22Z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