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1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31047" y="1052736"/>
            <a:ext cx="22322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If there was no cars people   will   be  fit  by walking.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548680"/>
            <a:ext cx="2232248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If you use your car a  lot   it will waste  petrol  then there will be no left.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817001"/>
            <a:ext cx="216024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</a:t>
            </a:r>
            <a:r>
              <a:rPr lang="en-GB" dirty="0"/>
              <a:t> </a:t>
            </a:r>
            <a:r>
              <a:rPr lang="en-GB" dirty="0" smtClean="0"/>
              <a:t>:</a:t>
            </a:r>
          </a:p>
          <a:p>
            <a:r>
              <a:rPr lang="en-GB" dirty="0" smtClean="0"/>
              <a:t>Stop   using  A car because it makes the air smell.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2420888"/>
            <a:ext cx="223224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When you use your car a   lot    it  will  turn old and </a:t>
            </a:r>
            <a:r>
              <a:rPr lang="en-GB" dirty="0" err="1" smtClean="0"/>
              <a:t>rustey</a:t>
            </a:r>
            <a:r>
              <a:rPr lang="en-GB" smtClean="0"/>
              <a:t>.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2" descr="http://t0.gstatic.com/images?q=tbn:ANd9GcTIH9Xas4u1ZCJRdUh2JfkbuePlfE8weZfTF-SuHLFnXV2d3ezb:i1.mirror.co.uk/incoming/article1141025.ece/ALTERNATES/s615/Renault%2520Clio%25204-1141025.%2520The%2520car%2520will%2520officially%2520be%2520launched%2520at%2520the%2520Paris%2520motor%2520show%2520in%2520September%252020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047" y="3266043"/>
            <a:ext cx="227238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ars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334460" y="2516483"/>
            <a:ext cx="609600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528" y="-119529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Sky </a:t>
            </a:r>
            <a:r>
              <a:rPr lang="en-GB" smtClean="0"/>
              <a:t>and Victoria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5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76</Words>
  <Application>Microsoft Office PowerPoint</Application>
  <PresentationFormat>On-screen Show (4:3)</PresentationFormat>
  <Paragraphs>15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13</cp:revision>
  <cp:lastPrinted>2013-10-04T11:47:16Z</cp:lastPrinted>
  <dcterms:created xsi:type="dcterms:W3CDTF">2013-09-30T13:53:42Z</dcterms:created>
  <dcterms:modified xsi:type="dcterms:W3CDTF">2013-10-04T11:47:22Z</dcterms:modified>
</cp:coreProperties>
</file>