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71402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97136" y="1330654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The reason </a:t>
            </a:r>
            <a:r>
              <a:rPr lang="en-GB" smtClean="0"/>
              <a:t>why we </a:t>
            </a:r>
            <a:r>
              <a:rPr lang="en-GB" dirty="0" smtClean="0"/>
              <a:t>don’t like airplanes is because the fuel makes the air dirty and the ice melts.</a:t>
            </a:r>
            <a:endParaRPr lang="en-GB" dirty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40" y="553471"/>
            <a:ext cx="22322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If  there were  no  </a:t>
            </a:r>
            <a:r>
              <a:rPr lang="en-GB" dirty="0" err="1" smtClean="0"/>
              <a:t>airaplans</a:t>
            </a:r>
            <a:r>
              <a:rPr lang="en-GB" dirty="0" smtClean="0"/>
              <a:t>  the world would be a </a:t>
            </a:r>
            <a:r>
              <a:rPr lang="en-GB" dirty="0" err="1" smtClean="0"/>
              <a:t>helfeaer</a:t>
            </a:r>
            <a:r>
              <a:rPr lang="en-GB" dirty="0" smtClean="0"/>
              <a:t> place.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9261" y="524783"/>
            <a:ext cx="2192465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why;</a:t>
            </a:r>
          </a:p>
          <a:p>
            <a:r>
              <a:rPr lang="en-GB" dirty="0" smtClean="0"/>
              <a:t>Sometimes they crash into other </a:t>
            </a:r>
            <a:r>
              <a:rPr lang="en-GB" dirty="0" err="1" smtClean="0"/>
              <a:t>airaplans</a:t>
            </a:r>
            <a:r>
              <a:rPr lang="en-GB" dirty="0" smtClean="0"/>
              <a:t> and people die.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732240" y="2346316"/>
            <a:ext cx="223224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Instead of </a:t>
            </a:r>
            <a:r>
              <a:rPr lang="en-GB" dirty="0" err="1" smtClean="0"/>
              <a:t>yousing</a:t>
            </a:r>
            <a:r>
              <a:rPr lang="en-GB" dirty="0" smtClean="0"/>
              <a:t> </a:t>
            </a:r>
            <a:r>
              <a:rPr lang="en-GB" dirty="0" err="1" smtClean="0"/>
              <a:t>airaplans</a:t>
            </a:r>
            <a:r>
              <a:rPr lang="en-GB" dirty="0" smtClean="0"/>
              <a:t> you can </a:t>
            </a:r>
            <a:r>
              <a:rPr lang="en-GB" dirty="0" err="1" smtClean="0"/>
              <a:t>yous</a:t>
            </a:r>
            <a:r>
              <a:rPr lang="en-GB" dirty="0" smtClean="0"/>
              <a:t>  boats.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4" descr="http://t1.gstatic.com/images?q=tbn:ANd9GcRpH4YpfIsjLfy2rvnSBDu_c24qTJ7Esv_eSQxYPXfuZ2MgoeVt:www.thefineyounggentleman.com/wp-content/uploads/2012/10/Airpla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22" y="3560958"/>
            <a:ext cx="29718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 and 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05403" y="2924825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Dean and Raya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72</Words>
  <Application>Microsoft Office PowerPoint</Application>
  <PresentationFormat>On-screen Show (4:3)</PresentationFormat>
  <Paragraphs>13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14</cp:revision>
  <cp:lastPrinted>2013-10-04T11:39:22Z</cp:lastPrinted>
  <dcterms:created xsi:type="dcterms:W3CDTF">2013-09-30T13:53:42Z</dcterms:created>
  <dcterms:modified xsi:type="dcterms:W3CDTF">2013-10-04T11:40:10Z</dcterms:modified>
</cp:coreProperties>
</file>