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8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2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1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71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3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2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2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8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9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tif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6.jpeg"/><Relationship Id="rId7" Type="http://schemas.openxmlformats.org/officeDocument/2006/relationships/image" Target="../media/image9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8.jpeg"/><Relationship Id="rId10" Type="http://schemas.openxmlformats.org/officeDocument/2006/relationships/image" Target="../media/image20.jpeg"/><Relationship Id="rId4" Type="http://schemas.openxmlformats.org/officeDocument/2006/relationships/image" Target="../media/image17.jpeg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b="1" u="sng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4831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u="sng" dirty="0"/>
              <a:t>WELCOME TO OUR FOOTBALL FREESTYLE WEEK</a:t>
            </a:r>
          </a:p>
          <a:p>
            <a:r>
              <a:rPr lang="en-GB" dirty="0"/>
              <a:t>Choose your level: Bronze, Silver, Gold or Platinum.</a:t>
            </a:r>
          </a:p>
          <a:p>
            <a:r>
              <a:rPr lang="en-GB" dirty="0"/>
              <a:t>Can you complete all 3 challenges within that level.</a:t>
            </a:r>
          </a:p>
          <a:p>
            <a:r>
              <a:rPr lang="en-GB" dirty="0"/>
              <a:t>If you start at Bronze or Silver can you progress to Gold or Platinum with practice and determination.</a:t>
            </a:r>
          </a:p>
          <a:p>
            <a:r>
              <a:rPr lang="en-GB" dirty="0"/>
              <a:t>If you do not have a football use a tied up beach or bath towel or sock.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0978" y="4815486"/>
            <a:ext cx="1315233" cy="175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2402" y="5554718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49" y="5353758"/>
            <a:ext cx="3436511" cy="1210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6669" y="368300"/>
            <a:ext cx="1404075" cy="145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0" y="234157"/>
            <a:ext cx="15906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958" y="5583974"/>
            <a:ext cx="2272184" cy="70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4197" y="222936"/>
            <a:ext cx="1144761" cy="58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8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8" name="Rounded Rectangle 7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Silver Challenge 1:</a:t>
            </a:r>
            <a:r>
              <a:rPr lang="en-US" sz="3000" b="1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Around the Clock</a:t>
            </a:r>
          </a:p>
        </p:txBody>
      </p:sp>
      <p:sp>
        <p:nvSpPr>
          <p:cNvPr id="22" name="Oval 21">
            <a:extLst>
              <a:ext uri="{FF2B5EF4-FFF2-40B4-BE49-F238E27FC236}">
                <a16:creationId xmlns="" xmlns:a16="http://schemas.microsoft.com/office/drawing/2014/main" id="{7E1AA420-106F-944E-B5D6-1FB9F0648623}"/>
              </a:ext>
            </a:extLst>
          </p:cNvPr>
          <p:cNvSpPr/>
          <p:nvPr/>
        </p:nvSpPr>
        <p:spPr>
          <a:xfrm>
            <a:off x="2458192" y="2462305"/>
            <a:ext cx="4227615" cy="4033301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2C04D7FA-9A47-144D-9227-98E1CC378AE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4372" y="3689279"/>
            <a:ext cx="915711" cy="12328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ED81ED0C-0559-1F46-A7F0-4BD74D2D3A1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9317" y="2246237"/>
            <a:ext cx="581618" cy="121170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8A14253-69F4-8A46-88FD-2C39D4031B0C}"/>
              </a:ext>
            </a:extLst>
          </p:cNvPr>
          <p:cNvSpPr txBox="1"/>
          <p:nvPr/>
        </p:nvSpPr>
        <p:spPr>
          <a:xfrm>
            <a:off x="1655776" y="4109623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09DD330-8368-2A43-B709-9BF23CF26DDA}"/>
              </a:ext>
            </a:extLst>
          </p:cNvPr>
          <p:cNvSpPr txBox="1"/>
          <p:nvPr/>
        </p:nvSpPr>
        <p:spPr>
          <a:xfrm>
            <a:off x="3887496" y="2325458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C2D2AD98-17B8-4542-890C-098B6A745881}"/>
              </a:ext>
            </a:extLst>
          </p:cNvPr>
          <p:cNvSpPr txBox="1"/>
          <p:nvPr/>
        </p:nvSpPr>
        <p:spPr>
          <a:xfrm>
            <a:off x="5734233" y="4109623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DD489D2-2E27-5C4C-83EA-AE54431495DD}"/>
              </a:ext>
            </a:extLst>
          </p:cNvPr>
          <p:cNvSpPr txBox="1"/>
          <p:nvPr/>
        </p:nvSpPr>
        <p:spPr>
          <a:xfrm>
            <a:off x="3887496" y="5505743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4FA8EDB7-72E5-AF4E-A1AB-3FD2CB68225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1643" y="5801659"/>
            <a:ext cx="1056341" cy="10563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A5FD736-244D-F34F-9DA7-08429439F351}"/>
              </a:ext>
            </a:extLst>
          </p:cNvPr>
          <p:cNvSpPr txBox="1"/>
          <p:nvPr/>
        </p:nvSpPr>
        <p:spPr>
          <a:xfrm>
            <a:off x="78993" y="2689194"/>
            <a:ext cx="223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kick up, catch the ball.</a:t>
            </a:r>
          </a:p>
          <a:p>
            <a:r>
              <a:rPr lang="en-US" b="1" dirty="0">
                <a:solidFill>
                  <a:srgbClr val="FF0000"/>
                </a:solidFill>
              </a:rPr>
              <a:t>Can you do it on your right and left foot?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371E649-C00B-1C44-B117-ED5114AF1EE7}"/>
              </a:ext>
            </a:extLst>
          </p:cNvPr>
          <p:cNvSpPr txBox="1"/>
          <p:nvPr/>
        </p:nvSpPr>
        <p:spPr>
          <a:xfrm>
            <a:off x="6568137" y="2246237"/>
            <a:ext cx="2231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knee up, catch the ball.</a:t>
            </a:r>
          </a:p>
          <a:p>
            <a:r>
              <a:rPr lang="en-US" b="1" dirty="0">
                <a:solidFill>
                  <a:srgbClr val="FF0000"/>
                </a:solidFill>
              </a:rPr>
              <a:t>Can you do it on your right and left knee?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94909B1-0C63-9746-A3E9-E0838DD208F7}"/>
              </a:ext>
            </a:extLst>
          </p:cNvPr>
          <p:cNvSpPr txBox="1"/>
          <p:nvPr/>
        </p:nvSpPr>
        <p:spPr>
          <a:xfrm>
            <a:off x="7248480" y="4294289"/>
            <a:ext cx="1856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chest up, catch the ball.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D0FEFAD-462F-434E-B79A-97849724DDEA}"/>
              </a:ext>
            </a:extLst>
          </p:cNvPr>
          <p:cNvSpPr txBox="1"/>
          <p:nvPr/>
        </p:nvSpPr>
        <p:spPr>
          <a:xfrm>
            <a:off x="859589" y="5812140"/>
            <a:ext cx="2231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Can you do each of these skills whilst sitting down?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24DD4BD-3A5F-B54D-A4AF-48D449969F1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7783" y="3889522"/>
            <a:ext cx="717672" cy="898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25456" y="5384383"/>
            <a:ext cx="177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Can you do each of these skills and then add one kick up?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03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57BDD651-496D-A94B-A84E-00D86B8699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3134" y="2353733"/>
            <a:ext cx="1496290" cy="323211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2684509F-5566-A242-BD44-4B90A76D1E0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2629" y="2353733"/>
            <a:ext cx="2002674" cy="323211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8C4EF4E-1CE8-7F40-93C5-B2F2689A2E64}"/>
              </a:ext>
            </a:extLst>
          </p:cNvPr>
          <p:cNvSpPr txBox="1"/>
          <p:nvPr/>
        </p:nvSpPr>
        <p:spPr>
          <a:xfrm>
            <a:off x="-71250" y="5727341"/>
            <a:ext cx="2004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Starting Position:</a:t>
            </a:r>
          </a:p>
          <a:p>
            <a:pPr algn="ctr"/>
            <a:r>
              <a:rPr lang="en-US" dirty="0"/>
              <a:t>Place ball firmly between your feet.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B9BFA044-F760-934C-AC54-D76DE94C1BC9}"/>
              </a:ext>
            </a:extLst>
          </p:cNvPr>
          <p:cNvSpPr txBox="1"/>
          <p:nvPr/>
        </p:nvSpPr>
        <p:spPr>
          <a:xfrm>
            <a:off x="1933515" y="2153099"/>
            <a:ext cx="2579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Ready Position:</a:t>
            </a:r>
          </a:p>
          <a:p>
            <a:pPr algn="ctr"/>
            <a:r>
              <a:rPr lang="en-US" dirty="0"/>
              <a:t>Bend your knees and put your arms out for balance.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3479D56-E507-164F-B3A8-035E7334F236}"/>
              </a:ext>
            </a:extLst>
          </p:cNvPr>
          <p:cNvSpPr txBox="1"/>
          <p:nvPr/>
        </p:nvSpPr>
        <p:spPr>
          <a:xfrm>
            <a:off x="4702629" y="5597729"/>
            <a:ext cx="2185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Jump Position:</a:t>
            </a:r>
          </a:p>
          <a:p>
            <a:pPr algn="ctr"/>
            <a:r>
              <a:rPr lang="en-US" dirty="0"/>
              <a:t>Jump your knees up in the air and release the ball.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11FC9BF0-45D9-5D4E-A03C-570CF5C7A4CF}"/>
              </a:ext>
            </a:extLst>
          </p:cNvPr>
          <p:cNvSpPr txBox="1"/>
          <p:nvPr/>
        </p:nvSpPr>
        <p:spPr>
          <a:xfrm>
            <a:off x="6887688" y="2145811"/>
            <a:ext cx="2185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Landing Position:</a:t>
            </a:r>
          </a:p>
          <a:p>
            <a:pPr algn="ctr"/>
            <a:r>
              <a:rPr lang="en-US" dirty="0"/>
              <a:t>Land safely on two foot and either catch the ball or kick it in the air once.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CEBDAE9-35EC-D742-8157-88880DEBE48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46480" y="3324807"/>
            <a:ext cx="2579093" cy="22353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965E940-0DAB-1544-A111-47621056BDA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64744" y="3623139"/>
            <a:ext cx="1817422" cy="31404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D2EAC6B-C52F-A644-846E-EA14ADDE7459}"/>
              </a:ext>
            </a:extLst>
          </p:cNvPr>
          <p:cNvSpPr txBox="1"/>
          <p:nvPr/>
        </p:nvSpPr>
        <p:spPr>
          <a:xfrm>
            <a:off x="780290" y="5375460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B25F9200-B0D9-EA4E-BEF1-0E58F773A5EE}"/>
              </a:ext>
            </a:extLst>
          </p:cNvPr>
          <p:cNvSpPr txBox="1"/>
          <p:nvPr/>
        </p:nvSpPr>
        <p:spPr>
          <a:xfrm>
            <a:off x="3085183" y="3244334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5A2E9AC-4A1D-BA4B-9B15-A19598D73553}"/>
              </a:ext>
            </a:extLst>
          </p:cNvPr>
          <p:cNvSpPr txBox="1"/>
          <p:nvPr/>
        </p:nvSpPr>
        <p:spPr>
          <a:xfrm>
            <a:off x="5425039" y="5232680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15F18E81-64FA-254D-AF47-627E0F9C1D8A}"/>
              </a:ext>
            </a:extLst>
          </p:cNvPr>
          <p:cNvSpPr txBox="1"/>
          <p:nvPr/>
        </p:nvSpPr>
        <p:spPr>
          <a:xfrm>
            <a:off x="7822612" y="3579965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4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29" name="Rounded Rectangle 28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Silver Challenge 2:</a:t>
            </a:r>
            <a:r>
              <a:rPr lang="en-US" sz="3000" b="1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Rocket Launcher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B09E25F-1BD4-E84A-860D-CFD664F2BCB9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445" y="5090462"/>
            <a:ext cx="1160963" cy="13769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CAE2954-F632-3A4E-B17B-647FB942A350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1346" y="5090463"/>
            <a:ext cx="1170156" cy="156020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E13B1F9-5023-E642-B66A-D53C73E44FB4}"/>
              </a:ext>
            </a:extLst>
          </p:cNvPr>
          <p:cNvSpPr/>
          <p:nvPr/>
        </p:nvSpPr>
        <p:spPr>
          <a:xfrm>
            <a:off x="1769424" y="6286718"/>
            <a:ext cx="298464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Can you also do it sitting down on a chair or on the floor?</a:t>
            </a:r>
          </a:p>
        </p:txBody>
      </p:sp>
    </p:spTree>
    <p:extLst>
      <p:ext uri="{BB962C8B-B14F-4D97-AF65-F5344CB8AC3E}">
        <p14:creationId xmlns:p14="http://schemas.microsoft.com/office/powerpoint/2010/main" val="106526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F691631-FD48-7E49-9DA6-07CAC4427C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003" y="2319866"/>
            <a:ext cx="3253938" cy="43540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FA4B385-EB0C-8F4C-B48D-8D4FF14849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5787" y="2319866"/>
            <a:ext cx="3099462" cy="44694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227425-49E3-974E-8838-3AEF36AE7CFF}"/>
              </a:ext>
            </a:extLst>
          </p:cNvPr>
          <p:cNvSpPr txBox="1"/>
          <p:nvPr/>
        </p:nvSpPr>
        <p:spPr>
          <a:xfrm>
            <a:off x="3432019" y="2373239"/>
            <a:ext cx="24106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Place the ball on top of your foot. </a:t>
            </a:r>
          </a:p>
          <a:p>
            <a:pPr marL="342900" indent="-342900">
              <a:buAutoNum type="arabicPeriod"/>
            </a:pPr>
            <a:r>
              <a:rPr lang="en-US" dirty="0"/>
              <a:t>Once the ball is secure, take your hands off. </a:t>
            </a:r>
          </a:p>
          <a:p>
            <a:pPr marL="342900" indent="-342900">
              <a:buAutoNum type="arabicPeriod"/>
            </a:pPr>
            <a:r>
              <a:rPr lang="en-US" dirty="0"/>
              <a:t>Count to 5 seconds and then scoop the ball up and catch it in your hands.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Can you do it on your right foot and then your left foot?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Can you do it sitting down on a chair or on the floor?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4" name="Rounded Rectangle 13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Silver Challenge 3:</a:t>
            </a:r>
            <a:r>
              <a:rPr lang="en-US" sz="3000" b="1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Foot Balance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6B4C5D5-94ED-4D41-8955-FAC1D779788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44700" y="4707350"/>
            <a:ext cx="1304241" cy="196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3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INSTRUCTIONS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Windows User</dc:creator>
  <cp:lastModifiedBy>Rob Tromans</cp:lastModifiedBy>
  <cp:revision>3</cp:revision>
  <dcterms:created xsi:type="dcterms:W3CDTF">2020-06-03T12:38:35Z</dcterms:created>
  <dcterms:modified xsi:type="dcterms:W3CDTF">2020-06-07T23:09:02Z</dcterms:modified>
</cp:coreProperties>
</file>