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1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https://estimation180.com/day-121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You’ll need to think about last weeks weights to help you</a:t>
            </a:r>
            <a:r>
              <a:rPr lang="en-GB" dirty="0" smtClean="0"/>
              <a:t>.  </a:t>
            </a:r>
            <a:r>
              <a:rPr lang="en-GB" dirty="0" smtClean="0"/>
              <a:t>You can get within </a:t>
            </a:r>
            <a:r>
              <a:rPr lang="en-GB" dirty="0" smtClean="0"/>
              <a:t>100</a:t>
            </a:r>
            <a:r>
              <a:rPr lang="en-GB" dirty="0" smtClean="0"/>
              <a:t>g  </a:t>
            </a:r>
            <a:r>
              <a:rPr lang="en-GB" dirty="0" smtClean="0"/>
              <a:t>today.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34865"/>
            <a:ext cx="6903076" cy="659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59" y="88783"/>
            <a:ext cx="6516710" cy="667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355" y="237319"/>
            <a:ext cx="6014434" cy="63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179" y="1187829"/>
            <a:ext cx="7585312" cy="53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040" y="1180795"/>
            <a:ext cx="7611329" cy="533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Divide </a:t>
            </a:r>
            <a:r>
              <a:rPr lang="en-GB" sz="2400" dirty="0" smtClean="0"/>
              <a:t>decimals by 10, 100 and 1000.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9 (w/c 22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nd</a:t>
            </a:r>
            <a:r>
              <a:rPr lang="en-GB" sz="2400" b="1" dirty="0" smtClean="0">
                <a:solidFill>
                  <a:srgbClr val="FF0000"/>
                </a:solidFill>
              </a:rPr>
              <a:t> June). </a:t>
            </a:r>
            <a:r>
              <a:rPr lang="en-GB" sz="2400" dirty="0" smtClean="0"/>
              <a:t>It is lesson </a:t>
            </a:r>
            <a:r>
              <a:rPr lang="en-GB" sz="2400" dirty="0"/>
              <a:t>4</a:t>
            </a:r>
            <a:r>
              <a:rPr lang="en-GB" sz="2400" dirty="0" smtClean="0"/>
              <a:t>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02" y="3450044"/>
            <a:ext cx="7348747" cy="322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957" y="176628"/>
            <a:ext cx="5278192" cy="632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1" y="182510"/>
            <a:ext cx="6362163" cy="646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62" y="115559"/>
            <a:ext cx="5396246" cy="653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159" y="257178"/>
            <a:ext cx="5619443" cy="625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93" y="259842"/>
            <a:ext cx="6181859" cy="62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56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Divide decimals by 10, 100 and 1000. You will find the video in SUMMER TERM –Week 9 (w/c 22nd June). It is lesson 4.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144</cp:revision>
  <dcterms:created xsi:type="dcterms:W3CDTF">2020-03-20T09:46:16Z</dcterms:created>
  <dcterms:modified xsi:type="dcterms:W3CDTF">2020-06-22T12:35:31Z</dcterms:modified>
</cp:coreProperties>
</file>