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6" d="100"/>
          <a:sy n="76" d="100"/>
        </p:scale>
        <p:origin x="-1206" y="1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F6EAD50-7815-2D4B-86C1-108AFC42C292}" type="doc">
      <dgm:prSet loTypeId="urn:microsoft.com/office/officeart/2008/layout/VerticalAccentList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D09C6366-9379-C842-B4A6-7FE496434EC9}">
      <dgm:prSet phldrT="[Text]" custT="1"/>
      <dgm:spPr/>
      <dgm:t>
        <a:bodyPr/>
        <a:lstStyle/>
        <a:p>
          <a:r>
            <a:rPr lang="en-GB" sz="2000" dirty="0"/>
            <a:t>    Hold the ball in your hands.</a:t>
          </a:r>
        </a:p>
      </dgm:t>
    </dgm:pt>
    <dgm:pt modelId="{6B21F027-BF98-3346-9BE6-2C1ACB22467B}" type="parTrans" cxnId="{9BAFB6CE-D508-CD4D-9A9D-1164EC45192E}">
      <dgm:prSet/>
      <dgm:spPr/>
      <dgm:t>
        <a:bodyPr/>
        <a:lstStyle/>
        <a:p>
          <a:endParaRPr lang="en-GB"/>
        </a:p>
      </dgm:t>
    </dgm:pt>
    <dgm:pt modelId="{573F132C-9A00-C147-A47B-22F7E9AB5502}" type="sibTrans" cxnId="{9BAFB6CE-D508-CD4D-9A9D-1164EC45192E}">
      <dgm:prSet/>
      <dgm:spPr/>
      <dgm:t>
        <a:bodyPr/>
        <a:lstStyle/>
        <a:p>
          <a:endParaRPr lang="en-GB"/>
        </a:p>
      </dgm:t>
    </dgm:pt>
    <dgm:pt modelId="{E6826775-2810-1045-8436-980656A68021}">
      <dgm:prSet phldrT="[Text]" custT="1"/>
      <dgm:spPr/>
      <dgm:t>
        <a:bodyPr/>
        <a:lstStyle/>
        <a:p>
          <a:r>
            <a:rPr lang="en-GB" sz="1800" dirty="0"/>
            <a:t>   Drop the ball on the left hand side of your body.</a:t>
          </a:r>
        </a:p>
      </dgm:t>
    </dgm:pt>
    <dgm:pt modelId="{3753CCB9-0B2E-5048-A4A5-B7166D2E9EB2}" type="parTrans" cxnId="{05733B3D-577F-614F-9B38-C133E33A16D3}">
      <dgm:prSet/>
      <dgm:spPr/>
      <dgm:t>
        <a:bodyPr/>
        <a:lstStyle/>
        <a:p>
          <a:endParaRPr lang="en-GB"/>
        </a:p>
      </dgm:t>
    </dgm:pt>
    <dgm:pt modelId="{2F18202E-95B4-4349-8BAC-AD415ACB7EBC}" type="sibTrans" cxnId="{05733B3D-577F-614F-9B38-C133E33A16D3}">
      <dgm:prSet/>
      <dgm:spPr/>
      <dgm:t>
        <a:bodyPr/>
        <a:lstStyle/>
        <a:p>
          <a:endParaRPr lang="en-GB"/>
        </a:p>
      </dgm:t>
    </dgm:pt>
    <dgm:pt modelId="{AB371F33-18E1-784A-9676-ABDE120BBCA1}">
      <dgm:prSet phldrT="[Text]" custT="1"/>
      <dgm:spPr/>
      <dgm:t>
        <a:bodyPr/>
        <a:lstStyle/>
        <a:p>
          <a:r>
            <a:rPr lang="en-GB" sz="1600" dirty="0"/>
            <a:t>   Jump in the air and move your left leg over the ball.</a:t>
          </a:r>
        </a:p>
      </dgm:t>
    </dgm:pt>
    <dgm:pt modelId="{50778203-A461-EE46-BA6C-4AF187B45BD7}" type="parTrans" cxnId="{4FB49187-BBE8-DC4D-839C-01D5199B2B35}">
      <dgm:prSet/>
      <dgm:spPr/>
      <dgm:t>
        <a:bodyPr/>
        <a:lstStyle/>
        <a:p>
          <a:endParaRPr lang="en-GB"/>
        </a:p>
      </dgm:t>
    </dgm:pt>
    <dgm:pt modelId="{A7EAFB27-F5B5-D647-A6B1-D8A39F454FDC}" type="sibTrans" cxnId="{4FB49187-BBE8-DC4D-839C-01D5199B2B35}">
      <dgm:prSet/>
      <dgm:spPr/>
      <dgm:t>
        <a:bodyPr/>
        <a:lstStyle/>
        <a:p>
          <a:endParaRPr lang="en-GB"/>
        </a:p>
      </dgm:t>
    </dgm:pt>
    <dgm:pt modelId="{5656B6E0-A266-C948-AEF7-9ABA0B2621ED}">
      <dgm:prSet/>
      <dgm:spPr/>
      <dgm:t>
        <a:bodyPr/>
        <a:lstStyle/>
        <a:p>
          <a:r>
            <a:rPr lang="en-GB" dirty="0"/>
            <a:t>   Using your right foot, slam the ball down using your laces.</a:t>
          </a:r>
        </a:p>
      </dgm:t>
    </dgm:pt>
    <dgm:pt modelId="{FC850915-2A1B-FA43-A989-D3EAC66BFF5F}" type="parTrans" cxnId="{00FED297-1BB6-2F43-890E-F4D924AC16F7}">
      <dgm:prSet/>
      <dgm:spPr/>
      <dgm:t>
        <a:bodyPr/>
        <a:lstStyle/>
        <a:p>
          <a:endParaRPr lang="en-GB"/>
        </a:p>
      </dgm:t>
    </dgm:pt>
    <dgm:pt modelId="{5DC60EAE-A47B-4D42-8F51-4E039903542F}" type="sibTrans" cxnId="{00FED297-1BB6-2F43-890E-F4D924AC16F7}">
      <dgm:prSet/>
      <dgm:spPr/>
      <dgm:t>
        <a:bodyPr/>
        <a:lstStyle/>
        <a:p>
          <a:endParaRPr lang="en-GB"/>
        </a:p>
      </dgm:t>
    </dgm:pt>
    <dgm:pt modelId="{DF9B321B-D1A9-6A46-BA2B-4D414A4387E2}" type="pres">
      <dgm:prSet presAssocID="{0F6EAD50-7815-2D4B-86C1-108AFC42C292}" presName="Name0" presStyleCnt="0">
        <dgm:presLayoutVars>
          <dgm:chMax/>
          <dgm:chPref/>
          <dgm:dir/>
        </dgm:presLayoutVars>
      </dgm:prSet>
      <dgm:spPr/>
      <dgm:t>
        <a:bodyPr/>
        <a:lstStyle/>
        <a:p>
          <a:endParaRPr lang="en-GB"/>
        </a:p>
      </dgm:t>
    </dgm:pt>
    <dgm:pt modelId="{DB5C7E1C-E449-2F4F-B6E7-CEBE85431E4E}" type="pres">
      <dgm:prSet presAssocID="{D09C6366-9379-C842-B4A6-7FE496434EC9}" presName="parenttextcomposite" presStyleCnt="0"/>
      <dgm:spPr/>
    </dgm:pt>
    <dgm:pt modelId="{3CA25993-1C2F-AC45-98B3-B4594DFB61BA}" type="pres">
      <dgm:prSet presAssocID="{D09C6366-9379-C842-B4A6-7FE496434EC9}" presName="parenttext" presStyleLbl="revTx" presStyleIdx="0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C7337DD-88EF-7F49-ACA7-A3109D1DD9F5}" type="pres">
      <dgm:prSet presAssocID="{D09C6366-9379-C842-B4A6-7FE496434EC9}" presName="parallelogramComposite" presStyleCnt="0"/>
      <dgm:spPr/>
    </dgm:pt>
    <dgm:pt modelId="{D2C64D54-0AD9-B446-BC4C-2D50BBBC1A42}" type="pres">
      <dgm:prSet presAssocID="{D09C6366-9379-C842-B4A6-7FE496434EC9}" presName="parallelogram1" presStyleLbl="alignNode1" presStyleIdx="0" presStyleCnt="28"/>
      <dgm:spPr/>
    </dgm:pt>
    <dgm:pt modelId="{CFF69E20-F6E4-9646-8AAD-D4899DC944F8}" type="pres">
      <dgm:prSet presAssocID="{D09C6366-9379-C842-B4A6-7FE496434EC9}" presName="parallelogram2" presStyleLbl="alignNode1" presStyleIdx="1" presStyleCnt="28"/>
      <dgm:spPr/>
    </dgm:pt>
    <dgm:pt modelId="{D849D22F-1411-E941-AB18-C05568F6A238}" type="pres">
      <dgm:prSet presAssocID="{D09C6366-9379-C842-B4A6-7FE496434EC9}" presName="parallelogram3" presStyleLbl="alignNode1" presStyleIdx="2" presStyleCnt="28"/>
      <dgm:spPr/>
    </dgm:pt>
    <dgm:pt modelId="{E01DB83A-99F7-FE4A-B851-E9CF7DB1C1DB}" type="pres">
      <dgm:prSet presAssocID="{D09C6366-9379-C842-B4A6-7FE496434EC9}" presName="parallelogram4" presStyleLbl="alignNode1" presStyleIdx="3" presStyleCnt="28"/>
      <dgm:spPr/>
    </dgm:pt>
    <dgm:pt modelId="{4299ECEA-776A-6D47-8E6B-96B992184CEB}" type="pres">
      <dgm:prSet presAssocID="{D09C6366-9379-C842-B4A6-7FE496434EC9}" presName="parallelogram5" presStyleLbl="alignNode1" presStyleIdx="4" presStyleCnt="28"/>
      <dgm:spPr/>
    </dgm:pt>
    <dgm:pt modelId="{8046BA08-5CAF-1040-BA68-7C59DB7D4D88}" type="pres">
      <dgm:prSet presAssocID="{D09C6366-9379-C842-B4A6-7FE496434EC9}" presName="parallelogram6" presStyleLbl="alignNode1" presStyleIdx="5" presStyleCnt="28"/>
      <dgm:spPr/>
    </dgm:pt>
    <dgm:pt modelId="{6FD25DF6-9CD6-0D4D-9D73-992B64DFC200}" type="pres">
      <dgm:prSet presAssocID="{D09C6366-9379-C842-B4A6-7FE496434EC9}" presName="parallelogram7" presStyleLbl="alignNode1" presStyleIdx="6" presStyleCnt="28"/>
      <dgm:spPr/>
    </dgm:pt>
    <dgm:pt modelId="{C1026355-29C9-8447-97F4-8AE729073EE0}" type="pres">
      <dgm:prSet presAssocID="{573F132C-9A00-C147-A47B-22F7E9AB5502}" presName="sibTrans" presStyleCnt="0"/>
      <dgm:spPr/>
    </dgm:pt>
    <dgm:pt modelId="{11A0A26E-D67B-1240-87FC-3A1B6132AFF9}" type="pres">
      <dgm:prSet presAssocID="{E6826775-2810-1045-8436-980656A68021}" presName="parenttextcomposite" presStyleCnt="0"/>
      <dgm:spPr/>
    </dgm:pt>
    <dgm:pt modelId="{D278B0D0-3229-3444-9C6C-5BE294F0EAC9}" type="pres">
      <dgm:prSet presAssocID="{E6826775-2810-1045-8436-980656A68021}" presName="parenttext" presStyleLbl="revTx" presStyleIdx="1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A5914E3-FDE7-B34D-91D3-855C268DE914}" type="pres">
      <dgm:prSet presAssocID="{E6826775-2810-1045-8436-980656A68021}" presName="parallelogramComposite" presStyleCnt="0"/>
      <dgm:spPr/>
    </dgm:pt>
    <dgm:pt modelId="{F71249BD-0AD2-7642-8984-1D03C314AD93}" type="pres">
      <dgm:prSet presAssocID="{E6826775-2810-1045-8436-980656A68021}" presName="parallelogram1" presStyleLbl="alignNode1" presStyleIdx="7" presStyleCnt="28"/>
      <dgm:spPr/>
    </dgm:pt>
    <dgm:pt modelId="{F97413C3-58DC-CF45-B2E5-6813B51EBACC}" type="pres">
      <dgm:prSet presAssocID="{E6826775-2810-1045-8436-980656A68021}" presName="parallelogram2" presStyleLbl="alignNode1" presStyleIdx="8" presStyleCnt="28"/>
      <dgm:spPr/>
    </dgm:pt>
    <dgm:pt modelId="{C0B861A7-8DFE-0845-B4FF-E021E635E4D3}" type="pres">
      <dgm:prSet presAssocID="{E6826775-2810-1045-8436-980656A68021}" presName="parallelogram3" presStyleLbl="alignNode1" presStyleIdx="9" presStyleCnt="28"/>
      <dgm:spPr/>
    </dgm:pt>
    <dgm:pt modelId="{C8CF8E61-495E-5F44-B271-D4B3404B5FC9}" type="pres">
      <dgm:prSet presAssocID="{E6826775-2810-1045-8436-980656A68021}" presName="parallelogram4" presStyleLbl="alignNode1" presStyleIdx="10" presStyleCnt="28"/>
      <dgm:spPr/>
    </dgm:pt>
    <dgm:pt modelId="{2D394036-E26A-3F4B-893B-6E716DE21272}" type="pres">
      <dgm:prSet presAssocID="{E6826775-2810-1045-8436-980656A68021}" presName="parallelogram5" presStyleLbl="alignNode1" presStyleIdx="11" presStyleCnt="28"/>
      <dgm:spPr/>
    </dgm:pt>
    <dgm:pt modelId="{E9E33DCA-FD42-E54C-B856-DC24E3DB67BF}" type="pres">
      <dgm:prSet presAssocID="{E6826775-2810-1045-8436-980656A68021}" presName="parallelogram6" presStyleLbl="alignNode1" presStyleIdx="12" presStyleCnt="28"/>
      <dgm:spPr/>
    </dgm:pt>
    <dgm:pt modelId="{A70D817C-5194-4349-B2E5-B037C42C0C0E}" type="pres">
      <dgm:prSet presAssocID="{E6826775-2810-1045-8436-980656A68021}" presName="parallelogram7" presStyleLbl="alignNode1" presStyleIdx="13" presStyleCnt="28"/>
      <dgm:spPr/>
    </dgm:pt>
    <dgm:pt modelId="{DD4B6F52-462E-F74F-B975-DAE90C195EC5}" type="pres">
      <dgm:prSet presAssocID="{2F18202E-95B4-4349-8BAC-AD415ACB7EBC}" presName="sibTrans" presStyleCnt="0"/>
      <dgm:spPr/>
    </dgm:pt>
    <dgm:pt modelId="{EAF89860-52A1-2A41-98BA-620D93CAAF6F}" type="pres">
      <dgm:prSet presAssocID="{AB371F33-18E1-784A-9676-ABDE120BBCA1}" presName="parenttextcomposite" presStyleCnt="0"/>
      <dgm:spPr/>
    </dgm:pt>
    <dgm:pt modelId="{B5E3C5ED-4D6F-7544-A456-3E169FFEAD96}" type="pres">
      <dgm:prSet presAssocID="{AB371F33-18E1-784A-9676-ABDE120BBCA1}" presName="parenttext" presStyleLbl="revTx" presStyleIdx="2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AD419389-7270-3144-B1FA-B37CC87200A6}" type="pres">
      <dgm:prSet presAssocID="{AB371F33-18E1-784A-9676-ABDE120BBCA1}" presName="parallelogramComposite" presStyleCnt="0"/>
      <dgm:spPr/>
    </dgm:pt>
    <dgm:pt modelId="{8E12BCC5-A6E5-B342-8E7F-C15617BFED6E}" type="pres">
      <dgm:prSet presAssocID="{AB371F33-18E1-784A-9676-ABDE120BBCA1}" presName="parallelogram1" presStyleLbl="alignNode1" presStyleIdx="14" presStyleCnt="28"/>
      <dgm:spPr/>
    </dgm:pt>
    <dgm:pt modelId="{ACC27E0D-DC5D-4D4A-B03F-ABFADE20D116}" type="pres">
      <dgm:prSet presAssocID="{AB371F33-18E1-784A-9676-ABDE120BBCA1}" presName="parallelogram2" presStyleLbl="alignNode1" presStyleIdx="15" presStyleCnt="28"/>
      <dgm:spPr/>
    </dgm:pt>
    <dgm:pt modelId="{39475FE2-E644-294D-8EA2-09003B90F31B}" type="pres">
      <dgm:prSet presAssocID="{AB371F33-18E1-784A-9676-ABDE120BBCA1}" presName="parallelogram3" presStyleLbl="alignNode1" presStyleIdx="16" presStyleCnt="28"/>
      <dgm:spPr/>
    </dgm:pt>
    <dgm:pt modelId="{1EBE4875-7341-0C40-ADFE-1EC58CE0076F}" type="pres">
      <dgm:prSet presAssocID="{AB371F33-18E1-784A-9676-ABDE120BBCA1}" presName="parallelogram4" presStyleLbl="alignNode1" presStyleIdx="17" presStyleCnt="28"/>
      <dgm:spPr/>
    </dgm:pt>
    <dgm:pt modelId="{010452A4-EF9F-6642-BBB6-D829110FCA29}" type="pres">
      <dgm:prSet presAssocID="{AB371F33-18E1-784A-9676-ABDE120BBCA1}" presName="parallelogram5" presStyleLbl="alignNode1" presStyleIdx="18" presStyleCnt="28"/>
      <dgm:spPr/>
    </dgm:pt>
    <dgm:pt modelId="{7FFEA302-503E-384C-8BBC-04B8622CBC56}" type="pres">
      <dgm:prSet presAssocID="{AB371F33-18E1-784A-9676-ABDE120BBCA1}" presName="parallelogram6" presStyleLbl="alignNode1" presStyleIdx="19" presStyleCnt="28"/>
      <dgm:spPr/>
    </dgm:pt>
    <dgm:pt modelId="{2B9A76EE-90C3-7244-88B4-CDED3E2B0C07}" type="pres">
      <dgm:prSet presAssocID="{AB371F33-18E1-784A-9676-ABDE120BBCA1}" presName="parallelogram7" presStyleLbl="alignNode1" presStyleIdx="20" presStyleCnt="28"/>
      <dgm:spPr/>
    </dgm:pt>
    <dgm:pt modelId="{A8D82C68-9440-7241-958A-908F5140A55C}" type="pres">
      <dgm:prSet presAssocID="{A7EAFB27-F5B5-D647-A6B1-D8A39F454FDC}" presName="sibTrans" presStyleCnt="0"/>
      <dgm:spPr/>
    </dgm:pt>
    <dgm:pt modelId="{271DC1CD-887E-7946-B18E-F34917A27E5C}" type="pres">
      <dgm:prSet presAssocID="{5656B6E0-A266-C948-AEF7-9ABA0B2621ED}" presName="parenttextcomposite" presStyleCnt="0"/>
      <dgm:spPr/>
    </dgm:pt>
    <dgm:pt modelId="{F1FC49B4-41C0-D141-B4A8-66D158F14291}" type="pres">
      <dgm:prSet presAssocID="{5656B6E0-A266-C948-AEF7-9ABA0B2621ED}" presName="parenttext" presStyleLbl="revTx" presStyleIdx="3" presStyleCnt="4">
        <dgm:presLayoutVars>
          <dgm:chMax/>
          <dgm:chPref val="2"/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5D51BB08-BD32-7842-92E9-A920380C685B}" type="pres">
      <dgm:prSet presAssocID="{5656B6E0-A266-C948-AEF7-9ABA0B2621ED}" presName="parallelogramComposite" presStyleCnt="0"/>
      <dgm:spPr/>
    </dgm:pt>
    <dgm:pt modelId="{BFF15C60-B980-624F-A68D-6CC52EE2ED01}" type="pres">
      <dgm:prSet presAssocID="{5656B6E0-A266-C948-AEF7-9ABA0B2621ED}" presName="parallelogram1" presStyleLbl="alignNode1" presStyleIdx="21" presStyleCnt="28"/>
      <dgm:spPr/>
    </dgm:pt>
    <dgm:pt modelId="{9509F666-D62E-814E-85A6-441A1B270163}" type="pres">
      <dgm:prSet presAssocID="{5656B6E0-A266-C948-AEF7-9ABA0B2621ED}" presName="parallelogram2" presStyleLbl="alignNode1" presStyleIdx="22" presStyleCnt="28"/>
      <dgm:spPr/>
    </dgm:pt>
    <dgm:pt modelId="{7400D96F-61B5-9846-9653-0A2C0C52660D}" type="pres">
      <dgm:prSet presAssocID="{5656B6E0-A266-C948-AEF7-9ABA0B2621ED}" presName="parallelogram3" presStyleLbl="alignNode1" presStyleIdx="23" presStyleCnt="28"/>
      <dgm:spPr/>
    </dgm:pt>
    <dgm:pt modelId="{AB1C2350-556E-114A-B29F-A77A4B4AFCFF}" type="pres">
      <dgm:prSet presAssocID="{5656B6E0-A266-C948-AEF7-9ABA0B2621ED}" presName="parallelogram4" presStyleLbl="alignNode1" presStyleIdx="24" presStyleCnt="28"/>
      <dgm:spPr/>
    </dgm:pt>
    <dgm:pt modelId="{7CBE9ED7-CEE5-CB4E-BD6E-55EB10F97617}" type="pres">
      <dgm:prSet presAssocID="{5656B6E0-A266-C948-AEF7-9ABA0B2621ED}" presName="parallelogram5" presStyleLbl="alignNode1" presStyleIdx="25" presStyleCnt="28"/>
      <dgm:spPr/>
    </dgm:pt>
    <dgm:pt modelId="{8590FF31-5A71-814C-BC0D-5948B74EF370}" type="pres">
      <dgm:prSet presAssocID="{5656B6E0-A266-C948-AEF7-9ABA0B2621ED}" presName="parallelogram6" presStyleLbl="alignNode1" presStyleIdx="26" presStyleCnt="28"/>
      <dgm:spPr/>
    </dgm:pt>
    <dgm:pt modelId="{AFBB553C-14C7-9A4D-B91E-D4091CED3459}" type="pres">
      <dgm:prSet presAssocID="{5656B6E0-A266-C948-AEF7-9ABA0B2621ED}" presName="parallelogram7" presStyleLbl="alignNode1" presStyleIdx="27" presStyleCnt="28"/>
      <dgm:spPr/>
    </dgm:pt>
  </dgm:ptLst>
  <dgm:cxnLst>
    <dgm:cxn modelId="{00FED297-1BB6-2F43-890E-F4D924AC16F7}" srcId="{0F6EAD50-7815-2D4B-86C1-108AFC42C292}" destId="{5656B6E0-A266-C948-AEF7-9ABA0B2621ED}" srcOrd="3" destOrd="0" parTransId="{FC850915-2A1B-FA43-A989-D3EAC66BFF5F}" sibTransId="{5DC60EAE-A47B-4D42-8F51-4E039903542F}"/>
    <dgm:cxn modelId="{9BAFB6CE-D508-CD4D-9A9D-1164EC45192E}" srcId="{0F6EAD50-7815-2D4B-86C1-108AFC42C292}" destId="{D09C6366-9379-C842-B4A6-7FE496434EC9}" srcOrd="0" destOrd="0" parTransId="{6B21F027-BF98-3346-9BE6-2C1ACB22467B}" sibTransId="{573F132C-9A00-C147-A47B-22F7E9AB5502}"/>
    <dgm:cxn modelId="{6F2E6DB3-5681-401B-9F80-45535CE88BDB}" type="presOf" srcId="{AB371F33-18E1-784A-9676-ABDE120BBCA1}" destId="{B5E3C5ED-4D6F-7544-A456-3E169FFEAD96}" srcOrd="0" destOrd="0" presId="urn:microsoft.com/office/officeart/2008/layout/VerticalAccentList"/>
    <dgm:cxn modelId="{03059C50-491F-418E-861B-9ABE2C3A14F7}" type="presOf" srcId="{0F6EAD50-7815-2D4B-86C1-108AFC42C292}" destId="{DF9B321B-D1A9-6A46-BA2B-4D414A4387E2}" srcOrd="0" destOrd="0" presId="urn:microsoft.com/office/officeart/2008/layout/VerticalAccentList"/>
    <dgm:cxn modelId="{40DDE66E-8359-4792-B932-B7BC9DB07827}" type="presOf" srcId="{D09C6366-9379-C842-B4A6-7FE496434EC9}" destId="{3CA25993-1C2F-AC45-98B3-B4594DFB61BA}" srcOrd="0" destOrd="0" presId="urn:microsoft.com/office/officeart/2008/layout/VerticalAccentList"/>
    <dgm:cxn modelId="{05733B3D-577F-614F-9B38-C133E33A16D3}" srcId="{0F6EAD50-7815-2D4B-86C1-108AFC42C292}" destId="{E6826775-2810-1045-8436-980656A68021}" srcOrd="1" destOrd="0" parTransId="{3753CCB9-0B2E-5048-A4A5-B7166D2E9EB2}" sibTransId="{2F18202E-95B4-4349-8BAC-AD415ACB7EBC}"/>
    <dgm:cxn modelId="{4FB49187-BBE8-DC4D-839C-01D5199B2B35}" srcId="{0F6EAD50-7815-2D4B-86C1-108AFC42C292}" destId="{AB371F33-18E1-784A-9676-ABDE120BBCA1}" srcOrd="2" destOrd="0" parTransId="{50778203-A461-EE46-BA6C-4AF187B45BD7}" sibTransId="{A7EAFB27-F5B5-D647-A6B1-D8A39F454FDC}"/>
    <dgm:cxn modelId="{008CB17E-0451-494C-AA77-83E029EF0768}" type="presOf" srcId="{E6826775-2810-1045-8436-980656A68021}" destId="{D278B0D0-3229-3444-9C6C-5BE294F0EAC9}" srcOrd="0" destOrd="0" presId="urn:microsoft.com/office/officeart/2008/layout/VerticalAccentList"/>
    <dgm:cxn modelId="{4F6DDDD5-79FD-4D49-A67F-C169FE27D802}" type="presOf" srcId="{5656B6E0-A266-C948-AEF7-9ABA0B2621ED}" destId="{F1FC49B4-41C0-D141-B4A8-66D158F14291}" srcOrd="0" destOrd="0" presId="urn:microsoft.com/office/officeart/2008/layout/VerticalAccentList"/>
    <dgm:cxn modelId="{876744E3-B1D5-4C74-9B98-9391281A516C}" type="presParOf" srcId="{DF9B321B-D1A9-6A46-BA2B-4D414A4387E2}" destId="{DB5C7E1C-E449-2F4F-B6E7-CEBE85431E4E}" srcOrd="0" destOrd="0" presId="urn:microsoft.com/office/officeart/2008/layout/VerticalAccentList"/>
    <dgm:cxn modelId="{6ABC2886-F364-41DF-ACC3-731108E89F47}" type="presParOf" srcId="{DB5C7E1C-E449-2F4F-B6E7-CEBE85431E4E}" destId="{3CA25993-1C2F-AC45-98B3-B4594DFB61BA}" srcOrd="0" destOrd="0" presId="urn:microsoft.com/office/officeart/2008/layout/VerticalAccentList"/>
    <dgm:cxn modelId="{D8A83B96-CBBE-4021-A90A-9AAADBD943AB}" type="presParOf" srcId="{DF9B321B-D1A9-6A46-BA2B-4D414A4387E2}" destId="{9C7337DD-88EF-7F49-ACA7-A3109D1DD9F5}" srcOrd="1" destOrd="0" presId="urn:microsoft.com/office/officeart/2008/layout/VerticalAccentList"/>
    <dgm:cxn modelId="{A9C4D978-45B9-44A7-9D86-D84AF8D437C7}" type="presParOf" srcId="{9C7337DD-88EF-7F49-ACA7-A3109D1DD9F5}" destId="{D2C64D54-0AD9-B446-BC4C-2D50BBBC1A42}" srcOrd="0" destOrd="0" presId="urn:microsoft.com/office/officeart/2008/layout/VerticalAccentList"/>
    <dgm:cxn modelId="{D71DCCEE-BB99-4201-8D4D-013E771B11F6}" type="presParOf" srcId="{9C7337DD-88EF-7F49-ACA7-A3109D1DD9F5}" destId="{CFF69E20-F6E4-9646-8AAD-D4899DC944F8}" srcOrd="1" destOrd="0" presId="urn:microsoft.com/office/officeart/2008/layout/VerticalAccentList"/>
    <dgm:cxn modelId="{0D02E5E2-DE6A-4B88-BE2C-6CBE5EB0A830}" type="presParOf" srcId="{9C7337DD-88EF-7F49-ACA7-A3109D1DD9F5}" destId="{D849D22F-1411-E941-AB18-C05568F6A238}" srcOrd="2" destOrd="0" presId="urn:microsoft.com/office/officeart/2008/layout/VerticalAccentList"/>
    <dgm:cxn modelId="{8FD421E3-3045-45BF-89B7-76269CE5745A}" type="presParOf" srcId="{9C7337DD-88EF-7F49-ACA7-A3109D1DD9F5}" destId="{E01DB83A-99F7-FE4A-B851-E9CF7DB1C1DB}" srcOrd="3" destOrd="0" presId="urn:microsoft.com/office/officeart/2008/layout/VerticalAccentList"/>
    <dgm:cxn modelId="{87389015-0816-4862-B88A-ECD82A7EECA3}" type="presParOf" srcId="{9C7337DD-88EF-7F49-ACA7-A3109D1DD9F5}" destId="{4299ECEA-776A-6D47-8E6B-96B992184CEB}" srcOrd="4" destOrd="0" presId="urn:microsoft.com/office/officeart/2008/layout/VerticalAccentList"/>
    <dgm:cxn modelId="{DB0C3D20-86B8-4CD8-B8C8-20039E746875}" type="presParOf" srcId="{9C7337DD-88EF-7F49-ACA7-A3109D1DD9F5}" destId="{8046BA08-5CAF-1040-BA68-7C59DB7D4D88}" srcOrd="5" destOrd="0" presId="urn:microsoft.com/office/officeart/2008/layout/VerticalAccentList"/>
    <dgm:cxn modelId="{1E95480B-B26C-4327-AB06-B20DBD5122D2}" type="presParOf" srcId="{9C7337DD-88EF-7F49-ACA7-A3109D1DD9F5}" destId="{6FD25DF6-9CD6-0D4D-9D73-992B64DFC200}" srcOrd="6" destOrd="0" presId="urn:microsoft.com/office/officeart/2008/layout/VerticalAccentList"/>
    <dgm:cxn modelId="{9FA52D50-E8DB-497A-9C39-D370618D5D78}" type="presParOf" srcId="{DF9B321B-D1A9-6A46-BA2B-4D414A4387E2}" destId="{C1026355-29C9-8447-97F4-8AE729073EE0}" srcOrd="2" destOrd="0" presId="urn:microsoft.com/office/officeart/2008/layout/VerticalAccentList"/>
    <dgm:cxn modelId="{1CB0D838-1C36-4B59-A422-526ECD623220}" type="presParOf" srcId="{DF9B321B-D1A9-6A46-BA2B-4D414A4387E2}" destId="{11A0A26E-D67B-1240-87FC-3A1B6132AFF9}" srcOrd="3" destOrd="0" presId="urn:microsoft.com/office/officeart/2008/layout/VerticalAccentList"/>
    <dgm:cxn modelId="{994F99D9-56F9-4683-BB14-FB986C38CE13}" type="presParOf" srcId="{11A0A26E-D67B-1240-87FC-3A1B6132AFF9}" destId="{D278B0D0-3229-3444-9C6C-5BE294F0EAC9}" srcOrd="0" destOrd="0" presId="urn:microsoft.com/office/officeart/2008/layout/VerticalAccentList"/>
    <dgm:cxn modelId="{EA5205ED-2251-4C14-9A7E-550327C2A3C8}" type="presParOf" srcId="{DF9B321B-D1A9-6A46-BA2B-4D414A4387E2}" destId="{7A5914E3-FDE7-B34D-91D3-855C268DE914}" srcOrd="4" destOrd="0" presId="urn:microsoft.com/office/officeart/2008/layout/VerticalAccentList"/>
    <dgm:cxn modelId="{D15DDF44-799E-43F8-BF56-066A0C0545D9}" type="presParOf" srcId="{7A5914E3-FDE7-B34D-91D3-855C268DE914}" destId="{F71249BD-0AD2-7642-8984-1D03C314AD93}" srcOrd="0" destOrd="0" presId="urn:microsoft.com/office/officeart/2008/layout/VerticalAccentList"/>
    <dgm:cxn modelId="{6623ACAD-5722-4097-901D-C20A20878A77}" type="presParOf" srcId="{7A5914E3-FDE7-B34D-91D3-855C268DE914}" destId="{F97413C3-58DC-CF45-B2E5-6813B51EBACC}" srcOrd="1" destOrd="0" presId="urn:microsoft.com/office/officeart/2008/layout/VerticalAccentList"/>
    <dgm:cxn modelId="{BDC3F437-F77C-4B19-9132-07FBD67864E8}" type="presParOf" srcId="{7A5914E3-FDE7-B34D-91D3-855C268DE914}" destId="{C0B861A7-8DFE-0845-B4FF-E021E635E4D3}" srcOrd="2" destOrd="0" presId="urn:microsoft.com/office/officeart/2008/layout/VerticalAccentList"/>
    <dgm:cxn modelId="{30F78D3B-6874-448A-8E5D-10D7DF958EAA}" type="presParOf" srcId="{7A5914E3-FDE7-B34D-91D3-855C268DE914}" destId="{C8CF8E61-495E-5F44-B271-D4B3404B5FC9}" srcOrd="3" destOrd="0" presId="urn:microsoft.com/office/officeart/2008/layout/VerticalAccentList"/>
    <dgm:cxn modelId="{A2BCC35F-A65A-4356-9EAF-665C2215A3D2}" type="presParOf" srcId="{7A5914E3-FDE7-B34D-91D3-855C268DE914}" destId="{2D394036-E26A-3F4B-893B-6E716DE21272}" srcOrd="4" destOrd="0" presId="urn:microsoft.com/office/officeart/2008/layout/VerticalAccentList"/>
    <dgm:cxn modelId="{3FBA5303-7E96-4483-8683-64386AF1433E}" type="presParOf" srcId="{7A5914E3-FDE7-B34D-91D3-855C268DE914}" destId="{E9E33DCA-FD42-E54C-B856-DC24E3DB67BF}" srcOrd="5" destOrd="0" presId="urn:microsoft.com/office/officeart/2008/layout/VerticalAccentList"/>
    <dgm:cxn modelId="{91445AF0-0AE6-4E37-96BF-97B6A94834B3}" type="presParOf" srcId="{7A5914E3-FDE7-B34D-91D3-855C268DE914}" destId="{A70D817C-5194-4349-B2E5-B037C42C0C0E}" srcOrd="6" destOrd="0" presId="urn:microsoft.com/office/officeart/2008/layout/VerticalAccentList"/>
    <dgm:cxn modelId="{DFC56E36-2F0C-4377-8616-86DF6C81932B}" type="presParOf" srcId="{DF9B321B-D1A9-6A46-BA2B-4D414A4387E2}" destId="{DD4B6F52-462E-F74F-B975-DAE90C195EC5}" srcOrd="5" destOrd="0" presId="urn:microsoft.com/office/officeart/2008/layout/VerticalAccentList"/>
    <dgm:cxn modelId="{8ACBE7CD-90EF-4895-9B44-C355EFDF3260}" type="presParOf" srcId="{DF9B321B-D1A9-6A46-BA2B-4D414A4387E2}" destId="{EAF89860-52A1-2A41-98BA-620D93CAAF6F}" srcOrd="6" destOrd="0" presId="urn:microsoft.com/office/officeart/2008/layout/VerticalAccentList"/>
    <dgm:cxn modelId="{F611107E-B30E-4F08-BCA7-BD5C5668BC9E}" type="presParOf" srcId="{EAF89860-52A1-2A41-98BA-620D93CAAF6F}" destId="{B5E3C5ED-4D6F-7544-A456-3E169FFEAD96}" srcOrd="0" destOrd="0" presId="urn:microsoft.com/office/officeart/2008/layout/VerticalAccentList"/>
    <dgm:cxn modelId="{9D5B1C71-5A51-467F-8BAB-1720E5C8B476}" type="presParOf" srcId="{DF9B321B-D1A9-6A46-BA2B-4D414A4387E2}" destId="{AD419389-7270-3144-B1FA-B37CC87200A6}" srcOrd="7" destOrd="0" presId="urn:microsoft.com/office/officeart/2008/layout/VerticalAccentList"/>
    <dgm:cxn modelId="{156C8F01-926C-4EC6-BE00-6A46500A0035}" type="presParOf" srcId="{AD419389-7270-3144-B1FA-B37CC87200A6}" destId="{8E12BCC5-A6E5-B342-8E7F-C15617BFED6E}" srcOrd="0" destOrd="0" presId="urn:microsoft.com/office/officeart/2008/layout/VerticalAccentList"/>
    <dgm:cxn modelId="{1BBF011C-93C8-491A-994A-6D8DA7544CC6}" type="presParOf" srcId="{AD419389-7270-3144-B1FA-B37CC87200A6}" destId="{ACC27E0D-DC5D-4D4A-B03F-ABFADE20D116}" srcOrd="1" destOrd="0" presId="urn:microsoft.com/office/officeart/2008/layout/VerticalAccentList"/>
    <dgm:cxn modelId="{6518C4CB-8DB3-4922-A2D9-3C3F3BDFCF51}" type="presParOf" srcId="{AD419389-7270-3144-B1FA-B37CC87200A6}" destId="{39475FE2-E644-294D-8EA2-09003B90F31B}" srcOrd="2" destOrd="0" presId="urn:microsoft.com/office/officeart/2008/layout/VerticalAccentList"/>
    <dgm:cxn modelId="{FAD16DAB-9C29-4607-984F-31ED781B47AE}" type="presParOf" srcId="{AD419389-7270-3144-B1FA-B37CC87200A6}" destId="{1EBE4875-7341-0C40-ADFE-1EC58CE0076F}" srcOrd="3" destOrd="0" presId="urn:microsoft.com/office/officeart/2008/layout/VerticalAccentList"/>
    <dgm:cxn modelId="{1B081DD2-5DC5-4112-BCEC-A2A4D68DC28C}" type="presParOf" srcId="{AD419389-7270-3144-B1FA-B37CC87200A6}" destId="{010452A4-EF9F-6642-BBB6-D829110FCA29}" srcOrd="4" destOrd="0" presId="urn:microsoft.com/office/officeart/2008/layout/VerticalAccentList"/>
    <dgm:cxn modelId="{05A4708C-282A-4F0E-8A2A-6DBC5A244590}" type="presParOf" srcId="{AD419389-7270-3144-B1FA-B37CC87200A6}" destId="{7FFEA302-503E-384C-8BBC-04B8622CBC56}" srcOrd="5" destOrd="0" presId="urn:microsoft.com/office/officeart/2008/layout/VerticalAccentList"/>
    <dgm:cxn modelId="{7921076B-9A17-4E23-8180-0AD35AFCA187}" type="presParOf" srcId="{AD419389-7270-3144-B1FA-B37CC87200A6}" destId="{2B9A76EE-90C3-7244-88B4-CDED3E2B0C07}" srcOrd="6" destOrd="0" presId="urn:microsoft.com/office/officeart/2008/layout/VerticalAccentList"/>
    <dgm:cxn modelId="{2B8A4DEF-8BE0-4688-B153-CBF847785906}" type="presParOf" srcId="{DF9B321B-D1A9-6A46-BA2B-4D414A4387E2}" destId="{A8D82C68-9440-7241-958A-908F5140A55C}" srcOrd="8" destOrd="0" presId="urn:microsoft.com/office/officeart/2008/layout/VerticalAccentList"/>
    <dgm:cxn modelId="{994F1D86-E966-4620-AABD-AC2D60528CDA}" type="presParOf" srcId="{DF9B321B-D1A9-6A46-BA2B-4D414A4387E2}" destId="{271DC1CD-887E-7946-B18E-F34917A27E5C}" srcOrd="9" destOrd="0" presId="urn:microsoft.com/office/officeart/2008/layout/VerticalAccentList"/>
    <dgm:cxn modelId="{08E55AFC-9B71-4272-A67A-DEB3034C7C61}" type="presParOf" srcId="{271DC1CD-887E-7946-B18E-F34917A27E5C}" destId="{F1FC49B4-41C0-D141-B4A8-66D158F14291}" srcOrd="0" destOrd="0" presId="urn:microsoft.com/office/officeart/2008/layout/VerticalAccentList"/>
    <dgm:cxn modelId="{5DAAFFB3-549A-41E5-894E-DA7F8B5375BB}" type="presParOf" srcId="{DF9B321B-D1A9-6A46-BA2B-4D414A4387E2}" destId="{5D51BB08-BD32-7842-92E9-A920380C685B}" srcOrd="10" destOrd="0" presId="urn:microsoft.com/office/officeart/2008/layout/VerticalAccentList"/>
    <dgm:cxn modelId="{89C28C88-6970-4AD9-96A9-7FEB4F6CBD0B}" type="presParOf" srcId="{5D51BB08-BD32-7842-92E9-A920380C685B}" destId="{BFF15C60-B980-624F-A68D-6CC52EE2ED01}" srcOrd="0" destOrd="0" presId="urn:microsoft.com/office/officeart/2008/layout/VerticalAccentList"/>
    <dgm:cxn modelId="{9E69B868-D792-44F6-B25F-48FE7F9C7174}" type="presParOf" srcId="{5D51BB08-BD32-7842-92E9-A920380C685B}" destId="{9509F666-D62E-814E-85A6-441A1B270163}" srcOrd="1" destOrd="0" presId="urn:microsoft.com/office/officeart/2008/layout/VerticalAccentList"/>
    <dgm:cxn modelId="{FB3DC4F1-FA99-4D58-AE40-2CE1847BA9FA}" type="presParOf" srcId="{5D51BB08-BD32-7842-92E9-A920380C685B}" destId="{7400D96F-61B5-9846-9653-0A2C0C52660D}" srcOrd="2" destOrd="0" presId="urn:microsoft.com/office/officeart/2008/layout/VerticalAccentList"/>
    <dgm:cxn modelId="{6AAD7544-2D24-433A-B85B-944B89F9C868}" type="presParOf" srcId="{5D51BB08-BD32-7842-92E9-A920380C685B}" destId="{AB1C2350-556E-114A-B29F-A77A4B4AFCFF}" srcOrd="3" destOrd="0" presId="urn:microsoft.com/office/officeart/2008/layout/VerticalAccentList"/>
    <dgm:cxn modelId="{71AAC148-6E26-430B-8393-D92EB4B15060}" type="presParOf" srcId="{5D51BB08-BD32-7842-92E9-A920380C685B}" destId="{7CBE9ED7-CEE5-CB4E-BD6E-55EB10F97617}" srcOrd="4" destOrd="0" presId="urn:microsoft.com/office/officeart/2008/layout/VerticalAccentList"/>
    <dgm:cxn modelId="{E13DE6AD-394F-4CD7-A033-8AD70C4EDDA6}" type="presParOf" srcId="{5D51BB08-BD32-7842-92E9-A920380C685B}" destId="{8590FF31-5A71-814C-BC0D-5948B74EF370}" srcOrd="5" destOrd="0" presId="urn:microsoft.com/office/officeart/2008/layout/VerticalAccentList"/>
    <dgm:cxn modelId="{6FC68F01-8D07-4F9F-A54F-7C4869400518}" type="presParOf" srcId="{5D51BB08-BD32-7842-92E9-A920380C685B}" destId="{AFBB553C-14C7-9A4D-B91E-D4091CED3459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EE7312B-F47A-C54E-A42C-5D992E7F6E74}" type="doc">
      <dgm:prSet loTypeId="urn:microsoft.com/office/officeart/2005/8/layout/cycle5" loCatId="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GB"/>
        </a:p>
      </dgm:t>
    </dgm:pt>
    <dgm:pt modelId="{22372395-BF33-5449-B573-6D55C5998BAC}">
      <dgm:prSet phldrT="[Text]"/>
      <dgm:spPr/>
      <dgm:t>
        <a:bodyPr/>
        <a:lstStyle/>
        <a:p>
          <a:r>
            <a:rPr lang="en-GB" dirty="0"/>
            <a:t>Slowly go down on one knee keeping your upper body as still as possible.</a:t>
          </a:r>
        </a:p>
      </dgm:t>
    </dgm:pt>
    <dgm:pt modelId="{DED5E16D-D90C-0349-B1F6-39D017011CD4}" type="parTrans" cxnId="{51A93377-7594-D04D-A946-C2BB754B4FEC}">
      <dgm:prSet/>
      <dgm:spPr/>
      <dgm:t>
        <a:bodyPr/>
        <a:lstStyle/>
        <a:p>
          <a:endParaRPr lang="en-GB"/>
        </a:p>
      </dgm:t>
    </dgm:pt>
    <dgm:pt modelId="{D62D927B-6822-B341-8704-E5C7533764FF}" type="sibTrans" cxnId="{51A93377-7594-D04D-A946-C2BB754B4FEC}">
      <dgm:prSet/>
      <dgm:spPr/>
      <dgm:t>
        <a:bodyPr/>
        <a:lstStyle/>
        <a:p>
          <a:endParaRPr lang="en-GB"/>
        </a:p>
      </dgm:t>
    </dgm:pt>
    <dgm:pt modelId="{93DCB67C-4A01-ED41-82C8-B6DF4482CC2A}">
      <dgm:prSet phldrT="[Text]"/>
      <dgm:spPr/>
      <dgm:t>
        <a:bodyPr/>
        <a:lstStyle/>
        <a:p>
          <a:r>
            <a:rPr lang="en-GB" dirty="0"/>
            <a:t>Put both hands down on the floor at the same time.</a:t>
          </a:r>
        </a:p>
      </dgm:t>
    </dgm:pt>
    <dgm:pt modelId="{434EA035-4886-5745-9FD2-7C49DB6870ED}" type="parTrans" cxnId="{C085F235-244E-7442-99BF-C4715257A0A9}">
      <dgm:prSet/>
      <dgm:spPr/>
      <dgm:t>
        <a:bodyPr/>
        <a:lstStyle/>
        <a:p>
          <a:endParaRPr lang="en-GB"/>
        </a:p>
      </dgm:t>
    </dgm:pt>
    <dgm:pt modelId="{B9850029-452C-294D-B584-FEEE961633D5}" type="sibTrans" cxnId="{C085F235-244E-7442-99BF-C4715257A0A9}">
      <dgm:prSet/>
      <dgm:spPr/>
      <dgm:t>
        <a:bodyPr/>
        <a:lstStyle/>
        <a:p>
          <a:endParaRPr lang="en-GB"/>
        </a:p>
      </dgm:t>
    </dgm:pt>
    <dgm:pt modelId="{69A94272-6890-C144-A565-60FA332333E5}">
      <dgm:prSet phldrT="[Text]"/>
      <dgm:spPr/>
      <dgm:t>
        <a:bodyPr/>
        <a:lstStyle/>
        <a:p>
          <a:r>
            <a:rPr lang="en-GB" dirty="0"/>
            <a:t>Place your other knee on the floor and move them backwards into a press-up position.</a:t>
          </a:r>
        </a:p>
      </dgm:t>
    </dgm:pt>
    <dgm:pt modelId="{773D4082-6712-E845-9B4C-619F05C3C5D3}" type="parTrans" cxnId="{3C9AE918-A8BC-4A4B-91EA-56A55586B05B}">
      <dgm:prSet/>
      <dgm:spPr/>
      <dgm:t>
        <a:bodyPr/>
        <a:lstStyle/>
        <a:p>
          <a:endParaRPr lang="en-GB"/>
        </a:p>
      </dgm:t>
    </dgm:pt>
    <dgm:pt modelId="{8D400AAE-5177-3340-81F1-9C42B07967D7}" type="sibTrans" cxnId="{3C9AE918-A8BC-4A4B-91EA-56A55586B05B}">
      <dgm:prSet/>
      <dgm:spPr/>
      <dgm:t>
        <a:bodyPr/>
        <a:lstStyle/>
        <a:p>
          <a:endParaRPr lang="en-GB"/>
        </a:p>
      </dgm:t>
    </dgm:pt>
    <dgm:pt modelId="{7097D0C1-4C35-604D-8AAB-4A1F54F4CCAE}">
      <dgm:prSet phldrT="[Text]"/>
      <dgm:spPr/>
      <dgm:t>
        <a:bodyPr/>
        <a:lstStyle/>
        <a:p>
          <a:r>
            <a:rPr lang="en-GB" dirty="0"/>
            <a:t>Start the press-up. Keep as still as possible.</a:t>
          </a:r>
        </a:p>
      </dgm:t>
    </dgm:pt>
    <dgm:pt modelId="{26AAB3D6-225B-B841-B378-00E8608DCB84}" type="parTrans" cxnId="{C1B9CA7A-6A3D-9141-9FB5-9BB23430AFB1}">
      <dgm:prSet/>
      <dgm:spPr/>
      <dgm:t>
        <a:bodyPr/>
        <a:lstStyle/>
        <a:p>
          <a:endParaRPr lang="en-GB"/>
        </a:p>
      </dgm:t>
    </dgm:pt>
    <dgm:pt modelId="{FD3752C8-5CA7-4141-9B14-87CBC585E1D2}" type="sibTrans" cxnId="{C1B9CA7A-6A3D-9141-9FB5-9BB23430AFB1}">
      <dgm:prSet/>
      <dgm:spPr/>
      <dgm:t>
        <a:bodyPr/>
        <a:lstStyle/>
        <a:p>
          <a:endParaRPr lang="en-GB"/>
        </a:p>
      </dgm:t>
    </dgm:pt>
    <dgm:pt modelId="{19ADB55A-E1F4-8241-B042-E9E45E9326E9}">
      <dgm:prSet phldrT="[Text]"/>
      <dgm:spPr/>
      <dgm:t>
        <a:bodyPr/>
        <a:lstStyle/>
        <a:p>
          <a:r>
            <a:rPr lang="en-GB" dirty="0"/>
            <a:t>Place the ball on your neck again.</a:t>
          </a:r>
        </a:p>
      </dgm:t>
    </dgm:pt>
    <dgm:pt modelId="{DB894D38-0DC2-DC45-A41F-1149A8A48B0E}" type="parTrans" cxnId="{B37445C0-CEE9-9C4C-9E9B-2C946E3FDFB7}">
      <dgm:prSet/>
      <dgm:spPr/>
      <dgm:t>
        <a:bodyPr/>
        <a:lstStyle/>
        <a:p>
          <a:endParaRPr lang="en-GB"/>
        </a:p>
      </dgm:t>
    </dgm:pt>
    <dgm:pt modelId="{B2216FA7-4139-EF4A-82A0-127250190354}" type="sibTrans" cxnId="{B37445C0-CEE9-9C4C-9E9B-2C946E3FDFB7}">
      <dgm:prSet/>
      <dgm:spPr/>
      <dgm:t>
        <a:bodyPr/>
        <a:lstStyle/>
        <a:p>
          <a:endParaRPr lang="en-GB"/>
        </a:p>
      </dgm:t>
    </dgm:pt>
    <dgm:pt modelId="{2D21E55A-683A-9E44-B40C-5B3E8D839593}" type="pres">
      <dgm:prSet presAssocID="{2EE7312B-F47A-C54E-A42C-5D992E7F6E74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GB"/>
        </a:p>
      </dgm:t>
    </dgm:pt>
    <dgm:pt modelId="{4A021E53-23EA-524D-9AD9-00401D4C33BD}" type="pres">
      <dgm:prSet presAssocID="{22372395-BF33-5449-B573-6D55C5998BAC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2DA3B965-A5D9-6D41-A62F-EC5AB1A5B86A}" type="pres">
      <dgm:prSet presAssocID="{22372395-BF33-5449-B573-6D55C5998BAC}" presName="spNode" presStyleCnt="0"/>
      <dgm:spPr/>
    </dgm:pt>
    <dgm:pt modelId="{CC6D0CBF-0E3F-3E40-BAA9-80B6FBBEFFD9}" type="pres">
      <dgm:prSet presAssocID="{D62D927B-6822-B341-8704-E5C7533764FF}" presName="sibTrans" presStyleLbl="sibTrans1D1" presStyleIdx="0" presStyleCnt="5"/>
      <dgm:spPr/>
      <dgm:t>
        <a:bodyPr/>
        <a:lstStyle/>
        <a:p>
          <a:endParaRPr lang="en-GB"/>
        </a:p>
      </dgm:t>
    </dgm:pt>
    <dgm:pt modelId="{B5CEF656-8424-A046-91A5-7AF6B8224515}" type="pres">
      <dgm:prSet presAssocID="{93DCB67C-4A01-ED41-82C8-B6DF4482CC2A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7E0682D4-9020-B04B-AA46-3388EBEA3957}" type="pres">
      <dgm:prSet presAssocID="{93DCB67C-4A01-ED41-82C8-B6DF4482CC2A}" presName="spNode" presStyleCnt="0"/>
      <dgm:spPr/>
    </dgm:pt>
    <dgm:pt modelId="{FB6F1537-1C3B-3743-91C9-454B0EA336D6}" type="pres">
      <dgm:prSet presAssocID="{B9850029-452C-294D-B584-FEEE961633D5}" presName="sibTrans" presStyleLbl="sibTrans1D1" presStyleIdx="1" presStyleCnt="5"/>
      <dgm:spPr/>
      <dgm:t>
        <a:bodyPr/>
        <a:lstStyle/>
        <a:p>
          <a:endParaRPr lang="en-GB"/>
        </a:p>
      </dgm:t>
    </dgm:pt>
    <dgm:pt modelId="{51E5335C-A873-DF45-B609-8024FC2F856D}" type="pres">
      <dgm:prSet presAssocID="{69A94272-6890-C144-A565-60FA332333E5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090E5A4-D6C2-DF45-BDC7-749EE4805AE7}" type="pres">
      <dgm:prSet presAssocID="{69A94272-6890-C144-A565-60FA332333E5}" presName="spNode" presStyleCnt="0"/>
      <dgm:spPr/>
    </dgm:pt>
    <dgm:pt modelId="{B5CD0D61-1D39-464C-A60D-3CD40BA35B97}" type="pres">
      <dgm:prSet presAssocID="{8D400AAE-5177-3340-81F1-9C42B07967D7}" presName="sibTrans" presStyleLbl="sibTrans1D1" presStyleIdx="2" presStyleCnt="5"/>
      <dgm:spPr/>
      <dgm:t>
        <a:bodyPr/>
        <a:lstStyle/>
        <a:p>
          <a:endParaRPr lang="en-GB"/>
        </a:p>
      </dgm:t>
    </dgm:pt>
    <dgm:pt modelId="{3A2BF52E-5E10-8741-9290-99A627D64381}" type="pres">
      <dgm:prSet presAssocID="{7097D0C1-4C35-604D-8AAB-4A1F54F4CCAE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3A0BE694-6BEF-694A-B598-95222600DBA0}" type="pres">
      <dgm:prSet presAssocID="{7097D0C1-4C35-604D-8AAB-4A1F54F4CCAE}" presName="spNode" presStyleCnt="0"/>
      <dgm:spPr/>
    </dgm:pt>
    <dgm:pt modelId="{1C49C8A1-C3D0-2641-8155-41023E5F2F17}" type="pres">
      <dgm:prSet presAssocID="{FD3752C8-5CA7-4141-9B14-87CBC585E1D2}" presName="sibTrans" presStyleLbl="sibTrans1D1" presStyleIdx="3" presStyleCnt="5"/>
      <dgm:spPr/>
      <dgm:t>
        <a:bodyPr/>
        <a:lstStyle/>
        <a:p>
          <a:endParaRPr lang="en-GB"/>
        </a:p>
      </dgm:t>
    </dgm:pt>
    <dgm:pt modelId="{89A0A9DA-9697-EB4D-8235-6D30D0404E24}" type="pres">
      <dgm:prSet presAssocID="{19ADB55A-E1F4-8241-B042-E9E45E9326E9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BB7B27E-0713-CC40-9B0F-5DC91035016A}" type="pres">
      <dgm:prSet presAssocID="{19ADB55A-E1F4-8241-B042-E9E45E9326E9}" presName="spNode" presStyleCnt="0"/>
      <dgm:spPr/>
    </dgm:pt>
    <dgm:pt modelId="{41C72D80-4563-A54C-BB6D-DF47388ED319}" type="pres">
      <dgm:prSet presAssocID="{B2216FA7-4139-EF4A-82A0-127250190354}" presName="sibTrans" presStyleLbl="sibTrans1D1" presStyleIdx="4" presStyleCnt="5"/>
      <dgm:spPr/>
      <dgm:t>
        <a:bodyPr/>
        <a:lstStyle/>
        <a:p>
          <a:endParaRPr lang="en-GB"/>
        </a:p>
      </dgm:t>
    </dgm:pt>
  </dgm:ptLst>
  <dgm:cxnLst>
    <dgm:cxn modelId="{51A93377-7594-D04D-A946-C2BB754B4FEC}" srcId="{2EE7312B-F47A-C54E-A42C-5D992E7F6E74}" destId="{22372395-BF33-5449-B573-6D55C5998BAC}" srcOrd="0" destOrd="0" parTransId="{DED5E16D-D90C-0349-B1F6-39D017011CD4}" sibTransId="{D62D927B-6822-B341-8704-E5C7533764FF}"/>
    <dgm:cxn modelId="{C0583026-DEE3-4880-9265-BB4ABFD976EE}" type="presOf" srcId="{FD3752C8-5CA7-4141-9B14-87CBC585E1D2}" destId="{1C49C8A1-C3D0-2641-8155-41023E5F2F17}" srcOrd="0" destOrd="0" presId="urn:microsoft.com/office/officeart/2005/8/layout/cycle5"/>
    <dgm:cxn modelId="{7EE03433-497C-4364-BF3D-E37C727347C4}" type="presOf" srcId="{B2216FA7-4139-EF4A-82A0-127250190354}" destId="{41C72D80-4563-A54C-BB6D-DF47388ED319}" srcOrd="0" destOrd="0" presId="urn:microsoft.com/office/officeart/2005/8/layout/cycle5"/>
    <dgm:cxn modelId="{F692C746-E501-4176-9FB9-AC3E840988F9}" type="presOf" srcId="{7097D0C1-4C35-604D-8AAB-4A1F54F4CCAE}" destId="{3A2BF52E-5E10-8741-9290-99A627D64381}" srcOrd="0" destOrd="0" presId="urn:microsoft.com/office/officeart/2005/8/layout/cycle5"/>
    <dgm:cxn modelId="{21CC1C7A-08CA-42DD-8944-2C78A3663928}" type="presOf" srcId="{93DCB67C-4A01-ED41-82C8-B6DF4482CC2A}" destId="{B5CEF656-8424-A046-91A5-7AF6B8224515}" srcOrd="0" destOrd="0" presId="urn:microsoft.com/office/officeart/2005/8/layout/cycle5"/>
    <dgm:cxn modelId="{626FC43F-37EE-4F05-A127-474CA4343ECC}" type="presOf" srcId="{19ADB55A-E1F4-8241-B042-E9E45E9326E9}" destId="{89A0A9DA-9697-EB4D-8235-6D30D0404E24}" srcOrd="0" destOrd="0" presId="urn:microsoft.com/office/officeart/2005/8/layout/cycle5"/>
    <dgm:cxn modelId="{F18EECAF-F0FC-44BC-8EFB-A25995559228}" type="presOf" srcId="{2EE7312B-F47A-C54E-A42C-5D992E7F6E74}" destId="{2D21E55A-683A-9E44-B40C-5B3E8D839593}" srcOrd="0" destOrd="0" presId="urn:microsoft.com/office/officeart/2005/8/layout/cycle5"/>
    <dgm:cxn modelId="{19EE2BAC-8C3C-498D-BD09-7A0281145AD0}" type="presOf" srcId="{D62D927B-6822-B341-8704-E5C7533764FF}" destId="{CC6D0CBF-0E3F-3E40-BAA9-80B6FBBEFFD9}" srcOrd="0" destOrd="0" presId="urn:microsoft.com/office/officeart/2005/8/layout/cycle5"/>
    <dgm:cxn modelId="{C085F235-244E-7442-99BF-C4715257A0A9}" srcId="{2EE7312B-F47A-C54E-A42C-5D992E7F6E74}" destId="{93DCB67C-4A01-ED41-82C8-B6DF4482CC2A}" srcOrd="1" destOrd="0" parTransId="{434EA035-4886-5745-9FD2-7C49DB6870ED}" sibTransId="{B9850029-452C-294D-B584-FEEE961633D5}"/>
    <dgm:cxn modelId="{51F1A227-0E39-4647-BADF-480E816F4289}" type="presOf" srcId="{B9850029-452C-294D-B584-FEEE961633D5}" destId="{FB6F1537-1C3B-3743-91C9-454B0EA336D6}" srcOrd="0" destOrd="0" presId="urn:microsoft.com/office/officeart/2005/8/layout/cycle5"/>
    <dgm:cxn modelId="{B37445C0-CEE9-9C4C-9E9B-2C946E3FDFB7}" srcId="{2EE7312B-F47A-C54E-A42C-5D992E7F6E74}" destId="{19ADB55A-E1F4-8241-B042-E9E45E9326E9}" srcOrd="4" destOrd="0" parTransId="{DB894D38-0DC2-DC45-A41F-1149A8A48B0E}" sibTransId="{B2216FA7-4139-EF4A-82A0-127250190354}"/>
    <dgm:cxn modelId="{C1B9CA7A-6A3D-9141-9FB5-9BB23430AFB1}" srcId="{2EE7312B-F47A-C54E-A42C-5D992E7F6E74}" destId="{7097D0C1-4C35-604D-8AAB-4A1F54F4CCAE}" srcOrd="3" destOrd="0" parTransId="{26AAB3D6-225B-B841-B378-00E8608DCB84}" sibTransId="{FD3752C8-5CA7-4141-9B14-87CBC585E1D2}"/>
    <dgm:cxn modelId="{21A04AED-22A1-4B57-8EE1-A485DF4A4DB9}" type="presOf" srcId="{22372395-BF33-5449-B573-6D55C5998BAC}" destId="{4A021E53-23EA-524D-9AD9-00401D4C33BD}" srcOrd="0" destOrd="0" presId="urn:microsoft.com/office/officeart/2005/8/layout/cycle5"/>
    <dgm:cxn modelId="{6F49B4DA-97DA-4824-92CB-291D5BDBB6AF}" type="presOf" srcId="{69A94272-6890-C144-A565-60FA332333E5}" destId="{51E5335C-A873-DF45-B609-8024FC2F856D}" srcOrd="0" destOrd="0" presId="urn:microsoft.com/office/officeart/2005/8/layout/cycle5"/>
    <dgm:cxn modelId="{29B539E3-F9BB-4A58-AEC0-952BC7C0DABB}" type="presOf" srcId="{8D400AAE-5177-3340-81F1-9C42B07967D7}" destId="{B5CD0D61-1D39-464C-A60D-3CD40BA35B97}" srcOrd="0" destOrd="0" presId="urn:microsoft.com/office/officeart/2005/8/layout/cycle5"/>
    <dgm:cxn modelId="{3C9AE918-A8BC-4A4B-91EA-56A55586B05B}" srcId="{2EE7312B-F47A-C54E-A42C-5D992E7F6E74}" destId="{69A94272-6890-C144-A565-60FA332333E5}" srcOrd="2" destOrd="0" parTransId="{773D4082-6712-E845-9B4C-619F05C3C5D3}" sibTransId="{8D400AAE-5177-3340-81F1-9C42B07967D7}"/>
    <dgm:cxn modelId="{CDFA3E48-506F-4DF6-B117-2D1F855290F5}" type="presParOf" srcId="{2D21E55A-683A-9E44-B40C-5B3E8D839593}" destId="{4A021E53-23EA-524D-9AD9-00401D4C33BD}" srcOrd="0" destOrd="0" presId="urn:microsoft.com/office/officeart/2005/8/layout/cycle5"/>
    <dgm:cxn modelId="{47597D69-5406-41D5-983D-70678044A7D5}" type="presParOf" srcId="{2D21E55A-683A-9E44-B40C-5B3E8D839593}" destId="{2DA3B965-A5D9-6D41-A62F-EC5AB1A5B86A}" srcOrd="1" destOrd="0" presId="urn:microsoft.com/office/officeart/2005/8/layout/cycle5"/>
    <dgm:cxn modelId="{9809B960-5D93-4F00-80BF-AFCAB1DDCA5B}" type="presParOf" srcId="{2D21E55A-683A-9E44-B40C-5B3E8D839593}" destId="{CC6D0CBF-0E3F-3E40-BAA9-80B6FBBEFFD9}" srcOrd="2" destOrd="0" presId="urn:microsoft.com/office/officeart/2005/8/layout/cycle5"/>
    <dgm:cxn modelId="{B724786B-C490-48E4-9B28-06E53FD67EFB}" type="presParOf" srcId="{2D21E55A-683A-9E44-B40C-5B3E8D839593}" destId="{B5CEF656-8424-A046-91A5-7AF6B8224515}" srcOrd="3" destOrd="0" presId="urn:microsoft.com/office/officeart/2005/8/layout/cycle5"/>
    <dgm:cxn modelId="{1D4EBD9B-E0FF-45AD-B59D-8065E16E352F}" type="presParOf" srcId="{2D21E55A-683A-9E44-B40C-5B3E8D839593}" destId="{7E0682D4-9020-B04B-AA46-3388EBEA3957}" srcOrd="4" destOrd="0" presId="urn:microsoft.com/office/officeart/2005/8/layout/cycle5"/>
    <dgm:cxn modelId="{D84CD22F-9A8A-4267-9326-DA16E57EA123}" type="presParOf" srcId="{2D21E55A-683A-9E44-B40C-5B3E8D839593}" destId="{FB6F1537-1C3B-3743-91C9-454B0EA336D6}" srcOrd="5" destOrd="0" presId="urn:microsoft.com/office/officeart/2005/8/layout/cycle5"/>
    <dgm:cxn modelId="{B615D4C4-5E8E-4DE4-A7D1-2749C070E717}" type="presParOf" srcId="{2D21E55A-683A-9E44-B40C-5B3E8D839593}" destId="{51E5335C-A873-DF45-B609-8024FC2F856D}" srcOrd="6" destOrd="0" presId="urn:microsoft.com/office/officeart/2005/8/layout/cycle5"/>
    <dgm:cxn modelId="{8C9F48FD-AF5D-431E-90E0-0D2EE3820A26}" type="presParOf" srcId="{2D21E55A-683A-9E44-B40C-5B3E8D839593}" destId="{3090E5A4-D6C2-DF45-BDC7-749EE4805AE7}" srcOrd="7" destOrd="0" presId="urn:microsoft.com/office/officeart/2005/8/layout/cycle5"/>
    <dgm:cxn modelId="{973BDA7D-7EF6-4E87-A824-1E4500C4022F}" type="presParOf" srcId="{2D21E55A-683A-9E44-B40C-5B3E8D839593}" destId="{B5CD0D61-1D39-464C-A60D-3CD40BA35B97}" srcOrd="8" destOrd="0" presId="urn:microsoft.com/office/officeart/2005/8/layout/cycle5"/>
    <dgm:cxn modelId="{8C609B78-0B66-4691-8332-37A8C822ECB4}" type="presParOf" srcId="{2D21E55A-683A-9E44-B40C-5B3E8D839593}" destId="{3A2BF52E-5E10-8741-9290-99A627D64381}" srcOrd="9" destOrd="0" presId="urn:microsoft.com/office/officeart/2005/8/layout/cycle5"/>
    <dgm:cxn modelId="{07C6BDB4-D59F-44D6-8E6E-7C60DA4C9067}" type="presParOf" srcId="{2D21E55A-683A-9E44-B40C-5B3E8D839593}" destId="{3A0BE694-6BEF-694A-B598-95222600DBA0}" srcOrd="10" destOrd="0" presId="urn:microsoft.com/office/officeart/2005/8/layout/cycle5"/>
    <dgm:cxn modelId="{05753148-23C8-4ABF-A440-82EE2A09989E}" type="presParOf" srcId="{2D21E55A-683A-9E44-B40C-5B3E8D839593}" destId="{1C49C8A1-C3D0-2641-8155-41023E5F2F17}" srcOrd="11" destOrd="0" presId="urn:microsoft.com/office/officeart/2005/8/layout/cycle5"/>
    <dgm:cxn modelId="{857BE881-FD8F-4C7A-AB37-90B76CBBB8F2}" type="presParOf" srcId="{2D21E55A-683A-9E44-B40C-5B3E8D839593}" destId="{89A0A9DA-9697-EB4D-8235-6D30D0404E24}" srcOrd="12" destOrd="0" presId="urn:microsoft.com/office/officeart/2005/8/layout/cycle5"/>
    <dgm:cxn modelId="{4AC4EB10-89F6-4FA7-8B84-FFC58ED175CD}" type="presParOf" srcId="{2D21E55A-683A-9E44-B40C-5B3E8D839593}" destId="{BBB7B27E-0713-CC40-9B0F-5DC91035016A}" srcOrd="13" destOrd="0" presId="urn:microsoft.com/office/officeart/2005/8/layout/cycle5"/>
    <dgm:cxn modelId="{6B4ACCC2-BB1C-455B-BB65-B1C5D24118B5}" type="presParOf" srcId="{2D21E55A-683A-9E44-B40C-5B3E8D839593}" destId="{41C72D80-4563-A54C-BB6D-DF47388ED319}" srcOrd="14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F202DA-4929-E24B-829A-A66054A05027}" type="doc">
      <dgm:prSet loTypeId="urn:microsoft.com/office/officeart/2005/8/layout/hProcess9" loCatId="" qsTypeId="urn:microsoft.com/office/officeart/2005/8/quickstyle/simple1" qsCatId="simple" csTypeId="urn:microsoft.com/office/officeart/2005/8/colors/accent1_2" csCatId="accent1" phldr="1"/>
      <dgm:spPr/>
    </dgm:pt>
    <dgm:pt modelId="{986C5015-0A24-C249-89E1-24245FF8EA88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Have the ball in your hands.</a:t>
          </a:r>
        </a:p>
      </dgm:t>
    </dgm:pt>
    <dgm:pt modelId="{8D5C6DA4-4721-444D-8030-5EAFBE0015EE}" type="parTrans" cxnId="{ADF69EB5-FF25-E04A-9C7D-4C73961D88CD}">
      <dgm:prSet/>
      <dgm:spPr/>
      <dgm:t>
        <a:bodyPr/>
        <a:lstStyle/>
        <a:p>
          <a:endParaRPr lang="en-GB"/>
        </a:p>
      </dgm:t>
    </dgm:pt>
    <dgm:pt modelId="{6DFE1E63-CE02-7944-8BCE-DF0147396429}" type="sibTrans" cxnId="{ADF69EB5-FF25-E04A-9C7D-4C73961D88CD}">
      <dgm:prSet/>
      <dgm:spPr/>
      <dgm:t>
        <a:bodyPr/>
        <a:lstStyle/>
        <a:p>
          <a:endParaRPr lang="en-GB"/>
        </a:p>
      </dgm:t>
    </dgm:pt>
    <dgm:pt modelId="{FB6C3359-AF2E-034D-AA5C-C98E9FC01440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Drop the ball over your right foot.</a:t>
          </a:r>
        </a:p>
      </dgm:t>
    </dgm:pt>
    <dgm:pt modelId="{DA5932FD-BD05-FB4B-90A6-33E8D74AC691}" type="parTrans" cxnId="{6CCD84EA-A42F-6B4A-A8BE-0F434BC5FEEF}">
      <dgm:prSet/>
      <dgm:spPr/>
      <dgm:t>
        <a:bodyPr/>
        <a:lstStyle/>
        <a:p>
          <a:endParaRPr lang="en-GB"/>
        </a:p>
      </dgm:t>
    </dgm:pt>
    <dgm:pt modelId="{05EBE4C8-8D6E-BA46-95B5-BE8478312548}" type="sibTrans" cxnId="{6CCD84EA-A42F-6B4A-A8BE-0F434BC5FEEF}">
      <dgm:prSet/>
      <dgm:spPr/>
      <dgm:t>
        <a:bodyPr/>
        <a:lstStyle/>
        <a:p>
          <a:endParaRPr lang="en-GB"/>
        </a:p>
      </dgm:t>
    </dgm:pt>
    <dgm:pt modelId="{901CE06E-C1D5-6F4B-8D15-63C2F1EBAE3A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In one motion, kick the ball with the outside of your foot and move your foot around the ball.</a:t>
          </a:r>
        </a:p>
      </dgm:t>
    </dgm:pt>
    <dgm:pt modelId="{EC9522C4-1FE4-4B48-AF66-407A3CEFFFDA}" type="parTrans" cxnId="{4CDBAC62-6611-0549-B0C2-04E8EB03E024}">
      <dgm:prSet/>
      <dgm:spPr/>
      <dgm:t>
        <a:bodyPr/>
        <a:lstStyle/>
        <a:p>
          <a:endParaRPr lang="en-GB"/>
        </a:p>
      </dgm:t>
    </dgm:pt>
    <dgm:pt modelId="{14EF8785-D1F0-294B-9B52-84C1A2B8FC92}" type="sibTrans" cxnId="{4CDBAC62-6611-0549-B0C2-04E8EB03E024}">
      <dgm:prSet/>
      <dgm:spPr/>
      <dgm:t>
        <a:bodyPr/>
        <a:lstStyle/>
        <a:p>
          <a:endParaRPr lang="en-GB"/>
        </a:p>
      </dgm:t>
    </dgm:pt>
    <dgm:pt modelId="{2F540E60-45CA-8A45-B9C8-9D693D0D9DAF}">
      <dgm:prSet phldrT="[Text]"/>
      <dgm:spPr>
        <a:solidFill>
          <a:schemeClr val="bg1"/>
        </a:solidFill>
        <a:ln>
          <a:solidFill>
            <a:schemeClr val="tx1"/>
          </a:solidFill>
        </a:ln>
      </dgm:spPr>
      <dgm:t>
        <a:bodyPr/>
        <a:lstStyle/>
        <a:p>
          <a:r>
            <a:rPr lang="en-GB" dirty="0">
              <a:solidFill>
                <a:schemeClr val="tx1"/>
              </a:solidFill>
            </a:rPr>
            <a:t>Kick the ball before it hits the floor.</a:t>
          </a:r>
        </a:p>
      </dgm:t>
    </dgm:pt>
    <dgm:pt modelId="{A6049F9B-592D-024C-8A25-956C62E65CA0}" type="parTrans" cxnId="{219078D3-B9AE-0543-BEB7-9BDAD1A0854B}">
      <dgm:prSet/>
      <dgm:spPr/>
      <dgm:t>
        <a:bodyPr/>
        <a:lstStyle/>
        <a:p>
          <a:endParaRPr lang="en-GB"/>
        </a:p>
      </dgm:t>
    </dgm:pt>
    <dgm:pt modelId="{F56E105D-FDE6-0541-982A-092A4E2FC037}" type="sibTrans" cxnId="{219078D3-B9AE-0543-BEB7-9BDAD1A0854B}">
      <dgm:prSet/>
      <dgm:spPr/>
      <dgm:t>
        <a:bodyPr/>
        <a:lstStyle/>
        <a:p>
          <a:endParaRPr lang="en-GB"/>
        </a:p>
      </dgm:t>
    </dgm:pt>
    <dgm:pt modelId="{09334CEA-2DE5-2F4F-A349-0014180FEF6F}" type="pres">
      <dgm:prSet presAssocID="{A4F202DA-4929-E24B-829A-A66054A05027}" presName="CompostProcess" presStyleCnt="0">
        <dgm:presLayoutVars>
          <dgm:dir/>
          <dgm:resizeHandles val="exact"/>
        </dgm:presLayoutVars>
      </dgm:prSet>
      <dgm:spPr/>
    </dgm:pt>
    <dgm:pt modelId="{E3A85490-03C5-EF40-B6D5-47C1D67B6D79}" type="pres">
      <dgm:prSet presAssocID="{A4F202DA-4929-E24B-829A-A66054A05027}" presName="arrow" presStyleLbl="bgShp" presStyleIdx="0" presStyleCnt="1" custAng="5400000" custScaleX="86172" custScaleY="62825" custLinFactNeighborX="-1552" custLinFactNeighborY="5612"/>
      <dgm:spPr/>
    </dgm:pt>
    <dgm:pt modelId="{91E6A266-8DFF-014B-9F78-DFE35DDA213F}" type="pres">
      <dgm:prSet presAssocID="{A4F202DA-4929-E24B-829A-A66054A05027}" presName="linearProcess" presStyleCnt="0"/>
      <dgm:spPr/>
    </dgm:pt>
    <dgm:pt modelId="{7DE92A92-63D0-7F4A-A14D-7BC04250502E}" type="pres">
      <dgm:prSet presAssocID="{986C5015-0A24-C249-89E1-24245FF8EA88}" presName="textNode" presStyleLbl="node1" presStyleIdx="0" presStyleCnt="4" custScaleX="81953" custScaleY="23454" custLinFactX="114976" custLinFactNeighborX="200000" custLinFactNeighborY="-66401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BE66D03A-CB45-C34D-8F47-CC4E1261A7CB}" type="pres">
      <dgm:prSet presAssocID="{6DFE1E63-CE02-7944-8BCE-DF0147396429}" presName="sibTrans" presStyleCnt="0"/>
      <dgm:spPr/>
    </dgm:pt>
    <dgm:pt modelId="{624A22B1-E3C0-1749-9427-FA929AA86ABD}" type="pres">
      <dgm:prSet presAssocID="{FB6C3359-AF2E-034D-AA5C-C98E9FC01440}" presName="textNode" presStyleLbl="node1" presStyleIdx="1" presStyleCnt="4" custScaleX="81953" custScaleY="23105" custLinFactX="34027" custLinFactNeighborX="100000" custLinFactNeighborY="-36870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95A76B0A-2E10-7A44-8776-01AA76DAFF63}" type="pres">
      <dgm:prSet presAssocID="{05EBE4C8-8D6E-BA46-95B5-BE8478312548}" presName="sibTrans" presStyleCnt="0"/>
      <dgm:spPr/>
    </dgm:pt>
    <dgm:pt modelId="{CEE893B6-02CE-2A4E-9212-5734BE68334C}" type="pres">
      <dgm:prSet presAssocID="{901CE06E-C1D5-6F4B-8D15-63C2F1EBAE3A}" presName="textNode" presStyleLbl="node1" presStyleIdx="2" presStyleCnt="4" custScaleX="81953" custScaleY="39444" custLinFactX="-43067" custLinFactNeighborX="-100000" custLinFactNeighborY="171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  <dgm:pt modelId="{0E549DDB-C5E7-3A4E-95FD-2F05DB18782F}" type="pres">
      <dgm:prSet presAssocID="{14EF8785-D1F0-294B-9B52-84C1A2B8FC92}" presName="sibTrans" presStyleCnt="0"/>
      <dgm:spPr/>
    </dgm:pt>
    <dgm:pt modelId="{9DA4ECBE-D37A-BE4F-80BA-C59D2C6A9305}" type="pres">
      <dgm:prSet presAssocID="{2F540E60-45CA-8A45-B9C8-9D693D0D9DAF}" presName="textNode" presStyleLbl="node1" presStyleIdx="3" presStyleCnt="4" custScaleX="81953" custScaleY="25692" custLinFactX="-125020" custLinFactNeighborX="-200000" custLinFactNeighborY="41893">
        <dgm:presLayoutVars>
          <dgm:bulletEnabled val="1"/>
        </dgm:presLayoutVars>
      </dgm:prSet>
      <dgm:spPr/>
      <dgm:t>
        <a:bodyPr/>
        <a:lstStyle/>
        <a:p>
          <a:endParaRPr lang="en-GB"/>
        </a:p>
      </dgm:t>
    </dgm:pt>
  </dgm:ptLst>
  <dgm:cxnLst>
    <dgm:cxn modelId="{9CE919C7-BAA0-4DFA-BBC8-FCDD134BBEA1}" type="presOf" srcId="{A4F202DA-4929-E24B-829A-A66054A05027}" destId="{09334CEA-2DE5-2F4F-A349-0014180FEF6F}" srcOrd="0" destOrd="0" presId="urn:microsoft.com/office/officeart/2005/8/layout/hProcess9"/>
    <dgm:cxn modelId="{8D9EFF8B-B0EC-4ED9-B367-FA0D834D27B3}" type="presOf" srcId="{FB6C3359-AF2E-034D-AA5C-C98E9FC01440}" destId="{624A22B1-E3C0-1749-9427-FA929AA86ABD}" srcOrd="0" destOrd="0" presId="urn:microsoft.com/office/officeart/2005/8/layout/hProcess9"/>
    <dgm:cxn modelId="{ADF69EB5-FF25-E04A-9C7D-4C73961D88CD}" srcId="{A4F202DA-4929-E24B-829A-A66054A05027}" destId="{986C5015-0A24-C249-89E1-24245FF8EA88}" srcOrd="0" destOrd="0" parTransId="{8D5C6DA4-4721-444D-8030-5EAFBE0015EE}" sibTransId="{6DFE1E63-CE02-7944-8BCE-DF0147396429}"/>
    <dgm:cxn modelId="{79D2A4EE-D3AB-4D80-8A28-9C8D4ECE4622}" type="presOf" srcId="{986C5015-0A24-C249-89E1-24245FF8EA88}" destId="{7DE92A92-63D0-7F4A-A14D-7BC04250502E}" srcOrd="0" destOrd="0" presId="urn:microsoft.com/office/officeart/2005/8/layout/hProcess9"/>
    <dgm:cxn modelId="{219078D3-B9AE-0543-BEB7-9BDAD1A0854B}" srcId="{A4F202DA-4929-E24B-829A-A66054A05027}" destId="{2F540E60-45CA-8A45-B9C8-9D693D0D9DAF}" srcOrd="3" destOrd="0" parTransId="{A6049F9B-592D-024C-8A25-956C62E65CA0}" sibTransId="{F56E105D-FDE6-0541-982A-092A4E2FC037}"/>
    <dgm:cxn modelId="{6CCD84EA-A42F-6B4A-A8BE-0F434BC5FEEF}" srcId="{A4F202DA-4929-E24B-829A-A66054A05027}" destId="{FB6C3359-AF2E-034D-AA5C-C98E9FC01440}" srcOrd="1" destOrd="0" parTransId="{DA5932FD-BD05-FB4B-90A6-33E8D74AC691}" sibTransId="{05EBE4C8-8D6E-BA46-95B5-BE8478312548}"/>
    <dgm:cxn modelId="{1576B298-1F68-4882-A3E0-602252E7DA5D}" type="presOf" srcId="{901CE06E-C1D5-6F4B-8D15-63C2F1EBAE3A}" destId="{CEE893B6-02CE-2A4E-9212-5734BE68334C}" srcOrd="0" destOrd="0" presId="urn:microsoft.com/office/officeart/2005/8/layout/hProcess9"/>
    <dgm:cxn modelId="{0D9848B6-3B9F-424A-8979-2AE80DB1B290}" type="presOf" srcId="{2F540E60-45CA-8A45-B9C8-9D693D0D9DAF}" destId="{9DA4ECBE-D37A-BE4F-80BA-C59D2C6A9305}" srcOrd="0" destOrd="0" presId="urn:microsoft.com/office/officeart/2005/8/layout/hProcess9"/>
    <dgm:cxn modelId="{4CDBAC62-6611-0549-B0C2-04E8EB03E024}" srcId="{A4F202DA-4929-E24B-829A-A66054A05027}" destId="{901CE06E-C1D5-6F4B-8D15-63C2F1EBAE3A}" srcOrd="2" destOrd="0" parTransId="{EC9522C4-1FE4-4B48-AF66-407A3CEFFFDA}" sibTransId="{14EF8785-D1F0-294B-9B52-84C1A2B8FC92}"/>
    <dgm:cxn modelId="{83958007-6EF0-40A3-A00C-4E7DC50947FE}" type="presParOf" srcId="{09334CEA-2DE5-2F4F-A349-0014180FEF6F}" destId="{E3A85490-03C5-EF40-B6D5-47C1D67B6D79}" srcOrd="0" destOrd="0" presId="urn:microsoft.com/office/officeart/2005/8/layout/hProcess9"/>
    <dgm:cxn modelId="{43D1A8E8-A9D0-4A9A-8C2A-253E778B0F6D}" type="presParOf" srcId="{09334CEA-2DE5-2F4F-A349-0014180FEF6F}" destId="{91E6A266-8DFF-014B-9F78-DFE35DDA213F}" srcOrd="1" destOrd="0" presId="urn:microsoft.com/office/officeart/2005/8/layout/hProcess9"/>
    <dgm:cxn modelId="{39C19342-50AC-437C-907B-43CA738D01B1}" type="presParOf" srcId="{91E6A266-8DFF-014B-9F78-DFE35DDA213F}" destId="{7DE92A92-63D0-7F4A-A14D-7BC04250502E}" srcOrd="0" destOrd="0" presId="urn:microsoft.com/office/officeart/2005/8/layout/hProcess9"/>
    <dgm:cxn modelId="{77DA0FEC-E6D3-4298-9B69-78EE037C36C3}" type="presParOf" srcId="{91E6A266-8DFF-014B-9F78-DFE35DDA213F}" destId="{BE66D03A-CB45-C34D-8F47-CC4E1261A7CB}" srcOrd="1" destOrd="0" presId="urn:microsoft.com/office/officeart/2005/8/layout/hProcess9"/>
    <dgm:cxn modelId="{67074053-3113-437B-8230-829D4AB82E77}" type="presParOf" srcId="{91E6A266-8DFF-014B-9F78-DFE35DDA213F}" destId="{624A22B1-E3C0-1749-9427-FA929AA86ABD}" srcOrd="2" destOrd="0" presId="urn:microsoft.com/office/officeart/2005/8/layout/hProcess9"/>
    <dgm:cxn modelId="{58FDE724-BB77-4DC8-897D-374CD6F2164E}" type="presParOf" srcId="{91E6A266-8DFF-014B-9F78-DFE35DDA213F}" destId="{95A76B0A-2E10-7A44-8776-01AA76DAFF63}" srcOrd="3" destOrd="0" presId="urn:microsoft.com/office/officeart/2005/8/layout/hProcess9"/>
    <dgm:cxn modelId="{B9CB2C3F-A4C1-4330-A2F8-F15E5E3D6DC3}" type="presParOf" srcId="{91E6A266-8DFF-014B-9F78-DFE35DDA213F}" destId="{CEE893B6-02CE-2A4E-9212-5734BE68334C}" srcOrd="4" destOrd="0" presId="urn:microsoft.com/office/officeart/2005/8/layout/hProcess9"/>
    <dgm:cxn modelId="{461942A2-8F4F-4823-9710-8C6759B947F2}" type="presParOf" srcId="{91E6A266-8DFF-014B-9F78-DFE35DDA213F}" destId="{0E549DDB-C5E7-3A4E-95FD-2F05DB18782F}" srcOrd="5" destOrd="0" presId="urn:microsoft.com/office/officeart/2005/8/layout/hProcess9"/>
    <dgm:cxn modelId="{73A6164D-C623-4590-A899-2DD8FCFD23B2}" type="presParOf" srcId="{91E6A266-8DFF-014B-9F78-DFE35DDA213F}" destId="{9DA4ECBE-D37A-BE4F-80BA-C59D2C6A9305}" srcOrd="6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A25993-1C2F-AC45-98B3-B4594DFB61BA}">
      <dsp:nvSpPr>
        <dsp:cNvPr id="0" name=""/>
        <dsp:cNvSpPr/>
      </dsp:nvSpPr>
      <dsp:spPr>
        <a:xfrm>
          <a:off x="272984" y="2376587"/>
          <a:ext cx="4913712" cy="446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kern="1200" dirty="0"/>
            <a:t>    Hold the ball in your hands.</a:t>
          </a:r>
        </a:p>
      </dsp:txBody>
      <dsp:txXfrm>
        <a:off x="272984" y="2376587"/>
        <a:ext cx="4913712" cy="446701"/>
      </dsp:txXfrm>
    </dsp:sp>
    <dsp:sp modelId="{D2C64D54-0AD9-B446-BC4C-2D50BBBC1A42}">
      <dsp:nvSpPr>
        <dsp:cNvPr id="0" name=""/>
        <dsp:cNvSpPr/>
      </dsp:nvSpPr>
      <dsp:spPr>
        <a:xfrm>
          <a:off x="272984" y="2823288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F69E20-F6E4-9646-8AAD-D4899DC944F8}">
      <dsp:nvSpPr>
        <dsp:cNvPr id="0" name=""/>
        <dsp:cNvSpPr/>
      </dsp:nvSpPr>
      <dsp:spPr>
        <a:xfrm>
          <a:off x="966363" y="2823288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849D22F-1411-E941-AB18-C05568F6A238}">
      <dsp:nvSpPr>
        <dsp:cNvPr id="0" name=""/>
        <dsp:cNvSpPr/>
      </dsp:nvSpPr>
      <dsp:spPr>
        <a:xfrm>
          <a:off x="1659743" y="2823288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01DB83A-99F7-FE4A-B851-E9CF7DB1C1DB}">
      <dsp:nvSpPr>
        <dsp:cNvPr id="0" name=""/>
        <dsp:cNvSpPr/>
      </dsp:nvSpPr>
      <dsp:spPr>
        <a:xfrm>
          <a:off x="2353122" y="2823288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299ECEA-776A-6D47-8E6B-96B992184CEB}">
      <dsp:nvSpPr>
        <dsp:cNvPr id="0" name=""/>
        <dsp:cNvSpPr/>
      </dsp:nvSpPr>
      <dsp:spPr>
        <a:xfrm>
          <a:off x="3046501" y="2823288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046BA08-5CAF-1040-BA68-7C59DB7D4D88}">
      <dsp:nvSpPr>
        <dsp:cNvPr id="0" name=""/>
        <dsp:cNvSpPr/>
      </dsp:nvSpPr>
      <dsp:spPr>
        <a:xfrm>
          <a:off x="3739881" y="2823288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FD25DF6-9CD6-0D4D-9D73-992B64DFC200}">
      <dsp:nvSpPr>
        <dsp:cNvPr id="0" name=""/>
        <dsp:cNvSpPr/>
      </dsp:nvSpPr>
      <dsp:spPr>
        <a:xfrm>
          <a:off x="4433260" y="2823288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78B0D0-3229-3444-9C6C-5BE294F0EAC9}">
      <dsp:nvSpPr>
        <dsp:cNvPr id="0" name=""/>
        <dsp:cNvSpPr/>
      </dsp:nvSpPr>
      <dsp:spPr>
        <a:xfrm>
          <a:off x="272984" y="3080923"/>
          <a:ext cx="4913712" cy="446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b" anchorCtr="0">
          <a:noAutofit/>
        </a:bodyPr>
        <a:lstStyle/>
        <a:p>
          <a:pPr lvl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800" kern="1200" dirty="0"/>
            <a:t>   Drop the ball on the left hand side of your body.</a:t>
          </a:r>
        </a:p>
      </dsp:txBody>
      <dsp:txXfrm>
        <a:off x="272984" y="3080923"/>
        <a:ext cx="4913712" cy="446701"/>
      </dsp:txXfrm>
    </dsp:sp>
    <dsp:sp modelId="{F71249BD-0AD2-7642-8984-1D03C314AD93}">
      <dsp:nvSpPr>
        <dsp:cNvPr id="0" name=""/>
        <dsp:cNvSpPr/>
      </dsp:nvSpPr>
      <dsp:spPr>
        <a:xfrm>
          <a:off x="272984" y="3527624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97413C3-58DC-CF45-B2E5-6813B51EBACC}">
      <dsp:nvSpPr>
        <dsp:cNvPr id="0" name=""/>
        <dsp:cNvSpPr/>
      </dsp:nvSpPr>
      <dsp:spPr>
        <a:xfrm>
          <a:off x="966363" y="3527624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B861A7-8DFE-0845-B4FF-E021E635E4D3}">
      <dsp:nvSpPr>
        <dsp:cNvPr id="0" name=""/>
        <dsp:cNvSpPr/>
      </dsp:nvSpPr>
      <dsp:spPr>
        <a:xfrm>
          <a:off x="1659743" y="3527624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8CF8E61-495E-5F44-B271-D4B3404B5FC9}">
      <dsp:nvSpPr>
        <dsp:cNvPr id="0" name=""/>
        <dsp:cNvSpPr/>
      </dsp:nvSpPr>
      <dsp:spPr>
        <a:xfrm>
          <a:off x="2353122" y="3527624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D394036-E26A-3F4B-893B-6E716DE21272}">
      <dsp:nvSpPr>
        <dsp:cNvPr id="0" name=""/>
        <dsp:cNvSpPr/>
      </dsp:nvSpPr>
      <dsp:spPr>
        <a:xfrm>
          <a:off x="3046501" y="3527624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9E33DCA-FD42-E54C-B856-DC24E3DB67BF}">
      <dsp:nvSpPr>
        <dsp:cNvPr id="0" name=""/>
        <dsp:cNvSpPr/>
      </dsp:nvSpPr>
      <dsp:spPr>
        <a:xfrm>
          <a:off x="3739881" y="3527624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70D817C-5194-4349-B2E5-B037C42C0C0E}">
      <dsp:nvSpPr>
        <dsp:cNvPr id="0" name=""/>
        <dsp:cNvSpPr/>
      </dsp:nvSpPr>
      <dsp:spPr>
        <a:xfrm>
          <a:off x="4433260" y="3527624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5E3C5ED-4D6F-7544-A456-3E169FFEAD96}">
      <dsp:nvSpPr>
        <dsp:cNvPr id="0" name=""/>
        <dsp:cNvSpPr/>
      </dsp:nvSpPr>
      <dsp:spPr>
        <a:xfrm>
          <a:off x="272984" y="3785259"/>
          <a:ext cx="4913712" cy="446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0960" tIns="60960" rIns="60960" bIns="60960" numCol="1" spcCol="1270" anchor="b" anchorCtr="0">
          <a:noAutofit/>
        </a:bodyPr>
        <a:lstStyle/>
        <a:p>
          <a:pPr lvl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600" kern="1200" dirty="0"/>
            <a:t>   Jump in the air and move your left leg over the ball.</a:t>
          </a:r>
        </a:p>
      </dsp:txBody>
      <dsp:txXfrm>
        <a:off x="272984" y="3785259"/>
        <a:ext cx="4913712" cy="446701"/>
      </dsp:txXfrm>
    </dsp:sp>
    <dsp:sp modelId="{8E12BCC5-A6E5-B342-8E7F-C15617BFED6E}">
      <dsp:nvSpPr>
        <dsp:cNvPr id="0" name=""/>
        <dsp:cNvSpPr/>
      </dsp:nvSpPr>
      <dsp:spPr>
        <a:xfrm>
          <a:off x="272984" y="4231960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CC27E0D-DC5D-4D4A-B03F-ABFADE20D116}">
      <dsp:nvSpPr>
        <dsp:cNvPr id="0" name=""/>
        <dsp:cNvSpPr/>
      </dsp:nvSpPr>
      <dsp:spPr>
        <a:xfrm>
          <a:off x="966363" y="4231960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39475FE2-E644-294D-8EA2-09003B90F31B}">
      <dsp:nvSpPr>
        <dsp:cNvPr id="0" name=""/>
        <dsp:cNvSpPr/>
      </dsp:nvSpPr>
      <dsp:spPr>
        <a:xfrm>
          <a:off x="1659743" y="4231960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EBE4875-7341-0C40-ADFE-1EC58CE0076F}">
      <dsp:nvSpPr>
        <dsp:cNvPr id="0" name=""/>
        <dsp:cNvSpPr/>
      </dsp:nvSpPr>
      <dsp:spPr>
        <a:xfrm>
          <a:off x="2353122" y="4231960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10452A4-EF9F-6642-BBB6-D829110FCA29}">
      <dsp:nvSpPr>
        <dsp:cNvPr id="0" name=""/>
        <dsp:cNvSpPr/>
      </dsp:nvSpPr>
      <dsp:spPr>
        <a:xfrm>
          <a:off x="3046501" y="4231960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FFEA302-503E-384C-8BBC-04B8622CBC56}">
      <dsp:nvSpPr>
        <dsp:cNvPr id="0" name=""/>
        <dsp:cNvSpPr/>
      </dsp:nvSpPr>
      <dsp:spPr>
        <a:xfrm>
          <a:off x="3739881" y="4231960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2B9A76EE-90C3-7244-88B4-CDED3E2B0C07}">
      <dsp:nvSpPr>
        <dsp:cNvPr id="0" name=""/>
        <dsp:cNvSpPr/>
      </dsp:nvSpPr>
      <dsp:spPr>
        <a:xfrm>
          <a:off x="4433260" y="4231960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1FC49B4-41C0-D141-B4A8-66D158F14291}">
      <dsp:nvSpPr>
        <dsp:cNvPr id="0" name=""/>
        <dsp:cNvSpPr/>
      </dsp:nvSpPr>
      <dsp:spPr>
        <a:xfrm>
          <a:off x="272984" y="4489596"/>
          <a:ext cx="4913712" cy="44670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b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500" kern="1200" dirty="0"/>
            <a:t>   Using your right foot, slam the ball down using your laces.</a:t>
          </a:r>
        </a:p>
      </dsp:txBody>
      <dsp:txXfrm>
        <a:off x="272984" y="4489596"/>
        <a:ext cx="4913712" cy="446701"/>
      </dsp:txXfrm>
    </dsp:sp>
    <dsp:sp modelId="{BFF15C60-B980-624F-A68D-6CC52EE2ED01}">
      <dsp:nvSpPr>
        <dsp:cNvPr id="0" name=""/>
        <dsp:cNvSpPr/>
      </dsp:nvSpPr>
      <dsp:spPr>
        <a:xfrm>
          <a:off x="272984" y="4936297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9509F666-D62E-814E-85A6-441A1B270163}">
      <dsp:nvSpPr>
        <dsp:cNvPr id="0" name=""/>
        <dsp:cNvSpPr/>
      </dsp:nvSpPr>
      <dsp:spPr>
        <a:xfrm>
          <a:off x="966363" y="4936297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00D96F-61B5-9846-9653-0A2C0C52660D}">
      <dsp:nvSpPr>
        <dsp:cNvPr id="0" name=""/>
        <dsp:cNvSpPr/>
      </dsp:nvSpPr>
      <dsp:spPr>
        <a:xfrm>
          <a:off x="1659743" y="4936297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B1C2350-556E-114A-B29F-A77A4B4AFCFF}">
      <dsp:nvSpPr>
        <dsp:cNvPr id="0" name=""/>
        <dsp:cNvSpPr/>
      </dsp:nvSpPr>
      <dsp:spPr>
        <a:xfrm>
          <a:off x="2353122" y="4936297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CBE9ED7-CEE5-CB4E-BD6E-55EB10F97617}">
      <dsp:nvSpPr>
        <dsp:cNvPr id="0" name=""/>
        <dsp:cNvSpPr/>
      </dsp:nvSpPr>
      <dsp:spPr>
        <a:xfrm>
          <a:off x="3046501" y="4936297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590FF31-5A71-814C-BC0D-5948B74EF370}">
      <dsp:nvSpPr>
        <dsp:cNvPr id="0" name=""/>
        <dsp:cNvSpPr/>
      </dsp:nvSpPr>
      <dsp:spPr>
        <a:xfrm>
          <a:off x="3739881" y="4936297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FBB553C-14C7-9A4D-B91E-D4091CED3459}">
      <dsp:nvSpPr>
        <dsp:cNvPr id="0" name=""/>
        <dsp:cNvSpPr/>
      </dsp:nvSpPr>
      <dsp:spPr>
        <a:xfrm>
          <a:off x="4433260" y="4936297"/>
          <a:ext cx="655161" cy="109193"/>
        </a:xfrm>
        <a:prstGeom prst="parallelogram">
          <a:avLst>
            <a:gd name="adj" fmla="val 14084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021E53-23EA-524D-9AD9-00401D4C33BD}">
      <dsp:nvSpPr>
        <dsp:cNvPr id="0" name=""/>
        <dsp:cNvSpPr/>
      </dsp:nvSpPr>
      <dsp:spPr>
        <a:xfrm>
          <a:off x="2557897" y="1867"/>
          <a:ext cx="1498565" cy="974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Slowly go down on one knee keeping your upper body as still as possible.</a:t>
          </a:r>
        </a:p>
      </dsp:txBody>
      <dsp:txXfrm>
        <a:off x="2605447" y="49417"/>
        <a:ext cx="1403465" cy="878967"/>
      </dsp:txXfrm>
    </dsp:sp>
    <dsp:sp modelId="{CC6D0CBF-0E3F-3E40-BAA9-80B6FBBEFFD9}">
      <dsp:nvSpPr>
        <dsp:cNvPr id="0" name=""/>
        <dsp:cNvSpPr/>
      </dsp:nvSpPr>
      <dsp:spPr>
        <a:xfrm>
          <a:off x="1362414" y="488901"/>
          <a:ext cx="3889531" cy="3889531"/>
        </a:xfrm>
        <a:custGeom>
          <a:avLst/>
          <a:gdLst/>
          <a:ahLst/>
          <a:cxnLst/>
          <a:rect l="0" t="0" r="0" b="0"/>
          <a:pathLst>
            <a:path>
              <a:moveTo>
                <a:pt x="2894484" y="247665"/>
              </a:moveTo>
              <a:arcTo wR="1944765" hR="1944765" stAng="17953915" swAng="121077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5CEF656-8424-A046-91A5-7AF6B8224515}">
      <dsp:nvSpPr>
        <dsp:cNvPr id="0" name=""/>
        <dsp:cNvSpPr/>
      </dsp:nvSpPr>
      <dsp:spPr>
        <a:xfrm>
          <a:off x="4407479" y="1345667"/>
          <a:ext cx="1498565" cy="974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Put both hands down on the floor at the same time.</a:t>
          </a:r>
        </a:p>
      </dsp:txBody>
      <dsp:txXfrm>
        <a:off x="4455029" y="1393217"/>
        <a:ext cx="1403465" cy="878967"/>
      </dsp:txXfrm>
    </dsp:sp>
    <dsp:sp modelId="{FB6F1537-1C3B-3743-91C9-454B0EA336D6}">
      <dsp:nvSpPr>
        <dsp:cNvPr id="0" name=""/>
        <dsp:cNvSpPr/>
      </dsp:nvSpPr>
      <dsp:spPr>
        <a:xfrm>
          <a:off x="1362414" y="488901"/>
          <a:ext cx="3889531" cy="3889531"/>
        </a:xfrm>
        <a:custGeom>
          <a:avLst/>
          <a:gdLst/>
          <a:ahLst/>
          <a:cxnLst/>
          <a:rect l="0" t="0" r="0" b="0"/>
          <a:pathLst>
            <a:path>
              <a:moveTo>
                <a:pt x="3884856" y="2079530"/>
              </a:moveTo>
              <a:arcTo wR="1944765" hR="1944765" stAng="21838413" swAng="135913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5335C-A873-DF45-B609-8024FC2F856D}">
      <dsp:nvSpPr>
        <dsp:cNvPr id="0" name=""/>
        <dsp:cNvSpPr/>
      </dsp:nvSpPr>
      <dsp:spPr>
        <a:xfrm>
          <a:off x="3701001" y="3519981"/>
          <a:ext cx="1498565" cy="974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Place your other knee on the floor and move them backwards into a press-up position.</a:t>
          </a:r>
        </a:p>
      </dsp:txBody>
      <dsp:txXfrm>
        <a:off x="3748551" y="3567531"/>
        <a:ext cx="1403465" cy="878967"/>
      </dsp:txXfrm>
    </dsp:sp>
    <dsp:sp modelId="{B5CD0D61-1D39-464C-A60D-3CD40BA35B97}">
      <dsp:nvSpPr>
        <dsp:cNvPr id="0" name=""/>
        <dsp:cNvSpPr/>
      </dsp:nvSpPr>
      <dsp:spPr>
        <a:xfrm>
          <a:off x="1362414" y="488901"/>
          <a:ext cx="3889531" cy="3889531"/>
        </a:xfrm>
        <a:custGeom>
          <a:avLst/>
          <a:gdLst/>
          <a:ahLst/>
          <a:cxnLst/>
          <a:rect l="0" t="0" r="0" b="0"/>
          <a:pathLst>
            <a:path>
              <a:moveTo>
                <a:pt x="2183199" y="3874859"/>
              </a:moveTo>
              <a:arcTo wR="1944765" hR="1944765" stAng="4977459" swAng="845082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A2BF52E-5E10-8741-9290-99A627D64381}">
      <dsp:nvSpPr>
        <dsp:cNvPr id="0" name=""/>
        <dsp:cNvSpPr/>
      </dsp:nvSpPr>
      <dsp:spPr>
        <a:xfrm>
          <a:off x="1414792" y="3519981"/>
          <a:ext cx="1498565" cy="974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Start the press-up. Keep as still as possible.</a:t>
          </a:r>
        </a:p>
      </dsp:txBody>
      <dsp:txXfrm>
        <a:off x="1462342" y="3567531"/>
        <a:ext cx="1403465" cy="878967"/>
      </dsp:txXfrm>
    </dsp:sp>
    <dsp:sp modelId="{1C49C8A1-C3D0-2641-8155-41023E5F2F17}">
      <dsp:nvSpPr>
        <dsp:cNvPr id="0" name=""/>
        <dsp:cNvSpPr/>
      </dsp:nvSpPr>
      <dsp:spPr>
        <a:xfrm>
          <a:off x="1362414" y="488901"/>
          <a:ext cx="3889531" cy="3889531"/>
        </a:xfrm>
        <a:custGeom>
          <a:avLst/>
          <a:gdLst/>
          <a:ahLst/>
          <a:cxnLst/>
          <a:rect l="0" t="0" r="0" b="0"/>
          <a:pathLst>
            <a:path>
              <a:moveTo>
                <a:pt x="206238" y="2816336"/>
              </a:moveTo>
              <a:arcTo wR="1944765" hR="1944765" stAng="9202450" swAng="135913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9A0A9DA-9697-EB4D-8235-6D30D0404E24}">
      <dsp:nvSpPr>
        <dsp:cNvPr id="0" name=""/>
        <dsp:cNvSpPr/>
      </dsp:nvSpPr>
      <dsp:spPr>
        <a:xfrm>
          <a:off x="708314" y="1345667"/>
          <a:ext cx="1498565" cy="97406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100" kern="1200" dirty="0"/>
            <a:t>Place the ball on your neck again.</a:t>
          </a:r>
        </a:p>
      </dsp:txBody>
      <dsp:txXfrm>
        <a:off x="755864" y="1393217"/>
        <a:ext cx="1403465" cy="878967"/>
      </dsp:txXfrm>
    </dsp:sp>
    <dsp:sp modelId="{41C72D80-4563-A54C-BB6D-DF47388ED319}">
      <dsp:nvSpPr>
        <dsp:cNvPr id="0" name=""/>
        <dsp:cNvSpPr/>
      </dsp:nvSpPr>
      <dsp:spPr>
        <a:xfrm>
          <a:off x="1362414" y="488901"/>
          <a:ext cx="3889531" cy="3889531"/>
        </a:xfrm>
        <a:custGeom>
          <a:avLst/>
          <a:gdLst/>
          <a:ahLst/>
          <a:cxnLst/>
          <a:rect l="0" t="0" r="0" b="0"/>
          <a:pathLst>
            <a:path>
              <a:moveTo>
                <a:pt x="467906" y="679459"/>
              </a:moveTo>
              <a:arcTo wR="1944765" hR="1944765" stAng="13235308" swAng="121077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3A85490-03C5-EF40-B6D5-47C1D67B6D79}">
      <dsp:nvSpPr>
        <dsp:cNvPr id="0" name=""/>
        <dsp:cNvSpPr/>
      </dsp:nvSpPr>
      <dsp:spPr>
        <a:xfrm rot="5400000">
          <a:off x="735037" y="1321534"/>
          <a:ext cx="4465088" cy="3430873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DE92A92-63D0-7F4A-A14D-7BC04250502E}">
      <dsp:nvSpPr>
        <dsp:cNvPr id="0" name=""/>
        <dsp:cNvSpPr/>
      </dsp:nvSpPr>
      <dsp:spPr>
        <a:xfrm>
          <a:off x="2220846" y="1023871"/>
          <a:ext cx="1457774" cy="512329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solidFill>
                <a:schemeClr val="tx1"/>
              </a:solidFill>
            </a:rPr>
            <a:t>Have the ball in your hands.</a:t>
          </a:r>
        </a:p>
      </dsp:txBody>
      <dsp:txXfrm>
        <a:off x="2245856" y="1048881"/>
        <a:ext cx="1407754" cy="462309"/>
      </dsp:txXfrm>
    </dsp:sp>
    <dsp:sp modelId="{624A22B1-E3C0-1749-9427-FA929AA86ABD}">
      <dsp:nvSpPr>
        <dsp:cNvPr id="0" name=""/>
        <dsp:cNvSpPr/>
      </dsp:nvSpPr>
      <dsp:spPr>
        <a:xfrm>
          <a:off x="2238705" y="1672758"/>
          <a:ext cx="1457774" cy="504705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solidFill>
                <a:schemeClr val="tx1"/>
              </a:solidFill>
            </a:rPr>
            <a:t>Drop the ball over your right foot.</a:t>
          </a:r>
        </a:p>
      </dsp:txBody>
      <dsp:txXfrm>
        <a:off x="2263343" y="1697396"/>
        <a:ext cx="1408498" cy="455429"/>
      </dsp:txXfrm>
    </dsp:sp>
    <dsp:sp modelId="{CEE893B6-02CE-2A4E-9212-5734BE68334C}">
      <dsp:nvSpPr>
        <dsp:cNvPr id="0" name=""/>
        <dsp:cNvSpPr/>
      </dsp:nvSpPr>
      <dsp:spPr>
        <a:xfrm>
          <a:off x="2238716" y="2337111"/>
          <a:ext cx="1457774" cy="861614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solidFill>
                <a:schemeClr val="tx1"/>
              </a:solidFill>
            </a:rPr>
            <a:t>In one motion, kick the ball with the outside of your foot and move your foot around the ball.</a:t>
          </a:r>
        </a:p>
      </dsp:txBody>
      <dsp:txXfrm>
        <a:off x="2280777" y="2379172"/>
        <a:ext cx="1373652" cy="777492"/>
      </dsp:txXfrm>
    </dsp:sp>
    <dsp:sp modelId="{9DA4ECBE-D37A-BE4F-80BA-C59D2C6A9305}">
      <dsp:nvSpPr>
        <dsp:cNvPr id="0" name=""/>
        <dsp:cNvSpPr/>
      </dsp:nvSpPr>
      <dsp:spPr>
        <a:xfrm>
          <a:off x="2238716" y="3365002"/>
          <a:ext cx="1457774" cy="561216"/>
        </a:xfrm>
        <a:prstGeom prst="roundRect">
          <a:avLst/>
        </a:prstGeom>
        <a:solidFill>
          <a:schemeClr val="bg1"/>
        </a:solidFill>
        <a:ln w="25400" cap="flat" cmpd="sng" algn="ctr">
          <a:solidFill>
            <a:schemeClr val="tx1"/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1000" kern="1200" dirty="0">
              <a:solidFill>
                <a:schemeClr val="tx1"/>
              </a:solidFill>
            </a:rPr>
            <a:t>Kick the ball before it hits the floor.</a:t>
          </a:r>
        </a:p>
      </dsp:txBody>
      <dsp:txXfrm>
        <a:off x="2266112" y="3392398"/>
        <a:ext cx="1402982" cy="5064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28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32285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9288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257170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397118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963838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200306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18006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93250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9820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128815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8D1166-1951-45D4-B1BB-87420B07DE81}" type="datetimeFigureOut">
              <a:rPr lang="en-GB" smtClean="0"/>
              <a:t>08/06/2020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38642F-912E-4105-99CB-45FCA9C0CF0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850912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10" Type="http://schemas.openxmlformats.org/officeDocument/2006/relationships/image" Target="../media/image11.png"/><Relationship Id="rId4" Type="http://schemas.openxmlformats.org/officeDocument/2006/relationships/diagramLayout" Target="../diagrams/layout1.xml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diagramLayout" Target="../diagrams/layout2.xml"/><Relationship Id="rId7" Type="http://schemas.openxmlformats.org/officeDocument/2006/relationships/image" Target="../media/image12.jpeg"/><Relationship Id="rId12" Type="http://schemas.openxmlformats.org/officeDocument/2006/relationships/image" Target="../media/image11.png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2.xml"/><Relationship Id="rId11" Type="http://schemas.openxmlformats.org/officeDocument/2006/relationships/image" Target="../media/image10.png"/><Relationship Id="rId5" Type="http://schemas.openxmlformats.org/officeDocument/2006/relationships/diagramColors" Target="../diagrams/colors2.xml"/><Relationship Id="rId10" Type="http://schemas.openxmlformats.org/officeDocument/2006/relationships/image" Target="../media/image9.png"/><Relationship Id="rId4" Type="http://schemas.openxmlformats.org/officeDocument/2006/relationships/diagramQuickStyle" Target="../diagrams/quickStyle2.xml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6.jpeg"/><Relationship Id="rId7" Type="http://schemas.openxmlformats.org/officeDocument/2006/relationships/diagramColors" Target="../diagrams/colors3.xml"/><Relationship Id="rId2" Type="http://schemas.openxmlformats.org/officeDocument/2006/relationships/image" Target="../media/image15.tiff"/><Relationship Id="rId1" Type="http://schemas.openxmlformats.org/officeDocument/2006/relationships/slideLayout" Target="../slideLayouts/slideLayout1.xml"/><Relationship Id="rId6" Type="http://schemas.openxmlformats.org/officeDocument/2006/relationships/diagramQuickStyle" Target="../diagrams/quickStyle3.xml"/><Relationship Id="rId11" Type="http://schemas.openxmlformats.org/officeDocument/2006/relationships/image" Target="../media/image11.png"/><Relationship Id="rId5" Type="http://schemas.openxmlformats.org/officeDocument/2006/relationships/diagramLayout" Target="../diagrams/layout3.xml"/><Relationship Id="rId10" Type="http://schemas.openxmlformats.org/officeDocument/2006/relationships/image" Target="../media/image10.png"/><Relationship Id="rId4" Type="http://schemas.openxmlformats.org/officeDocument/2006/relationships/diagramData" Target="../diagrams/data3.xml"/><Relationship Id="rId9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GB" dirty="0"/>
              <a:t/>
            </a:r>
            <a:br>
              <a:rPr lang="en-GB" dirty="0"/>
            </a:br>
            <a:r>
              <a:rPr lang="en-GB" b="1" u="sng" dirty="0"/>
              <a:t>INSTRUCTIONS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28650" y="1824831"/>
            <a:ext cx="7886700" cy="4351338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b="1" u="sng" dirty="0"/>
              <a:t>WELCOME TO OUR FOOTBALL FREESTYLE WEEK</a:t>
            </a:r>
          </a:p>
          <a:p>
            <a:r>
              <a:rPr lang="en-GB" dirty="0"/>
              <a:t>Choose your level: Bronze, Silver, Gold or Platinum.</a:t>
            </a:r>
          </a:p>
          <a:p>
            <a:r>
              <a:rPr lang="en-GB" dirty="0"/>
              <a:t>Can you complete all 3 challenges within that level.</a:t>
            </a:r>
          </a:p>
          <a:p>
            <a:r>
              <a:rPr lang="en-GB" dirty="0"/>
              <a:t>If you start at Bronze or Silver can you progress to Gold or Platinum with practice and determination.</a:t>
            </a:r>
          </a:p>
          <a:p>
            <a:r>
              <a:rPr lang="en-GB" dirty="0"/>
              <a:t>If you do not have a football use a tied up beach or bath towel or sock.</a:t>
            </a:r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600978" y="4815486"/>
            <a:ext cx="1315233" cy="17536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192402" y="5554718"/>
            <a:ext cx="768350" cy="76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49" y="5353758"/>
            <a:ext cx="3436511" cy="121087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7376669" y="368300"/>
            <a:ext cx="1404075" cy="14565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28650" y="234157"/>
            <a:ext cx="1590675" cy="159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5148958" y="5583974"/>
            <a:ext cx="2272184" cy="709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04197" y="222936"/>
            <a:ext cx="1144761" cy="5875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18333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82F1FE35-5EBA-D446-9124-B700D074B155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569527" y="2316855"/>
            <a:ext cx="3455722" cy="4457724"/>
          </a:xfrm>
          <a:prstGeom prst="rect">
            <a:avLst/>
          </a:prstGeom>
        </p:spPr>
      </p:pic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xmlns="" id="{35B5050B-AA48-2541-8380-1ECE8D7A878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672546744"/>
              </p:ext>
            </p:extLst>
          </p:nvPr>
        </p:nvGraphicFramePr>
        <p:xfrm>
          <a:off x="-23748" y="415636"/>
          <a:ext cx="5459681" cy="742207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1D704C21-A99A-EC4B-A59E-B6A36A812271}"/>
              </a:ext>
            </a:extLst>
          </p:cNvPr>
          <p:cNvSpPr txBox="1"/>
          <p:nvPr/>
        </p:nvSpPr>
        <p:spPr>
          <a:xfrm>
            <a:off x="118751" y="2814574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1C77686B-781E-C54C-B27E-485B2E334D2F}"/>
              </a:ext>
            </a:extLst>
          </p:cNvPr>
          <p:cNvSpPr txBox="1"/>
          <p:nvPr/>
        </p:nvSpPr>
        <p:spPr>
          <a:xfrm>
            <a:off x="118751" y="3540982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82C70587-49CD-A244-80F9-C38D527EF589}"/>
              </a:ext>
            </a:extLst>
          </p:cNvPr>
          <p:cNvSpPr txBox="1"/>
          <p:nvPr/>
        </p:nvSpPr>
        <p:spPr>
          <a:xfrm>
            <a:off x="95003" y="4267390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3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89916D0-C834-EB40-8DC8-D092F2E5B63B}"/>
              </a:ext>
            </a:extLst>
          </p:cNvPr>
          <p:cNvSpPr txBox="1"/>
          <p:nvPr/>
        </p:nvSpPr>
        <p:spPr>
          <a:xfrm>
            <a:off x="87926" y="4954907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4</a:t>
            </a:r>
          </a:p>
        </p:txBody>
      </p:sp>
      <p:sp>
        <p:nvSpPr>
          <p:cNvPr id="15" name="Rounded Rectangle 14">
            <a:extLst>
              <a:ext uri="{FF2B5EF4-FFF2-40B4-BE49-F238E27FC236}">
                <a16:creationId xmlns:a16="http://schemas.microsoft.com/office/drawing/2014/main" xmlns="" id="{9BC2ECB6-201B-8744-BACE-50D6722BA968}"/>
              </a:ext>
            </a:extLst>
          </p:cNvPr>
          <p:cNvSpPr/>
          <p:nvPr/>
        </p:nvSpPr>
        <p:spPr>
          <a:xfrm>
            <a:off x="0" y="0"/>
            <a:ext cx="9104812" cy="1397884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At Home Freestyle</a:t>
            </a:r>
          </a:p>
        </p:txBody>
      </p:sp>
      <p:pic>
        <p:nvPicPr>
          <p:cNvPr id="16" name="Picture 15">
            <a:extLst>
              <a:ext uri="{FF2B5EF4-FFF2-40B4-BE49-F238E27FC236}">
                <a16:creationId xmlns:a16="http://schemas.microsoft.com/office/drawing/2014/main" xmlns="" id="{E1A15347-8A86-564D-897A-AF9B3377A50D}"/>
              </a:ext>
            </a:extLst>
          </p:cNvPr>
          <p:cNvPicPr>
            <a:picLocks noChangeAspect="1"/>
          </p:cNvPicPr>
          <p:nvPr/>
        </p:nvPicPr>
        <p:blipFill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8278" y="197699"/>
            <a:ext cx="1073016" cy="111001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pic>
        <p:nvPicPr>
          <p:cNvPr id="17" name="Picture 16">
            <a:extLst>
              <a:ext uri="{FF2B5EF4-FFF2-40B4-BE49-F238E27FC236}">
                <a16:creationId xmlns:a16="http://schemas.microsoft.com/office/drawing/2014/main" xmlns="" id="{7353F42C-2C27-EC47-97F7-F47E585DA2BF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630" y="79724"/>
            <a:ext cx="1327976" cy="132797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18" name="Rounded Rectangle 17">
            <a:extLst>
              <a:ext uri="{FF2B5EF4-FFF2-40B4-BE49-F238E27FC236}">
                <a16:creationId xmlns:a16="http://schemas.microsoft.com/office/drawing/2014/main" xmlns="" id="{687F1244-D7DD-5F45-8EA9-BD674C0028FE}"/>
              </a:ext>
            </a:extLst>
          </p:cNvPr>
          <p:cNvSpPr/>
          <p:nvPr/>
        </p:nvSpPr>
        <p:spPr>
          <a:xfrm>
            <a:off x="0" y="1524588"/>
            <a:ext cx="9143999" cy="652062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u="sng" dirty="0">
                <a:solidFill>
                  <a:schemeClr val="bg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Platinum Challenge 1:</a:t>
            </a:r>
            <a:r>
              <a:rPr lang="en-US" sz="3000" b="1" dirty="0">
                <a:solidFill>
                  <a:schemeClr val="bg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 Side Step Slam Down</a:t>
            </a:r>
          </a:p>
        </p:txBody>
      </p:sp>
      <p:pic>
        <p:nvPicPr>
          <p:cNvPr id="19" name="Picture 2"/>
          <p:cNvPicPr>
            <a:picLocks noChangeAspect="1" noChangeArrowheads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339" y="79723"/>
            <a:ext cx="1311316" cy="672985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128508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1C87EC39-182A-B645-A587-C830B47CB15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1504615"/>
              </p:ext>
            </p:extLst>
          </p:nvPr>
        </p:nvGraphicFramePr>
        <p:xfrm>
          <a:off x="3182786" y="2290498"/>
          <a:ext cx="6614360" cy="456012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430CED2B-C691-324C-BB07-C4800302595C}"/>
              </a:ext>
            </a:extLst>
          </p:cNvPr>
          <p:cNvPicPr>
            <a:picLocks noChangeAspect="1"/>
          </p:cNvPicPr>
          <p:nvPr/>
        </p:nvPicPr>
        <p:blipFill rotWithShape="1">
          <a:blip r:embed="rId7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5003" y="2246237"/>
            <a:ext cx="3668648" cy="1968203"/>
          </a:xfrm>
          <a:prstGeom prst="rect">
            <a:avLst/>
          </a:prstGeom>
        </p:spPr>
      </p:pic>
      <p:pic>
        <p:nvPicPr>
          <p:cNvPr id="10" name="Picture 9">
            <a:extLst>
              <a:ext uri="{FF2B5EF4-FFF2-40B4-BE49-F238E27FC236}">
                <a16:creationId xmlns:a16="http://schemas.microsoft.com/office/drawing/2014/main" xmlns="" id="{C941316E-4311-BE4C-8160-0CBE6E4E25D5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209303" y="4570562"/>
            <a:ext cx="3658126" cy="2211778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xmlns="" id="{4A982887-7BA6-9841-A0B9-067A633AADB5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632960" y="4465236"/>
            <a:ext cx="549826" cy="568786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C9FE3DA1-56C6-724C-9C10-5B4011C84E5E}"/>
              </a:ext>
            </a:extLst>
          </p:cNvPr>
          <p:cNvSpPr txBox="1"/>
          <p:nvPr/>
        </p:nvSpPr>
        <p:spPr>
          <a:xfrm>
            <a:off x="3988040" y="3230338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1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xmlns="" id="{3E927902-C245-F643-B247-7140CEFC5225}"/>
              </a:ext>
            </a:extLst>
          </p:cNvPr>
          <p:cNvSpPr txBox="1"/>
          <p:nvPr/>
        </p:nvSpPr>
        <p:spPr>
          <a:xfrm>
            <a:off x="5349655" y="2201419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xmlns="" id="{CAE10888-FFE2-D449-A3F6-3AFE91484FF9}"/>
              </a:ext>
            </a:extLst>
          </p:cNvPr>
          <p:cNvSpPr txBox="1"/>
          <p:nvPr/>
        </p:nvSpPr>
        <p:spPr>
          <a:xfrm>
            <a:off x="7353758" y="3331362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3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xmlns="" id="{7A659F1A-209B-0D4D-8D9F-6074B559D7FC}"/>
              </a:ext>
            </a:extLst>
          </p:cNvPr>
          <p:cNvSpPr txBox="1"/>
          <p:nvPr/>
        </p:nvSpPr>
        <p:spPr>
          <a:xfrm>
            <a:off x="6817161" y="5407565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4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BEEDF9F5-F02C-954F-8413-ADD20540A828}"/>
              </a:ext>
            </a:extLst>
          </p:cNvPr>
          <p:cNvSpPr txBox="1"/>
          <p:nvPr/>
        </p:nvSpPr>
        <p:spPr>
          <a:xfrm>
            <a:off x="4289726" y="5491785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5</a:t>
            </a:r>
          </a:p>
        </p:txBody>
      </p:sp>
      <p:sp>
        <p:nvSpPr>
          <p:cNvPr id="17" name="Rounded Rectangle 16">
            <a:extLst>
              <a:ext uri="{FF2B5EF4-FFF2-40B4-BE49-F238E27FC236}">
                <a16:creationId xmlns:a16="http://schemas.microsoft.com/office/drawing/2014/main" xmlns="" id="{9BC2ECB6-201B-8744-BACE-50D6722BA968}"/>
              </a:ext>
            </a:extLst>
          </p:cNvPr>
          <p:cNvSpPr/>
          <p:nvPr/>
        </p:nvSpPr>
        <p:spPr>
          <a:xfrm>
            <a:off x="0" y="0"/>
            <a:ext cx="9104812" cy="1397884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At Home Freestyle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xmlns="" id="{E1A15347-8A86-564D-897A-AF9B3377A50D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8278" y="197699"/>
            <a:ext cx="1073016" cy="111001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pic>
        <p:nvPicPr>
          <p:cNvPr id="19" name="Picture 18">
            <a:extLst>
              <a:ext uri="{FF2B5EF4-FFF2-40B4-BE49-F238E27FC236}">
                <a16:creationId xmlns:a16="http://schemas.microsoft.com/office/drawing/2014/main" xmlns="" id="{7353F42C-2C27-EC47-97F7-F47E585DA2BF}"/>
              </a:ext>
            </a:extLst>
          </p:cNvPr>
          <p:cNvPicPr>
            <a:picLocks noChangeAspect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630" y="79724"/>
            <a:ext cx="1327976" cy="132797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20" name="Rounded Rectangle 19">
            <a:extLst>
              <a:ext uri="{FF2B5EF4-FFF2-40B4-BE49-F238E27FC236}">
                <a16:creationId xmlns:a16="http://schemas.microsoft.com/office/drawing/2014/main" xmlns="" id="{687F1244-D7DD-5F45-8EA9-BD674C0028FE}"/>
              </a:ext>
            </a:extLst>
          </p:cNvPr>
          <p:cNvSpPr/>
          <p:nvPr/>
        </p:nvSpPr>
        <p:spPr>
          <a:xfrm>
            <a:off x="0" y="1524588"/>
            <a:ext cx="9143999" cy="652062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u="sng" dirty="0">
                <a:solidFill>
                  <a:schemeClr val="bg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Platinum Challenge 2:</a:t>
            </a:r>
            <a:r>
              <a:rPr lang="en-US" sz="3000" b="1" dirty="0">
                <a:solidFill>
                  <a:schemeClr val="bg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 Neck Balance Press-Up</a:t>
            </a:r>
          </a:p>
        </p:txBody>
      </p:sp>
      <p:pic>
        <p:nvPicPr>
          <p:cNvPr id="21" name="Picture 2"/>
          <p:cNvPicPr>
            <a:picLocks noChangeAspect="1" noChangeArrowheads="1"/>
          </p:cNvPicPr>
          <p:nvPr/>
        </p:nvPicPr>
        <p:blipFill>
          <a:blip r:embed="rId1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339" y="79723"/>
            <a:ext cx="1311316" cy="67298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85378440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xmlns="" id="{DAE04223-46FE-0646-A3A2-9CF943985BDA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118750" y="2319866"/>
            <a:ext cx="3146431" cy="4365941"/>
          </a:xfrm>
          <a:prstGeom prst="rect">
            <a:avLst/>
          </a:prstGeom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xmlns="" id="{7994F8D5-72F9-104E-B3AF-3AA793349260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718014" y="2319867"/>
            <a:ext cx="3307236" cy="4401570"/>
          </a:xfrm>
          <a:prstGeom prst="rect">
            <a:avLst/>
          </a:prstGeom>
        </p:spPr>
      </p:pic>
      <p:graphicFrame>
        <p:nvGraphicFramePr>
          <p:cNvPr id="5" name="Diagram 4">
            <a:extLst>
              <a:ext uri="{FF2B5EF4-FFF2-40B4-BE49-F238E27FC236}">
                <a16:creationId xmlns:a16="http://schemas.microsoft.com/office/drawing/2014/main" xmlns="" id="{99FE2CF6-5858-0E42-A00D-DC58DB918FAC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797335510"/>
              </p:ext>
            </p:extLst>
          </p:nvPr>
        </p:nvGraphicFramePr>
        <p:xfrm>
          <a:off x="1524000" y="1397000"/>
          <a:ext cx="6096000" cy="5461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188B3FC-9298-2B46-8F9B-CB4B62562DB7}"/>
              </a:ext>
            </a:extLst>
          </p:cNvPr>
          <p:cNvSpPr txBox="1"/>
          <p:nvPr/>
        </p:nvSpPr>
        <p:spPr>
          <a:xfrm>
            <a:off x="3364433" y="2469632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1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947467CD-9D22-ED49-84AA-70C580AF95AC}"/>
              </a:ext>
            </a:extLst>
          </p:cNvPr>
          <p:cNvSpPr txBox="1"/>
          <p:nvPr/>
        </p:nvSpPr>
        <p:spPr>
          <a:xfrm>
            <a:off x="3364433" y="3131847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2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xmlns="" id="{E672957A-AD89-C249-B46E-780747997BE2}"/>
              </a:ext>
            </a:extLst>
          </p:cNvPr>
          <p:cNvSpPr txBox="1"/>
          <p:nvPr/>
        </p:nvSpPr>
        <p:spPr>
          <a:xfrm>
            <a:off x="3363254" y="3978923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3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xmlns="" id="{85D747A7-AED0-9E46-B4EB-622F8D1C6B80}"/>
              </a:ext>
            </a:extLst>
          </p:cNvPr>
          <p:cNvSpPr txBox="1"/>
          <p:nvPr/>
        </p:nvSpPr>
        <p:spPr>
          <a:xfrm>
            <a:off x="3363254" y="4853682"/>
            <a:ext cx="301686" cy="369332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4</a:t>
            </a:r>
          </a:p>
        </p:txBody>
      </p:sp>
      <p:sp>
        <p:nvSpPr>
          <p:cNvPr id="13" name="Rounded Rectangle 12">
            <a:extLst>
              <a:ext uri="{FF2B5EF4-FFF2-40B4-BE49-F238E27FC236}">
                <a16:creationId xmlns:a16="http://schemas.microsoft.com/office/drawing/2014/main" xmlns="" id="{9BC2ECB6-201B-8744-BACE-50D6722BA968}"/>
              </a:ext>
            </a:extLst>
          </p:cNvPr>
          <p:cNvSpPr/>
          <p:nvPr/>
        </p:nvSpPr>
        <p:spPr>
          <a:xfrm>
            <a:off x="0" y="0"/>
            <a:ext cx="9104812" cy="1397884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2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endParaRPr lang="en-US" sz="2400" b="1" dirty="0">
              <a:solidFill>
                <a:schemeClr val="bg1"/>
              </a:solidFill>
              <a:latin typeface="Segoe UI Semibold" panose="020B0702040204020203" pitchFamily="34" charset="0"/>
              <a:cs typeface="Segoe UI Semibold" panose="020B0702040204020203" pitchFamily="34" charset="0"/>
            </a:endParaRPr>
          </a:p>
          <a:p>
            <a:pPr algn="ctr"/>
            <a:r>
              <a:rPr lang="en-US" sz="3600" b="1" dirty="0">
                <a:solidFill>
                  <a:schemeClr val="bg1"/>
                </a:solidFill>
                <a:latin typeface="Segoe UI Semibold" panose="020B0702040204020203" pitchFamily="34" charset="0"/>
                <a:cs typeface="Segoe UI Semibold" panose="020B0702040204020203" pitchFamily="34" charset="0"/>
              </a:rPr>
              <a:t>At Home Freestyle</a:t>
            </a: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xmlns="" id="{E1A15347-8A86-564D-897A-AF9B3377A50D}"/>
              </a:ext>
            </a:extLst>
          </p:cNvPr>
          <p:cNvPicPr>
            <a:picLocks noChangeAspect="1"/>
          </p:cNvPicPr>
          <p:nvPr/>
        </p:nvPicPr>
        <p:blipFill>
          <a:blip r:embed="rId9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858278" y="197699"/>
            <a:ext cx="1073016" cy="1110017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xmlns="" id="{7353F42C-2C27-EC47-97F7-F47E585DA2BF}"/>
              </a:ext>
            </a:extLst>
          </p:cNvPr>
          <p:cNvPicPr>
            <a:picLocks noChangeAspect="1"/>
          </p:cNvPicPr>
          <p:nvPr/>
        </p:nvPicPr>
        <p:blipFill>
          <a:blip r:embed="rId10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630" y="79724"/>
            <a:ext cx="1327976" cy="1327976"/>
          </a:xfrm>
          <a:prstGeom prst="rect">
            <a:avLst/>
          </a:prstGeom>
          <a:solidFill>
            <a:schemeClr val="bg1">
              <a:lumMod val="50000"/>
            </a:schemeClr>
          </a:solidFill>
        </p:spPr>
      </p:pic>
      <p:sp>
        <p:nvSpPr>
          <p:cNvPr id="16" name="Rounded Rectangle 15">
            <a:extLst>
              <a:ext uri="{FF2B5EF4-FFF2-40B4-BE49-F238E27FC236}">
                <a16:creationId xmlns:a16="http://schemas.microsoft.com/office/drawing/2014/main" xmlns="" id="{687F1244-D7DD-5F45-8EA9-BD674C0028FE}"/>
              </a:ext>
            </a:extLst>
          </p:cNvPr>
          <p:cNvSpPr/>
          <p:nvPr/>
        </p:nvSpPr>
        <p:spPr>
          <a:xfrm>
            <a:off x="0" y="1524588"/>
            <a:ext cx="9143999" cy="652062"/>
          </a:xfrm>
          <a:prstGeom prst="roundRect">
            <a:avLst/>
          </a:prstGeom>
          <a:solidFill>
            <a:schemeClr val="bg1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000" b="1" u="sng" dirty="0">
                <a:solidFill>
                  <a:schemeClr val="bg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Platinum Challenge 3:</a:t>
            </a:r>
            <a:r>
              <a:rPr lang="en-US" sz="3000" b="1" dirty="0">
                <a:solidFill>
                  <a:schemeClr val="bg1"/>
                </a:solidFill>
                <a:latin typeface="Segoe UI Semibold" panose="020B0702040204020203" pitchFamily="34" charset="0"/>
                <a:ea typeface="Apple Color Emoji" pitchFamily="2" charset="0"/>
                <a:cs typeface="Segoe UI Semibold" panose="020B0702040204020203" pitchFamily="34" charset="0"/>
              </a:rPr>
              <a:t> Around the World</a:t>
            </a:r>
          </a:p>
        </p:txBody>
      </p:sp>
      <p:pic>
        <p:nvPicPr>
          <p:cNvPr id="17" name="Picture 2"/>
          <p:cNvPicPr>
            <a:picLocks noChangeAspect="1" noChangeArrowheads="1"/>
          </p:cNvPicPr>
          <p:nvPr/>
        </p:nvPicPr>
        <p:blipFill>
          <a:blip r:embed="rId11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4038339" y="79723"/>
            <a:ext cx="1311316" cy="672985"/>
          </a:xfrm>
          <a:prstGeom prst="rect">
            <a:avLst/>
          </a:prstGeom>
          <a:solidFill>
            <a:schemeClr val="bg1">
              <a:lumMod val="50000"/>
            </a:scheme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120664519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264</Words>
  <Application>Microsoft Office PowerPoint</Application>
  <PresentationFormat>On-screen Show (4:3)</PresentationFormat>
  <Paragraphs>44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 INSTRUCTIONS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INSTRUCTIONS</dc:title>
  <dc:creator>Windows User</dc:creator>
  <cp:lastModifiedBy>Rob Tromans</cp:lastModifiedBy>
  <cp:revision>4</cp:revision>
  <dcterms:created xsi:type="dcterms:W3CDTF">2020-06-03T12:38:35Z</dcterms:created>
  <dcterms:modified xsi:type="dcterms:W3CDTF">2020-06-07T23:09:51Z</dcterms:modified>
</cp:coreProperties>
</file>