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399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9592" y="1059212"/>
            <a:ext cx="2232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Plastic bags stay in the dump and do not rot.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48680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It makes the place smells and messy.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390907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Wen  its   </a:t>
            </a:r>
            <a:r>
              <a:rPr lang="en-GB" dirty="0" err="1" smtClean="0"/>
              <a:t>windi</a:t>
            </a:r>
            <a:r>
              <a:rPr lang="en-GB" dirty="0" smtClean="0"/>
              <a:t>   </a:t>
            </a:r>
            <a:r>
              <a:rPr lang="en-GB" dirty="0" err="1" smtClean="0"/>
              <a:t>pIASTIK</a:t>
            </a:r>
            <a:r>
              <a:rPr lang="en-GB" dirty="0" smtClean="0"/>
              <a:t>    bags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 </a:t>
            </a:r>
            <a:r>
              <a:rPr lang="en-GB" smtClean="0"/>
              <a:t>blow away.</a:t>
            </a:r>
            <a:endParaRPr lang="en-GB" dirty="0"/>
          </a:p>
        </p:txBody>
      </p:sp>
      <p:pic>
        <p:nvPicPr>
          <p:cNvPr id="7" name="Picture 18" descr="http://t0.gstatic.com/images?q=tbn:ANd9GcQM488pmEMzvSii0oNZ8WRaez9fQc1FZeBqzCrjZnn7E1_5p9z-kw:assets.inhabitat.com/wp-content/blogs.dir/1/files/2012/06/toronto-bans-plastic-bags-537x368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9188" y1="25806" x2="19188" y2="25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18" y="2924944"/>
            <a:ext cx="2808312" cy="19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1059212"/>
            <a:ext cx="237626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 why:</a:t>
            </a:r>
          </a:p>
          <a:p>
            <a:endParaRPr lang="en-GB" dirty="0"/>
          </a:p>
          <a:p>
            <a:r>
              <a:rPr lang="en-GB" dirty="0" smtClean="0"/>
              <a:t>In  </a:t>
            </a:r>
            <a:r>
              <a:rPr lang="en-GB" dirty="0" err="1" smtClean="0"/>
              <a:t>sted</a:t>
            </a:r>
            <a:r>
              <a:rPr lang="en-GB" dirty="0" smtClean="0"/>
              <a:t>    of    plastic  bags you  can   </a:t>
            </a:r>
            <a:r>
              <a:rPr lang="en-GB" dirty="0" err="1" smtClean="0"/>
              <a:t>yous</a:t>
            </a:r>
            <a:r>
              <a:rPr lang="en-GB" dirty="0" smtClean="0"/>
              <a:t>   </a:t>
            </a:r>
            <a:r>
              <a:rPr lang="en-GB" dirty="0" err="1" smtClean="0"/>
              <a:t>bascits</a:t>
            </a:r>
            <a:r>
              <a:rPr lang="en-GB" smtClean="0"/>
              <a:t>.</a:t>
            </a:r>
            <a:endParaRPr lang="en-GB"/>
          </a:p>
        </p:txBody>
      </p:sp>
      <p:pic>
        <p:nvPicPr>
          <p:cNvPr id="3" name="R and 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2231740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9532" y="-17139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</a:t>
            </a:r>
            <a:r>
              <a:rPr lang="en-GB" dirty="0" err="1" smtClean="0"/>
              <a:t>Romell</a:t>
            </a:r>
            <a:r>
              <a:rPr lang="en-GB" smtClean="0"/>
              <a:t> and Luke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31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58</Words>
  <Application>Microsoft Office PowerPoint</Application>
  <PresentationFormat>On-screen Show (4:3)</PresentationFormat>
  <Paragraphs>16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10</cp:revision>
  <cp:lastPrinted>2013-10-04T11:43:23Z</cp:lastPrinted>
  <dcterms:created xsi:type="dcterms:W3CDTF">2013-09-30T13:53:42Z</dcterms:created>
  <dcterms:modified xsi:type="dcterms:W3CDTF">2013-10-04T11:43:25Z</dcterms:modified>
</cp:coreProperties>
</file>