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  <p:sldId id="258" r:id="rId5"/>
    <p:sldId id="271" r:id="rId6"/>
    <p:sldId id="275" r:id="rId7"/>
    <p:sldId id="264" r:id="rId8"/>
    <p:sldId id="26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32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www.youtube.com/watch?v=n5ULJ_kcFz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hyperlink" Target="https://www.khanacademy.org/math/basic-geo/basic-geo-area-and-perimeter/basic-geo-perimeter/v/perimeter-of-a-shap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hyperlink" Target="https://www.topmarks.co.uk/Search.aspx?q=perimet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estimation.</a:t>
            </a:r>
            <a:endParaRPr lang="en-GB" dirty="0"/>
          </a:p>
          <a:p>
            <a:r>
              <a:rPr lang="en-GB" dirty="0">
                <a:hlinkClick r:id="rId2"/>
              </a:rPr>
              <a:t>http://www.estimation180.com/day-32.html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0" y="1599113"/>
            <a:ext cx="8932977" cy="45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perimeter?</a:t>
            </a:r>
            <a:endParaRPr lang="en-GB" dirty="0"/>
          </a:p>
        </p:txBody>
      </p:sp>
      <p:pic>
        <p:nvPicPr>
          <p:cNvPr id="1026" name="Picture 2" descr="Image result for peri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65" y="1535806"/>
            <a:ext cx="24098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eri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95" y="1986567"/>
            <a:ext cx="60579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erime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978" y="3678931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Play the video below if you want to remember the fantastic song!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www.youtube.com/watch?v=n5ULJ_kcFzI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51" y="2955047"/>
            <a:ext cx="7182853" cy="3600953"/>
          </a:xfrm>
          <a:prstGeom prst="rect">
            <a:avLst/>
          </a:prstGeom>
        </p:spPr>
      </p:pic>
      <p:pic>
        <p:nvPicPr>
          <p:cNvPr id="6" name="Picture 4" descr="Image result for smiley emoj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004" y="1177701"/>
            <a:ext cx="1602302" cy="160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800" dirty="0" smtClean="0"/>
              <a:t>Play this video – It is good to see how it is explained in different ways and with different shapes, helping you to have a better understanding.</a:t>
            </a:r>
            <a:br>
              <a:rPr lang="en-GB" sz="2800" dirty="0" smtClean="0"/>
            </a:br>
            <a:r>
              <a:rPr lang="en-GB" sz="2800" dirty="0" smtClean="0">
                <a:solidFill>
                  <a:srgbClr val="FF0000"/>
                </a:solidFill>
              </a:rPr>
              <a:t>Note – you may not be able to open in Internet Explorer – copy and paste the link into Google.  It does work.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www.khanacademy.org/math/basic-geo/basic-geo-area-and-perimeter/basic-geo-perimeter/v/perimeter-of-a-shape</a:t>
            </a:r>
            <a:endParaRPr lang="en-GB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3" y="3400421"/>
            <a:ext cx="19053" cy="5715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945" y="3818957"/>
            <a:ext cx="3600953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Try this website for activities. The first activities are good for building your own shapes.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https://www.topmarks.co.uk/Search.aspx?q=perimeter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5" y="2799783"/>
            <a:ext cx="4559565" cy="359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 Try some of these – don’t forget to include </a:t>
            </a:r>
            <a:r>
              <a:rPr lang="en-GB" b="1" u="sng" dirty="0" smtClean="0">
                <a:solidFill>
                  <a:srgbClr val="FF0000"/>
                </a:solidFill>
              </a:rPr>
              <a:t>every</a:t>
            </a:r>
            <a:r>
              <a:rPr lang="en-GB" dirty="0" smtClean="0"/>
              <a:t> side.  You may need to </a:t>
            </a:r>
            <a:r>
              <a:rPr lang="en-GB" b="1" u="sng" dirty="0" smtClean="0">
                <a:solidFill>
                  <a:srgbClr val="FF0000"/>
                </a:solidFill>
              </a:rPr>
              <a:t>find </a:t>
            </a:r>
            <a:r>
              <a:rPr lang="en-GB" dirty="0" smtClean="0"/>
              <a:t>one or two of the sides before you add them all up.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87" y="2193367"/>
            <a:ext cx="2686425" cy="287695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84" y="3405184"/>
            <a:ext cx="47632" cy="4763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21" y="2193367"/>
            <a:ext cx="5249008" cy="3057952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455" y="2193367"/>
            <a:ext cx="3940708" cy="360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1 -  34cm</a:t>
            </a:r>
          </a:p>
          <a:p>
            <a:endParaRPr lang="en-GB" dirty="0"/>
          </a:p>
          <a:p>
            <a:r>
              <a:rPr lang="en-GB" dirty="0" smtClean="0"/>
              <a:t>2 – 146m</a:t>
            </a:r>
          </a:p>
          <a:p>
            <a:endParaRPr lang="en-GB" dirty="0"/>
          </a:p>
          <a:p>
            <a:r>
              <a:rPr lang="en-GB" dirty="0" smtClean="0"/>
              <a:t>3 – 969m per day (323 x 3 times)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79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00B050"/>
                </a:solidFill>
              </a:rPr>
              <a:t>Answer one of the questions below in the comment section.</a:t>
            </a:r>
            <a:endParaRPr lang="en-GB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the comment section below explain what you know about area.</a:t>
            </a:r>
          </a:p>
          <a:p>
            <a:endParaRPr lang="en-GB" dirty="0"/>
          </a:p>
          <a:p>
            <a:r>
              <a:rPr lang="en-GB" dirty="0" smtClean="0"/>
              <a:t>The next two lessons will be about area.</a:t>
            </a:r>
          </a:p>
          <a:p>
            <a:endParaRPr lang="en-GB" dirty="0"/>
          </a:p>
          <a:p>
            <a:r>
              <a:rPr lang="en-GB" dirty="0" smtClean="0"/>
              <a:t>What is the definition of area?</a:t>
            </a:r>
          </a:p>
          <a:p>
            <a:endParaRPr lang="en-GB" dirty="0"/>
          </a:p>
          <a:p>
            <a:r>
              <a:rPr lang="en-GB" dirty="0" smtClean="0"/>
              <a:t>Can you give an example?</a:t>
            </a:r>
          </a:p>
          <a:p>
            <a:endParaRPr lang="en-GB" dirty="0"/>
          </a:p>
          <a:p>
            <a:r>
              <a:rPr lang="en-GB" dirty="0" smtClean="0"/>
              <a:t>How would you find area?  Of a rectangle?  </a:t>
            </a:r>
          </a:p>
          <a:p>
            <a:endParaRPr lang="en-GB"/>
          </a:p>
          <a:p>
            <a:r>
              <a:rPr lang="en-GB" smtClean="0"/>
              <a:t>Of a compound shape?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27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207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Starters</vt:lpstr>
      <vt:lpstr>Problems of the day</vt:lpstr>
      <vt:lpstr>What is perimeter?</vt:lpstr>
      <vt:lpstr>Play the video below if you want to remember the fantastic song! </vt:lpstr>
      <vt:lpstr>Play this video – It is good to see how it is explained in different ways and with different shapes, helping you to have a better understanding. Note – you may not be able to open in Internet Explorer – copy and paste the link into Google.  It does work.</vt:lpstr>
      <vt:lpstr>Try this website for activities. The first activities are good for building your own shapes.</vt:lpstr>
      <vt:lpstr> Try some of these – don’t forget to include every side.  You may need to find one or two of the sides before you add them all up.</vt:lpstr>
      <vt:lpstr>Answers</vt:lpstr>
      <vt:lpstr>Answer one of the questions below in the comment section.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36</cp:revision>
  <dcterms:created xsi:type="dcterms:W3CDTF">2020-03-20T09:46:16Z</dcterms:created>
  <dcterms:modified xsi:type="dcterms:W3CDTF">2020-03-30T09:49:40Z</dcterms:modified>
</cp:coreProperties>
</file>