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18" r:id="rId5"/>
    <p:sldId id="317" r:id="rId6"/>
    <p:sldId id="311" r:id="rId7"/>
    <p:sldId id="312" r:id="rId8"/>
    <p:sldId id="301" r:id="rId9"/>
    <p:sldId id="303" r:id="rId10"/>
    <p:sldId id="305" r:id="rId11"/>
    <p:sldId id="306" r:id="rId12"/>
    <p:sldId id="30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4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://www.estimation180.com/day-48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endParaRPr lang="en-GB" dirty="0"/>
          </a:p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www.estimation180.com/day-48.html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3 either side. </a:t>
            </a:r>
            <a:endParaRPr lang="en-GB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1234" y="9307"/>
            <a:ext cx="5331853" cy="6848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0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9262" y="463639"/>
            <a:ext cx="5885645" cy="6130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2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5172" y="128789"/>
            <a:ext cx="5872765" cy="6600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08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8519" y="939642"/>
            <a:ext cx="9754962" cy="546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204" y="1604030"/>
            <a:ext cx="7811591" cy="470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Open this video for an introduction to today’s lesson. </a:t>
            </a:r>
            <a:r>
              <a:rPr lang="en-GB" sz="2400" dirty="0" smtClean="0"/>
              <a:t>You need to find Week </a:t>
            </a:r>
            <a:r>
              <a:rPr lang="en-GB" sz="2400" dirty="0" smtClean="0"/>
              <a:t>1 - Lesson 1 – Decimals up to </a:t>
            </a:r>
            <a:r>
              <a:rPr lang="en-GB" sz="2400" dirty="0" smtClean="0"/>
              <a:t>2.d.p.  You will find the </a:t>
            </a:r>
            <a:r>
              <a:rPr lang="en-GB" sz="2400" dirty="0"/>
              <a:t>p</a:t>
            </a:r>
            <a:r>
              <a:rPr lang="en-GB" sz="2400" dirty="0" smtClean="0"/>
              <a:t>icture below.  It is not in the summer term.</a:t>
            </a: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https://whiterosemaths.com/homelearning/year-5/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441" y="2947280"/>
            <a:ext cx="8183118" cy="3410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5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569" y="353964"/>
            <a:ext cx="4919730" cy="6364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3162" y="258588"/>
            <a:ext cx="4954168" cy="6296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29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8812" y="402402"/>
            <a:ext cx="4906850" cy="627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7145" y="233651"/>
            <a:ext cx="5357610" cy="637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1539" y="160338"/>
            <a:ext cx="5228822" cy="6684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08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83</Words>
  <Application>Microsoft Office PowerPoint</Application>
  <PresentationFormat>Custom</PresentationFormat>
  <Paragraphs>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Open this video for an introduction to today’s lesson. You need to find Week 1 - Lesson 1 – Decimals up to 2.d.p.  You will find the picture below.  It is not in the summer term.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96</cp:revision>
  <dcterms:created xsi:type="dcterms:W3CDTF">2020-03-20T09:46:16Z</dcterms:created>
  <dcterms:modified xsi:type="dcterms:W3CDTF">2020-04-30T16:55:53Z</dcterms:modified>
</cp:coreProperties>
</file>