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wav" ContentType="audio/wav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4481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90677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29821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7582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3318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85271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7668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3011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36263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19831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7394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43838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microsoft.com/office/2007/relationships/media" Target="../media/media1.wav"/><Relationship Id="rId2" Type="http://schemas.openxmlformats.org/officeDocument/2006/relationships/slideLayout" Target="../slideLayouts/slideLayout7.xml"/><Relationship Id="rId1" Type="http://schemas.openxmlformats.org/officeDocument/2006/relationships/audio" Target="../media/media1.wav"/><Relationship Id="rId6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3337" y="-459433"/>
            <a:ext cx="9278520" cy="7029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516216" y="260648"/>
            <a:ext cx="2232248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Reasons why:</a:t>
            </a:r>
          </a:p>
          <a:p>
            <a:endParaRPr lang="en-GB" dirty="0"/>
          </a:p>
          <a:p>
            <a:r>
              <a:rPr lang="en-GB" dirty="0" smtClean="0"/>
              <a:t>If they  no bags we </a:t>
            </a:r>
            <a:r>
              <a:rPr lang="en-GB" dirty="0" err="1" smtClean="0"/>
              <a:t>woud</a:t>
            </a:r>
            <a:r>
              <a:rPr lang="en-GB" dirty="0" smtClean="0"/>
              <a:t>  </a:t>
            </a:r>
            <a:r>
              <a:rPr lang="en-GB" dirty="0" err="1" smtClean="0"/>
              <a:t>yous</a:t>
            </a:r>
            <a:r>
              <a:rPr lang="en-GB" dirty="0" smtClean="0"/>
              <a:t>  </a:t>
            </a:r>
            <a:r>
              <a:rPr lang="en-GB" dirty="0" err="1" smtClean="0"/>
              <a:t>buskits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711504" y="980570"/>
            <a:ext cx="2160240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Reasons why.</a:t>
            </a:r>
          </a:p>
          <a:p>
            <a:r>
              <a:rPr lang="en-GB" dirty="0" smtClean="0"/>
              <a:t>It is  bad  because  they   smell   and   they   </a:t>
            </a:r>
            <a:r>
              <a:rPr lang="en-GB" dirty="0" err="1" smtClean="0"/>
              <a:t>hert</a:t>
            </a:r>
            <a:r>
              <a:rPr lang="en-GB" dirty="0" smtClean="0"/>
              <a:t>   are  world.</a:t>
            </a:r>
            <a:endParaRPr lang="en-GB" dirty="0"/>
          </a:p>
        </p:txBody>
      </p:sp>
      <p:pic>
        <p:nvPicPr>
          <p:cNvPr id="8" name="Picture 18" descr="http://t0.gstatic.com/images?q=tbn:ANd9GcQM488pmEMzvSii0oNZ8WRaez9fQc1FZeBqzCrjZnn7E1_5p9z-kw:assets.inhabitat.com/wp-content/blogs.dir/1/files/2012/06/toronto-bans-plastic-bags-537x36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ackgroundRemoval t="10000" b="90000" l="10000" r="90000">
                        <a14:backgroundMark x1="19188" y1="25806" x2="19188" y2="258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987322"/>
            <a:ext cx="2808312" cy="1927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16216" y="2132856"/>
            <a:ext cx="2160240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Reasons why:</a:t>
            </a:r>
          </a:p>
          <a:p>
            <a:r>
              <a:rPr lang="en-GB" dirty="0" smtClean="0"/>
              <a:t>They </a:t>
            </a:r>
            <a:r>
              <a:rPr lang="en-GB" dirty="0" smtClean="0"/>
              <a:t>cause</a:t>
            </a:r>
            <a:r>
              <a:rPr lang="en-GB" dirty="0" smtClean="0"/>
              <a:t>	 </a:t>
            </a:r>
            <a:r>
              <a:rPr lang="en-GB" dirty="0" smtClean="0"/>
              <a:t>rats    </a:t>
            </a:r>
            <a:r>
              <a:rPr lang="en-GB" dirty="0" smtClean="0"/>
              <a:t>to   give    </a:t>
            </a:r>
            <a:r>
              <a:rPr lang="en-GB" dirty="0" err="1" smtClean="0"/>
              <a:t>dses</a:t>
            </a:r>
            <a:r>
              <a:rPr lang="en-GB" dirty="0" smtClean="0"/>
              <a:t>     and  they </a:t>
            </a:r>
            <a:r>
              <a:rPr lang="en-GB" dirty="0" err="1" smtClean="0"/>
              <a:t>hert</a:t>
            </a:r>
            <a:r>
              <a:rPr lang="en-GB" dirty="0" smtClean="0"/>
              <a:t>   are   world</a:t>
            </a:r>
            <a:r>
              <a:rPr lang="en-GB" dirty="0" smtClean="0"/>
              <a:t>.</a:t>
            </a:r>
          </a:p>
          <a:p>
            <a:endParaRPr lang="en-GB" dirty="0"/>
          </a:p>
        </p:txBody>
      </p:sp>
      <p:pic>
        <p:nvPicPr>
          <p:cNvPr id="2" name="E and Sh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embed="rId7"/>
              </p:ext>
            </p:extLst>
          </p:nvPr>
        </p:nvPicPr>
        <p:blipFill>
          <a:blip r:embed="rId8" cstate="print"/>
          <a:stretch>
            <a:fillRect/>
          </a:stretch>
        </p:blipFill>
        <p:spPr>
          <a:xfrm>
            <a:off x="4103948" y="1660649"/>
            <a:ext cx="609600" cy="609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39275" y="-367138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LO: Debating.    4.10.2013    Emmanuel and </a:t>
            </a:r>
            <a:r>
              <a:rPr lang="en-GB" smtClean="0"/>
              <a:t>Shamailah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018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26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On-screen Show (4:3)</PresentationFormat>
  <Paragraphs>8</Paragraphs>
  <Slides>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Handsworth01</dc:creator>
  <cp:lastModifiedBy>jillian dale</cp:lastModifiedBy>
  <cp:revision>12</cp:revision>
  <cp:lastPrinted>2013-10-04T11:40:44Z</cp:lastPrinted>
  <dcterms:created xsi:type="dcterms:W3CDTF">2013-09-30T13:53:42Z</dcterms:created>
  <dcterms:modified xsi:type="dcterms:W3CDTF">2013-10-06T10:19:00Z</dcterms:modified>
</cp:coreProperties>
</file>