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4" r:id="rId4"/>
    <p:sldId id="288" r:id="rId5"/>
    <p:sldId id="277" r:id="rId6"/>
    <p:sldId id="258" r:id="rId7"/>
    <p:sldId id="281" r:id="rId8"/>
    <p:sldId id="269" r:id="rId9"/>
    <p:sldId id="278" r:id="rId10"/>
    <p:sldId id="285" r:id="rId11"/>
    <p:sldId id="286" r:id="rId12"/>
    <p:sldId id="28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38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hyperlink" Target="https://www.youtube.com/watch?v=n5ULJ_kcFz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Today’s estimation.</a:t>
            </a:r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www.estimation180.com/day-38.html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Think carefully about this one.  The receptacle goes all the way around and has been made from recycled milk jugs.  </a:t>
            </a:r>
          </a:p>
          <a:p>
            <a:endParaRPr lang="en-GB" dirty="0"/>
          </a:p>
          <a:p>
            <a:r>
              <a:rPr lang="en-GB" dirty="0" smtClean="0"/>
              <a:t>You can get 50 either side for this one.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17" y="560089"/>
            <a:ext cx="8857592" cy="594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70" y="349455"/>
            <a:ext cx="9247031" cy="617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71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770" y="463639"/>
            <a:ext cx="9756136" cy="595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70" y="1398995"/>
            <a:ext cx="9194988" cy="526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Have a go at as many of the activities as possible.  Don’t worry if you can’t do it all.  Just attempt the questions that you can over the next few slides.</a:t>
            </a:r>
            <a:endParaRPr lang="en-GB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564" y="2004783"/>
            <a:ext cx="3542423" cy="4763065"/>
          </a:xfrm>
        </p:spPr>
      </p:pic>
      <p:pic>
        <p:nvPicPr>
          <p:cNvPr id="8" name="Content Placeholder 7" descr="Screen Clippin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401" y="2044566"/>
            <a:ext cx="3577018" cy="4351338"/>
          </a:xfrm>
        </p:spPr>
      </p:pic>
    </p:spTree>
    <p:extLst>
      <p:ext uri="{BB962C8B-B14F-4D97-AF65-F5344CB8AC3E}">
        <p14:creationId xmlns:p14="http://schemas.microsoft.com/office/powerpoint/2010/main" val="40787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Jamal – True</a:t>
            </a:r>
          </a:p>
          <a:p>
            <a:endParaRPr lang="en-GB" dirty="0"/>
          </a:p>
          <a:p>
            <a:r>
              <a:rPr lang="en-GB" dirty="0" smtClean="0"/>
              <a:t>Kayden – False.  After three minutes, the </a:t>
            </a:r>
            <a:r>
              <a:rPr lang="en-GB" dirty="0" err="1" smtClean="0"/>
              <a:t>blackcurrent</a:t>
            </a:r>
            <a:r>
              <a:rPr lang="en-GB" dirty="0" smtClean="0"/>
              <a:t> line is below the orange which shows that it is cooler.</a:t>
            </a:r>
          </a:p>
          <a:p>
            <a:endParaRPr lang="en-GB" dirty="0"/>
          </a:p>
          <a:p>
            <a:r>
              <a:rPr lang="en-GB" dirty="0" smtClean="0"/>
              <a:t>Molly – False.  The temperature of the </a:t>
            </a:r>
            <a:r>
              <a:rPr lang="en-GB" dirty="0" err="1" smtClean="0"/>
              <a:t>blackcurrent</a:t>
            </a:r>
            <a:r>
              <a:rPr lang="en-GB" dirty="0" smtClean="0"/>
              <a:t> dropped from 51˚C to 47˚ which is a difference of 4˚C, not 5˚C.</a:t>
            </a:r>
          </a:p>
          <a:p>
            <a:endParaRPr lang="en-GB" dirty="0"/>
          </a:p>
          <a:p>
            <a:r>
              <a:rPr lang="en-GB" dirty="0" err="1" smtClean="0"/>
              <a:t>Isha</a:t>
            </a:r>
            <a:r>
              <a:rPr lang="en-GB" dirty="0" smtClean="0"/>
              <a:t> – True.  Two is the biggest difference between the two drinks at any stage in the investigation.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7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90" y="543235"/>
            <a:ext cx="6748530" cy="5917063"/>
          </a:xfrm>
        </p:spPr>
      </p:pic>
    </p:spTree>
    <p:extLst>
      <p:ext uri="{BB962C8B-B14F-4D97-AF65-F5344CB8AC3E}">
        <p14:creationId xmlns:p14="http://schemas.microsoft.com/office/powerpoint/2010/main" val="42366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Answers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hlinkClick r:id="rId2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4" y="1354583"/>
            <a:ext cx="6568225" cy="534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3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The Basics of Line Graphs - dumm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556" y="330579"/>
            <a:ext cx="8847786" cy="6311639"/>
          </a:xfrm>
        </p:spPr>
      </p:pic>
    </p:spTree>
    <p:extLst>
      <p:ext uri="{BB962C8B-B14F-4D97-AF65-F5344CB8AC3E}">
        <p14:creationId xmlns:p14="http://schemas.microsoft.com/office/powerpoint/2010/main" val="100015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Answers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61" y="1344742"/>
            <a:ext cx="3528811" cy="484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More challenges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497" y="1746521"/>
            <a:ext cx="6953932" cy="4667158"/>
          </a:xfrm>
        </p:spPr>
      </p:pic>
    </p:spTree>
    <p:extLst>
      <p:ext uri="{BB962C8B-B14F-4D97-AF65-F5344CB8AC3E}">
        <p14:creationId xmlns:p14="http://schemas.microsoft.com/office/powerpoint/2010/main" val="27833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172</Words>
  <Application>Microsoft Office PowerPoint</Application>
  <PresentationFormat>Custom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Have a go at as many of the activities as possible.  Don’t worry if you can’t do it all.  Just attempt the questions that you can over the next few slides.</vt:lpstr>
      <vt:lpstr>Answers</vt:lpstr>
      <vt:lpstr>PowerPoint Presentation</vt:lpstr>
      <vt:lpstr>Answers</vt:lpstr>
      <vt:lpstr>PowerPoint Presentation</vt:lpstr>
      <vt:lpstr>  Answers  </vt:lpstr>
      <vt:lpstr>More challenges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49</cp:revision>
  <dcterms:created xsi:type="dcterms:W3CDTF">2020-03-20T09:46:16Z</dcterms:created>
  <dcterms:modified xsi:type="dcterms:W3CDTF">2020-04-21T13:34:10Z</dcterms:modified>
</cp:coreProperties>
</file>