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4FF14-6597-4E6F-8D19-6BBBC7438248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101DD-B89E-494D-B9F8-BF82CE85F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3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ere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101DD-B89E-494D-B9F8-BF82CE85F6A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39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DC138E-0625-45DB-96FB-30D1E45B49A7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A70926-DDD4-4C37-B2E9-9B4F0BFB681C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Water aid in </a:t>
            </a:r>
            <a:r>
              <a:rPr lang="en-GB" dirty="0"/>
              <a:t>N</a:t>
            </a:r>
            <a:r>
              <a:rPr lang="en-GB" dirty="0" smtClean="0"/>
              <a:t>iger and </a:t>
            </a:r>
            <a:r>
              <a:rPr lang="en-GB" dirty="0"/>
              <a:t>K</a:t>
            </a:r>
            <a:r>
              <a:rPr lang="en-GB" dirty="0" smtClean="0"/>
              <a:t>enya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17032"/>
            <a:ext cx="9144000" cy="3140968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By Emmanuel and 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Zac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4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r>
              <a:rPr lang="en-GB" dirty="0" smtClean="0"/>
              <a:t>What is the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/>
          <a:lstStyle/>
          <a:p>
            <a:r>
              <a:rPr lang="en-GB" dirty="0" smtClean="0"/>
              <a:t>The issue is that </a:t>
            </a:r>
            <a:r>
              <a:rPr lang="en-GB" dirty="0"/>
              <a:t>K</a:t>
            </a:r>
            <a:r>
              <a:rPr lang="en-GB" dirty="0" smtClean="0"/>
              <a:t>enya and </a:t>
            </a:r>
            <a:r>
              <a:rPr lang="en-GB" dirty="0"/>
              <a:t>N</a:t>
            </a:r>
            <a:r>
              <a:rPr lang="en-GB" dirty="0" smtClean="0"/>
              <a:t>iger do not get any clean water and they do not have enough money for wells and they do not have clean toilets.</a:t>
            </a:r>
          </a:p>
          <a:p>
            <a:endParaRPr lang="en-GB" dirty="0" smtClean="0"/>
          </a:p>
          <a:p>
            <a:r>
              <a:rPr lang="en-GB" dirty="0" smtClean="0"/>
              <a:t>If there was no water in the world people could easily die quicker than usual.</a:t>
            </a:r>
          </a:p>
          <a:p>
            <a:endParaRPr lang="en-GB" dirty="0"/>
          </a:p>
          <a:p>
            <a:r>
              <a:rPr lang="en-GB" dirty="0" smtClean="0"/>
              <a:t>But water aid can change all that, donate a little money and save a child's life.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affected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Niger's extremely dry climate means access to water is limited and droughts are common. Many communities have no choice but to collect dirty water from unsafe sources.</a:t>
            </a:r>
          </a:p>
          <a:p>
            <a:r>
              <a:rPr lang="en-GB" dirty="0"/>
              <a:t>A history of political instability has added to the problem, resulting in poor public services. In addition to a lack of safe water points, less than one in ten people have access to a basic toilet.</a:t>
            </a:r>
          </a:p>
          <a:p>
            <a:r>
              <a:rPr lang="en-GB" dirty="0"/>
              <a:t>These problems have a big impact on health and contribute to Niger's high infant mortality rate. A lack of safe water and toilets is also holding back development, preventing adults from working and children from going to school.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6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we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donate money every month to water aid to save   people’s life from poor </a:t>
            </a:r>
            <a:r>
              <a:rPr lang="en-GB" dirty="0" smtClean="0"/>
              <a:t>conditions.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2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Thanks for watching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Hope you enjoyed our </a:t>
            </a:r>
            <a:r>
              <a:rPr lang="en-GB" dirty="0" err="1" smtClean="0"/>
              <a:t>powerpoint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4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223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Water aid in Niger and Kenya </vt:lpstr>
      <vt:lpstr>What is the issue</vt:lpstr>
      <vt:lpstr>Who is affected</vt:lpstr>
      <vt:lpstr>How can we help</vt:lpstr>
      <vt:lpstr>Thanks for watching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aid</dc:title>
  <dc:creator>Handsworth01</dc:creator>
  <cp:lastModifiedBy>Handsworth01</cp:lastModifiedBy>
  <cp:revision>8</cp:revision>
  <dcterms:created xsi:type="dcterms:W3CDTF">2014-03-28T10:20:31Z</dcterms:created>
  <dcterms:modified xsi:type="dcterms:W3CDTF">2014-04-25T09:40:45Z</dcterms:modified>
</cp:coreProperties>
</file>