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81" r:id="rId10"/>
    <p:sldMasterId id="2147483685" r:id="rId11"/>
  </p:sldMasterIdLst>
  <p:notesMasterIdLst>
    <p:notesMasterId r:id="rId25"/>
  </p:notesMasterIdLst>
  <p:sldIdLst>
    <p:sldId id="309" r:id="rId12"/>
    <p:sldId id="260" r:id="rId13"/>
    <p:sldId id="300" r:id="rId14"/>
    <p:sldId id="315" r:id="rId15"/>
    <p:sldId id="302" r:id="rId16"/>
    <p:sldId id="303" r:id="rId17"/>
    <p:sldId id="305" r:id="rId18"/>
    <p:sldId id="304" r:id="rId19"/>
    <p:sldId id="310" r:id="rId20"/>
    <p:sldId id="278" r:id="rId21"/>
    <p:sldId id="307" r:id="rId22"/>
    <p:sldId id="308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3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2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8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0.emf"/><Relationship Id="rId7" Type="http://schemas.openxmlformats.org/officeDocument/2006/relationships/image" Target="../media/image11.e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10" Type="http://schemas.openxmlformats.org/officeDocument/2006/relationships/image" Target="../media/image13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5035" y="1157466"/>
            <a:ext cx="584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What is the value of the 1 digit?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76221"/>
              </p:ext>
            </p:extLst>
          </p:nvPr>
        </p:nvGraphicFramePr>
        <p:xfrm>
          <a:off x="916537" y="1787676"/>
          <a:ext cx="6627224" cy="3130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6521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7358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2329945"/>
            <a:ext cx="788608" cy="769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2329945"/>
            <a:ext cx="788608" cy="7691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085151"/>
            <a:ext cx="788608" cy="7691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3085151"/>
            <a:ext cx="788608" cy="7691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840357"/>
            <a:ext cx="788608" cy="76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33" y="2329945"/>
            <a:ext cx="788608" cy="76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6" y="2329945"/>
            <a:ext cx="788608" cy="7691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2" y="2329945"/>
            <a:ext cx="788608" cy="7691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6" y="3085151"/>
            <a:ext cx="788608" cy="769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5" y="2329945"/>
            <a:ext cx="760847" cy="7421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78" y="2329945"/>
            <a:ext cx="760847" cy="7421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06389" y="1157466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100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873" y="539496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597939" y="637602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035" y="626449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5,132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5035" y="1157466"/>
            <a:ext cx="584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What is the value of the 5 digit?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76221"/>
              </p:ext>
            </p:extLst>
          </p:nvPr>
        </p:nvGraphicFramePr>
        <p:xfrm>
          <a:off x="916537" y="1787676"/>
          <a:ext cx="6627224" cy="3130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6521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7358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2329945"/>
            <a:ext cx="788608" cy="769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2329945"/>
            <a:ext cx="788608" cy="7691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085151"/>
            <a:ext cx="788608" cy="7691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3085151"/>
            <a:ext cx="788608" cy="7691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840357"/>
            <a:ext cx="788608" cy="76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33" y="2329945"/>
            <a:ext cx="788608" cy="76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6" y="2329945"/>
            <a:ext cx="788608" cy="7691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2" y="2329945"/>
            <a:ext cx="788608" cy="7691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6" y="3085151"/>
            <a:ext cx="788608" cy="769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5" y="2329945"/>
            <a:ext cx="760847" cy="7421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78" y="2329945"/>
            <a:ext cx="760847" cy="7421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94006" y="1149669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5,000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035" y="626449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5,132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4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5035" y="1157466"/>
            <a:ext cx="584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What is the value of the 2 digit? 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76221"/>
              </p:ext>
            </p:extLst>
          </p:nvPr>
        </p:nvGraphicFramePr>
        <p:xfrm>
          <a:off x="916537" y="1787676"/>
          <a:ext cx="6627224" cy="3130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6521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67358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2329945"/>
            <a:ext cx="788608" cy="769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2329945"/>
            <a:ext cx="788608" cy="7691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085151"/>
            <a:ext cx="788608" cy="7691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0" y="3085151"/>
            <a:ext cx="788608" cy="7691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3840357"/>
            <a:ext cx="788608" cy="76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33" y="2329945"/>
            <a:ext cx="788608" cy="76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6" y="2329945"/>
            <a:ext cx="788608" cy="7691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2" y="2329945"/>
            <a:ext cx="788608" cy="7691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6" y="3085151"/>
            <a:ext cx="788608" cy="769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5" y="2329945"/>
            <a:ext cx="760847" cy="7421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78" y="2329945"/>
            <a:ext cx="760847" cy="7421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94006" y="1149954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5035" y="5114623"/>
            <a:ext cx="584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What is this number written in words?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7630" y="5628517"/>
            <a:ext cx="257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Five thousand,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873" y="539496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597939" y="637602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46253" y="5628517"/>
            <a:ext cx="257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one hundred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59576" y="5628517"/>
            <a:ext cx="257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and thirty-two</a:t>
            </a:r>
          </a:p>
        </p:txBody>
      </p:sp>
      <p:sp>
        <p:nvSpPr>
          <p:cNvPr id="3" name="Rectangle 2"/>
          <p:cNvSpPr/>
          <p:nvPr/>
        </p:nvSpPr>
        <p:spPr>
          <a:xfrm>
            <a:off x="925035" y="626449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5,132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8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F5014-A473-43A7-997B-F9B7A5F51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8" r="4333" b="8612"/>
          <a:stretch/>
        </p:blipFill>
        <p:spPr>
          <a:xfrm>
            <a:off x="104776" y="552450"/>
            <a:ext cx="4384022" cy="301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E94F0F-2206-4389-A460-F0A905750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" t="14166" r="2334" b="9305"/>
          <a:stretch/>
        </p:blipFill>
        <p:spPr>
          <a:xfrm>
            <a:off x="201286" y="3819646"/>
            <a:ext cx="4287511" cy="2657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3CE04-DDE7-408F-88EC-A6907D03AE9E}"/>
              </a:ext>
            </a:extLst>
          </p:cNvPr>
          <p:cNvSpPr txBox="1"/>
          <p:nvPr/>
        </p:nvSpPr>
        <p:spPr>
          <a:xfrm>
            <a:off x="387024" y="150167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Main task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4D8C4-4DEC-466B-A3D3-7D1F8A1ED4F5}"/>
              </a:ext>
            </a:extLst>
          </p:cNvPr>
          <p:cNvSpPr txBox="1"/>
          <p:nvPr/>
        </p:nvSpPr>
        <p:spPr>
          <a:xfrm>
            <a:off x="4978074" y="150167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Extension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62D33-A7BA-4A76-BDDF-498EADAE8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8" t="21389" r="63848" b="30278"/>
          <a:stretch/>
        </p:blipFill>
        <p:spPr>
          <a:xfrm>
            <a:off x="4978074" y="714375"/>
            <a:ext cx="2343150" cy="331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616A2C-DF37-4148-9F61-1D3D56C4D8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4" t="21287" r="23431" b="33611"/>
          <a:stretch/>
        </p:blipFill>
        <p:spPr>
          <a:xfrm>
            <a:off x="5057776" y="3926832"/>
            <a:ext cx="2343150" cy="30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334776"/>
                <a:ext cx="7525512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1) 200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2) What is the value of the 5 digit in </a:t>
                </a:r>
                <a:r>
                  <a:rPr lang="en-GB" sz="3200" b="1" dirty="0">
                    <a:latin typeface="Calibri" panose="020F0502020204030204" pitchFamily="34" charset="0"/>
                  </a:rPr>
                  <a:t>5</a:t>
                </a:r>
                <a:r>
                  <a:rPr lang="en-GB" sz="3200" dirty="0">
                    <a:latin typeface="Calibri" panose="020F0502020204030204" pitchFamily="34" charset="0"/>
                  </a:rPr>
                  <a:t>63?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3) What digit is in the tens place in 307?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5509200"/>
              </a:xfrm>
              <a:prstGeom prst="rect">
                <a:avLst/>
              </a:prstGeom>
              <a:blipFill>
                <a:blip r:embed="rId7"/>
                <a:stretch>
                  <a:fillRect l="-2107" t="-1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512" y="334776"/>
                <a:ext cx="7525512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</a:rPr>
                  <a:t>1) 200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2) What is the value of the 5 digit in </a:t>
                </a:r>
                <a:r>
                  <a:rPr lang="en-GB" sz="3200" b="1" dirty="0">
                    <a:latin typeface="Calibri" panose="020F0502020204030204" pitchFamily="34" charset="0"/>
                  </a:rPr>
                  <a:t>5</a:t>
                </a:r>
                <a:r>
                  <a:rPr lang="en-GB" sz="3200" dirty="0">
                    <a:latin typeface="Calibri" panose="020F0502020204030204" pitchFamily="34" charset="0"/>
                  </a:rPr>
                  <a:t>63?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r>
                  <a:rPr lang="en-GB" sz="3200" dirty="0">
                    <a:latin typeface="Calibri" panose="020F0502020204030204" pitchFamily="34" charset="0"/>
                  </a:rPr>
                  <a:t>3) What digit is in the tens place in 307?</a:t>
                </a: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  <a:p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5509200"/>
              </a:xfrm>
              <a:prstGeom prst="rect">
                <a:avLst/>
              </a:prstGeom>
              <a:blipFill>
                <a:blip r:embed="rId5"/>
                <a:stretch>
                  <a:fillRect l="-2107" t="-1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41538" y="337745"/>
            <a:ext cx="11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282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0531" y="2276161"/>
            <a:ext cx="11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500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0646" y="4235638"/>
            <a:ext cx="117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1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EDF21-B2E4-4AC7-A611-010A96DCDB21}"/>
              </a:ext>
            </a:extLst>
          </p:cNvPr>
          <p:cNvSpPr txBox="1"/>
          <p:nvPr/>
        </p:nvSpPr>
        <p:spPr>
          <a:xfrm>
            <a:off x="224118" y="420982"/>
            <a:ext cx="74980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LO: I understand that a 3 digit number is made up of 100s, 10s and 1s.</a:t>
            </a:r>
          </a:p>
          <a:p>
            <a:endParaRPr lang="en-GB" sz="2800" b="1" dirty="0"/>
          </a:p>
          <a:p>
            <a:r>
              <a:rPr lang="en-GB" sz="2800" b="1" dirty="0"/>
              <a:t>Success criteria: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I can recognise numbers in numerals and write them in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I can recognise numbers in words and write them as numerals.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I can understand the place value of each number.</a:t>
            </a:r>
          </a:p>
        </p:txBody>
      </p:sp>
    </p:spTree>
    <p:extLst>
      <p:ext uri="{BB962C8B-B14F-4D97-AF65-F5344CB8AC3E}">
        <p14:creationId xmlns:p14="http://schemas.microsoft.com/office/powerpoint/2010/main" val="3942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260268" y="3587656"/>
            <a:ext cx="2629460" cy="2582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22152" y="4918038"/>
                <a:ext cx="1737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152" y="4918038"/>
                <a:ext cx="1737372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515376" y="2119917"/>
            <a:ext cx="1817652" cy="1902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952994" y="577729"/>
            <a:ext cx="349118" cy="40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0583" y="455396"/>
                <a:ext cx="920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83" y="455396"/>
                <a:ext cx="920893" cy="584775"/>
              </a:xfrm>
              <a:prstGeom prst="rect">
                <a:avLst/>
              </a:prstGeom>
              <a:blipFill>
                <a:blip r:embed="rId9"/>
                <a:stretch>
                  <a:fillRect t="-12500" r="-264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608136" y="825544"/>
            <a:ext cx="694124" cy="195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92292" y="1452565"/>
                <a:ext cx="1737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92" y="1452565"/>
                <a:ext cx="1737372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52748" y="2719921"/>
                <a:ext cx="17373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48" y="2719921"/>
                <a:ext cx="1737372" cy="584775"/>
              </a:xfrm>
              <a:prstGeom prst="rect">
                <a:avLst/>
              </a:prstGeom>
              <a:blipFill>
                <a:blip r:embed="rId1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39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15481"/>
              </p:ext>
            </p:extLst>
          </p:nvPr>
        </p:nvGraphicFramePr>
        <p:xfrm>
          <a:off x="1054921" y="517686"/>
          <a:ext cx="6728824" cy="4658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55988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4098697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1223345" y="1051052"/>
            <a:ext cx="1407944" cy="1382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883944" y="1093495"/>
            <a:ext cx="1380892" cy="1445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883944" y="2506294"/>
            <a:ext cx="1380892" cy="1445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97507" y="1103275"/>
            <a:ext cx="527504" cy="1487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96821" y="1212887"/>
            <a:ext cx="265314" cy="304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96821" y="2151830"/>
            <a:ext cx="265314" cy="304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96821" y="1838849"/>
            <a:ext cx="265314" cy="304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96821" y="2464811"/>
            <a:ext cx="265314" cy="304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96821" y="1525868"/>
            <a:ext cx="265314" cy="304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91353" y="1103275"/>
            <a:ext cx="527504" cy="148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485199" y="1103275"/>
            <a:ext cx="527504" cy="1487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1223345" y="2407247"/>
            <a:ext cx="1407944" cy="1382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1223345" y="3763442"/>
            <a:ext cx="1407944" cy="13826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1477" y="5196581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6567" y="5196581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6243" y="5196581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0752" y="5196581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3720" y="5659185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3,235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6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05345"/>
              </p:ext>
            </p:extLst>
          </p:nvPr>
        </p:nvGraphicFramePr>
        <p:xfrm>
          <a:off x="1054921" y="517686"/>
          <a:ext cx="6728824" cy="4658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559885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4098697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1223345" y="1051052"/>
            <a:ext cx="1407944" cy="1382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1223345" y="2407247"/>
            <a:ext cx="1407944" cy="1382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1223345" y="3763442"/>
            <a:ext cx="1407944" cy="13826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2595" y="5186414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2994" y="5190008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3043" y="5190008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2083" y="5190008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3719" y="5645537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3,035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697507" y="1103275"/>
            <a:ext cx="527504" cy="14875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96821" y="1212887"/>
            <a:ext cx="265314" cy="304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96821" y="2151830"/>
            <a:ext cx="265314" cy="3046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96821" y="1838849"/>
            <a:ext cx="265314" cy="30462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96821" y="2464811"/>
            <a:ext cx="265314" cy="3046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796821" y="1525868"/>
            <a:ext cx="265314" cy="3046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091353" y="1103275"/>
            <a:ext cx="527504" cy="1487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485199" y="1103275"/>
            <a:ext cx="527504" cy="1487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1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7470"/>
              </p:ext>
            </p:extLst>
          </p:nvPr>
        </p:nvGraphicFramePr>
        <p:xfrm>
          <a:off x="1208401" y="1203292"/>
          <a:ext cx="6627224" cy="3421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048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9638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62" y="5263618"/>
            <a:ext cx="1250012" cy="87500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884981" y="5506788"/>
            <a:ext cx="3006646" cy="508748"/>
          </a:xfrm>
          <a:prstGeom prst="wedgeRoundRectCallout">
            <a:avLst>
              <a:gd name="adj1" fmla="val 76720"/>
              <a:gd name="adj2" fmla="val 3323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This number is 134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979" y="367574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21045" y="46568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5" y="1857737"/>
            <a:ext cx="788608" cy="769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34" y="1857737"/>
            <a:ext cx="788608" cy="769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2" y="1857737"/>
            <a:ext cx="788608" cy="769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60" y="1857737"/>
            <a:ext cx="788608" cy="769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34" y="2653920"/>
            <a:ext cx="788608" cy="769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8" y="1857737"/>
            <a:ext cx="788608" cy="7691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5" y="2653920"/>
            <a:ext cx="788608" cy="769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8" y="2653920"/>
            <a:ext cx="788608" cy="769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8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7470"/>
              </p:ext>
            </p:extLst>
          </p:nvPr>
        </p:nvGraphicFramePr>
        <p:xfrm>
          <a:off x="1208401" y="1203292"/>
          <a:ext cx="6627224" cy="3421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568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0486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Thousands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9638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62" y="5263618"/>
            <a:ext cx="1250012" cy="87500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884981" y="5506788"/>
            <a:ext cx="3006646" cy="508748"/>
          </a:xfrm>
          <a:prstGeom prst="wedgeRoundRectCallout">
            <a:avLst>
              <a:gd name="adj1" fmla="val 76720"/>
              <a:gd name="adj2" fmla="val 3323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This number is 134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6959" y="4621304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3112" y="4621304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0288" y="4621304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2410" y="4621304"/>
            <a:ext cx="106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8956" y="4955277"/>
            <a:ext cx="173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1,340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979" y="367574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21045" y="46568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5" y="1857737"/>
            <a:ext cx="788608" cy="769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34" y="1857737"/>
            <a:ext cx="788608" cy="769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2" y="1857737"/>
            <a:ext cx="788608" cy="7691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60" y="1857737"/>
            <a:ext cx="788608" cy="769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34" y="2653920"/>
            <a:ext cx="788608" cy="769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8" y="1857737"/>
            <a:ext cx="788608" cy="7691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15" y="2653920"/>
            <a:ext cx="788608" cy="769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8" y="2653920"/>
            <a:ext cx="788608" cy="769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5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6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7|2.7|2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0.3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3|9.5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7|3.9|4.5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6.3|6.8|4.2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1.5|1.6|1.2|6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9|3.3|2.1|4.5|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2.1|3.9|1.8|1.2|1.3|3.5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522d4c35-b548-4432-90ae-af4376e1c4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03AB4-0799-4CCE-BC97-19ED14FDA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247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232</cp:revision>
  <dcterms:created xsi:type="dcterms:W3CDTF">2019-07-05T11:02:13Z</dcterms:created>
  <dcterms:modified xsi:type="dcterms:W3CDTF">2020-09-24T15:49:28Z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