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4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5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1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9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7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1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rgq2s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Week 1 Day 4</a:t>
            </a:r>
            <a:b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Home learning</a:t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fontAlgn="t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Exploring Recounts </a:t>
            </a:r>
          </a:p>
        </p:txBody>
      </p:sp>
    </p:spTree>
    <p:extLst>
      <p:ext uri="{BB962C8B-B14F-4D97-AF65-F5344CB8AC3E}">
        <p14:creationId xmlns:p14="http://schemas.microsoft.com/office/powerpoint/2010/main" val="17145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6052"/>
            <a:ext cx="10515600" cy="6338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u="sng" dirty="0">
                <a:latin typeface="Arial" panose="020B0604020202020204" pitchFamily="34" charset="0"/>
                <a:cs typeface="Arial" panose="020B0604020202020204" pitchFamily="34" charset="0"/>
              </a:rPr>
              <a:t>Home learning focus</a:t>
            </a:r>
          </a:p>
          <a:p>
            <a:pPr marL="0" indent="0">
              <a:buNone/>
            </a:pPr>
            <a:r>
              <a:rPr lang="en-GB" sz="3600" dirty="0"/>
              <a:t>To understand what a recount is.</a:t>
            </a:r>
          </a:p>
          <a:p>
            <a:pPr marL="0" indent="0">
              <a:buNone/>
            </a:pPr>
            <a:r>
              <a:rPr lang="en-GB" sz="3600" dirty="0"/>
              <a:t>This lesson includes:</a:t>
            </a:r>
          </a:p>
          <a:p>
            <a:r>
              <a:rPr lang="en-GB" sz="3600" dirty="0"/>
              <a:t>two videos to help you understand how to recount events</a:t>
            </a:r>
          </a:p>
          <a:p>
            <a:r>
              <a:rPr lang="en-GB" sz="3600" dirty="0"/>
              <a:t>three activities</a:t>
            </a:r>
          </a:p>
          <a:p>
            <a:pPr marL="0" indent="0" fontAlgn="t">
              <a:buNone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7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471" y="462367"/>
            <a:ext cx="112884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1: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In your home learning books, write today’s date and the title of the lesson.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2: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head over to </a:t>
            </a:r>
            <a:r>
              <a:rPr lang="en-GB" sz="3600" dirty="0">
                <a:hlinkClick r:id="rId2"/>
              </a:rPr>
              <a:t>https://www.bbc.co.uk/bitesize/articles/zrgq2sg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There is two videos and some examples to watch and explore followed by three practice activities. 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6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85" y="290738"/>
            <a:ext cx="11359243" cy="62243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u="sng" dirty="0"/>
              <a:t>Activity 1</a:t>
            </a:r>
          </a:p>
          <a:p>
            <a:r>
              <a:rPr lang="en-GB" dirty="0"/>
              <a:t>Check how well you understood the video with this short activity.</a:t>
            </a:r>
          </a:p>
          <a:p>
            <a:r>
              <a:rPr lang="en-GB" dirty="0"/>
              <a:t>Fill in the gaps so that each sentence makes sense.</a:t>
            </a:r>
          </a:p>
          <a:p>
            <a:r>
              <a:rPr lang="en-GB" dirty="0"/>
              <a:t>Make sure to underline the words you used to fill in the gaps. </a:t>
            </a:r>
          </a:p>
          <a:p>
            <a:endParaRPr lang="en-GB" dirty="0"/>
          </a:p>
          <a:p>
            <a:endParaRPr lang="en-GB" dirty="0"/>
          </a:p>
          <a:p>
            <a:pPr marL="0" indent="0" algn="ctr" fontAlgn="t">
              <a:buNone/>
            </a:pPr>
            <a:r>
              <a:rPr lang="en-GB" sz="4000" b="1" u="sng" dirty="0"/>
              <a:t>Activity 2</a:t>
            </a:r>
          </a:p>
          <a:p>
            <a:pPr fontAlgn="t"/>
            <a:r>
              <a:rPr lang="en-GB" dirty="0"/>
              <a:t>Watch this video of Olympic medal winner </a:t>
            </a:r>
            <a:r>
              <a:rPr lang="en-GB" b="1" dirty="0"/>
              <a:t>Gemma Gibbons </a:t>
            </a:r>
            <a:r>
              <a:rPr lang="en-GB" dirty="0"/>
              <a:t>describing how she became top of her game in judo.</a:t>
            </a:r>
          </a:p>
          <a:p>
            <a:pPr fontAlgn="t"/>
            <a:r>
              <a:rPr lang="en-GB" dirty="0"/>
              <a:t>She is </a:t>
            </a:r>
            <a:r>
              <a:rPr lang="en-GB" b="1" dirty="0"/>
              <a:t>recounting </a:t>
            </a:r>
            <a:r>
              <a:rPr lang="en-GB" dirty="0"/>
              <a:t>the events in her life which led to her success.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8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0" y="160110"/>
            <a:ext cx="11941629" cy="6469290"/>
          </a:xfrm>
        </p:spPr>
        <p:txBody>
          <a:bodyPr>
            <a:normAutofit fontScale="92500"/>
          </a:bodyPr>
          <a:lstStyle/>
          <a:p>
            <a:r>
              <a:rPr lang="en-GB" dirty="0"/>
              <a:t>Now watch the video again, but this time make some </a:t>
            </a:r>
            <a:r>
              <a:rPr lang="en-GB" b="1" dirty="0"/>
              <a:t>notes </a:t>
            </a:r>
            <a:r>
              <a:rPr lang="en-GB" dirty="0"/>
              <a:t>under these headings:</a:t>
            </a:r>
          </a:p>
          <a:p>
            <a:r>
              <a:rPr lang="en-GB" dirty="0"/>
              <a:t>Me as a kid</a:t>
            </a:r>
          </a:p>
          <a:p>
            <a:r>
              <a:rPr lang="en-GB" dirty="0"/>
              <a:t>Me and sport</a:t>
            </a:r>
          </a:p>
          <a:p>
            <a:r>
              <a:rPr lang="en-GB" dirty="0"/>
              <a:t>My spark</a:t>
            </a:r>
          </a:p>
          <a:p>
            <a:r>
              <a:rPr lang="en-GB" dirty="0"/>
              <a:t>My Olympics</a:t>
            </a:r>
          </a:p>
          <a:p>
            <a:r>
              <a:rPr lang="en-GB" dirty="0"/>
              <a:t>You can print out the activity sheet to make notes on, or copy the headings out on paper.</a:t>
            </a:r>
          </a:p>
          <a:p>
            <a:pPr marL="0" indent="0" algn="ctr">
              <a:buNone/>
            </a:pPr>
            <a:r>
              <a:rPr lang="en-GB" sz="3500" b="1" u="sng" dirty="0"/>
              <a:t>Top tip!</a:t>
            </a:r>
            <a:endParaRPr lang="en-GB" sz="3500" u="sng" dirty="0"/>
          </a:p>
          <a:p>
            <a:r>
              <a:rPr lang="en-GB" dirty="0"/>
              <a:t>Notes don’t have to be in full sentences. They should focus on just the main points.</a:t>
            </a:r>
          </a:p>
          <a:p>
            <a:r>
              <a:rPr lang="en-GB" dirty="0"/>
              <a:t>For example:</a:t>
            </a:r>
          </a:p>
          <a:p>
            <a:r>
              <a:rPr lang="en-GB" b="1" dirty="0"/>
              <a:t>Full sentence: </a:t>
            </a:r>
            <a:r>
              <a:rPr lang="en-GB" dirty="0"/>
              <a:t>When Gemma was younger she had lots of energy and ran around a lot so her mum took her to judo classes.</a:t>
            </a:r>
          </a:p>
          <a:p>
            <a:r>
              <a:rPr lang="en-GB" b="1" dirty="0"/>
              <a:t>Note: </a:t>
            </a:r>
            <a:r>
              <a:rPr lang="en-GB" dirty="0"/>
              <a:t>Had lots of energy as a child – mum took her to judo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58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6438"/>
            <a:ext cx="12039600" cy="668156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u="sng" dirty="0"/>
              <a:t>Activity 3</a:t>
            </a:r>
          </a:p>
          <a:p>
            <a:r>
              <a:rPr lang="en-GB" dirty="0"/>
              <a:t>Now have a go at writing </a:t>
            </a:r>
            <a:r>
              <a:rPr lang="en-GB" b="1" dirty="0"/>
              <a:t>your own short recount.</a:t>
            </a:r>
            <a:endParaRPr lang="en-GB" dirty="0"/>
          </a:p>
          <a:p>
            <a:r>
              <a:rPr lang="en-GB" dirty="0"/>
              <a:t>Choose from one of the titles below.</a:t>
            </a:r>
          </a:p>
          <a:p>
            <a:r>
              <a:rPr lang="en-GB" dirty="0"/>
              <a:t>My life so far</a:t>
            </a:r>
          </a:p>
          <a:p>
            <a:r>
              <a:rPr lang="en-GB" dirty="0"/>
              <a:t>How I found my hobby</a:t>
            </a:r>
          </a:p>
          <a:p>
            <a:r>
              <a:rPr lang="en-GB" dirty="0"/>
              <a:t>A funny story from my life</a:t>
            </a:r>
          </a:p>
          <a:p>
            <a:r>
              <a:rPr lang="en-GB" dirty="0"/>
              <a:t>Aim to write at least three paragraphs with at least five sentences in each.</a:t>
            </a:r>
          </a:p>
          <a:p>
            <a:r>
              <a:rPr lang="en-GB" b="1" dirty="0"/>
              <a:t>Remember: </a:t>
            </a:r>
            <a:r>
              <a:rPr lang="en-GB" dirty="0"/>
              <a:t>This time you </a:t>
            </a:r>
            <a:r>
              <a:rPr lang="en-GB" b="1" dirty="0"/>
              <a:t>do </a:t>
            </a:r>
            <a:r>
              <a:rPr lang="en-GB" dirty="0"/>
              <a:t>need to write in full sentences.</a:t>
            </a:r>
          </a:p>
          <a:p>
            <a:r>
              <a:rPr lang="en-GB" dirty="0"/>
              <a:t>When you've finished writing, you could read your recount to a friend or family member.</a:t>
            </a:r>
          </a:p>
          <a:p>
            <a:pPr marL="0" indent="0" algn="ctr">
              <a:buNone/>
            </a:pPr>
            <a:r>
              <a:rPr lang="en-GB" b="1" u="sng" dirty="0"/>
              <a:t>Top tip!</a:t>
            </a:r>
          </a:p>
          <a:p>
            <a:r>
              <a:rPr lang="en-GB" dirty="0"/>
              <a:t>Remember to:</a:t>
            </a:r>
          </a:p>
          <a:p>
            <a:r>
              <a:rPr lang="en-GB" dirty="0"/>
              <a:t>write in </a:t>
            </a:r>
            <a:r>
              <a:rPr lang="en-GB" b="1" dirty="0"/>
              <a:t>first person</a:t>
            </a:r>
            <a:endParaRPr lang="en-GB" dirty="0"/>
          </a:p>
          <a:p>
            <a:r>
              <a:rPr lang="en-GB" dirty="0"/>
              <a:t>use the </a:t>
            </a:r>
            <a:r>
              <a:rPr lang="en-GB" b="1" dirty="0"/>
              <a:t>past tense</a:t>
            </a:r>
            <a:endParaRPr lang="en-GB" dirty="0"/>
          </a:p>
          <a:p>
            <a:r>
              <a:rPr lang="en-GB" dirty="0"/>
              <a:t>keep in </a:t>
            </a:r>
            <a:r>
              <a:rPr lang="en-GB" b="1" dirty="0"/>
              <a:t>chronological order </a:t>
            </a:r>
            <a:r>
              <a:rPr lang="en-GB" dirty="0"/>
              <a:t>(the order in which things really happened - </a:t>
            </a:r>
            <a:r>
              <a:rPr lang="en-GB" b="1" dirty="0"/>
              <a:t>adverbs of time </a:t>
            </a:r>
            <a:r>
              <a:rPr lang="en-GB" dirty="0"/>
              <a:t>help with this)</a:t>
            </a:r>
          </a:p>
          <a:p>
            <a:r>
              <a:rPr lang="en-GB" dirty="0"/>
              <a:t>use </a:t>
            </a:r>
            <a:r>
              <a:rPr lang="en-GB" b="1" dirty="0"/>
              <a:t>descriptive words </a:t>
            </a:r>
            <a:r>
              <a:rPr lang="en-GB" dirty="0"/>
              <a:t>and </a:t>
            </a:r>
            <a:r>
              <a:rPr lang="en-GB" b="1" dirty="0"/>
              <a:t>expanded noun phrases</a:t>
            </a:r>
            <a:endParaRPr lang="en-GB" dirty="0"/>
          </a:p>
          <a:p>
            <a:r>
              <a:rPr lang="en-GB" dirty="0"/>
              <a:t>focus on the most </a:t>
            </a:r>
            <a:r>
              <a:rPr lang="en-GB" b="1" dirty="0"/>
              <a:t>exciting parts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5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11233</TotalTime>
  <Words>144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Week 1 Day 4  Home learning  English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27th April 2020  History</dc:title>
  <dc:creator>Ben Dawes</dc:creator>
  <cp:lastModifiedBy>Ben Dawes</cp:lastModifiedBy>
  <cp:revision>25</cp:revision>
  <dcterms:created xsi:type="dcterms:W3CDTF">2020-04-26T11:07:12Z</dcterms:created>
  <dcterms:modified xsi:type="dcterms:W3CDTF">2020-09-24T19:10:37Z</dcterms:modified>
</cp:coreProperties>
</file>