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0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6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6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5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6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2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58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37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36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9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1BF-F81F-4748-83C7-A5C1BDE1F608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ED6E6-6CF9-4847-9EEE-F184BEA17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06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69269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BLUE HOUSE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0080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Extra, extra read all about it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Blue house is </a:t>
            </a:r>
            <a:r>
              <a:rPr lang="en-GB" sz="3600" b="1" dirty="0" err="1" smtClean="0">
                <a:solidFill>
                  <a:schemeClr val="bg1"/>
                </a:solidFill>
              </a:rPr>
              <a:t>gonna</a:t>
            </a:r>
            <a:r>
              <a:rPr lang="en-GB" sz="3600" b="1" dirty="0" smtClean="0">
                <a:solidFill>
                  <a:schemeClr val="bg1"/>
                </a:solidFill>
              </a:rPr>
              <a:t> win – no doubt about it!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Shout it to the East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Shout it to the West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Blue house is </a:t>
            </a:r>
            <a:r>
              <a:rPr lang="en-GB" sz="3600" b="1" dirty="0" err="1" smtClean="0">
                <a:solidFill>
                  <a:schemeClr val="bg1"/>
                </a:solidFill>
              </a:rPr>
              <a:t>gonna</a:t>
            </a:r>
            <a:r>
              <a:rPr lang="en-GB" sz="3600" b="1" dirty="0" smtClean="0">
                <a:solidFill>
                  <a:schemeClr val="bg1"/>
                </a:solidFill>
              </a:rPr>
              <a:t> win, cause we’re the BEST!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835696" y="54868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GREEN HOUSE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916832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SHOUT! SHOUT! Let it all out!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We’ve got something to scream about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COME ON GREEN… COME ON GREEN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WE are the house with power and might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SO COME ON GREEN… COME ON GREEN!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3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86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19672" y="332656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ORANGE HOUSE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4076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Every where we go (</a:t>
            </a:r>
            <a:r>
              <a:rPr lang="en-GB" sz="2800" b="1" dirty="0" smtClean="0">
                <a:solidFill>
                  <a:schemeClr val="bg1"/>
                </a:solidFill>
              </a:rPr>
              <a:t>Every where we go )</a:t>
            </a:r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People </a:t>
            </a:r>
            <a:r>
              <a:rPr lang="en-GB" sz="2800" b="1" dirty="0" err="1" smtClean="0">
                <a:solidFill>
                  <a:schemeClr val="bg1"/>
                </a:solidFill>
              </a:rPr>
              <a:t>wanna</a:t>
            </a:r>
            <a:r>
              <a:rPr lang="en-GB" sz="2800" b="1" dirty="0" smtClean="0">
                <a:solidFill>
                  <a:schemeClr val="bg1"/>
                </a:solidFill>
              </a:rPr>
              <a:t> know (</a:t>
            </a:r>
            <a:r>
              <a:rPr lang="en-GB" sz="2800" b="1" dirty="0" smtClean="0">
                <a:solidFill>
                  <a:schemeClr val="bg1"/>
                </a:solidFill>
              </a:rPr>
              <a:t>People </a:t>
            </a:r>
            <a:r>
              <a:rPr lang="en-GB" sz="2800" b="1" dirty="0" err="1" smtClean="0">
                <a:solidFill>
                  <a:schemeClr val="bg1"/>
                </a:solidFill>
              </a:rPr>
              <a:t>wanna</a:t>
            </a:r>
            <a:r>
              <a:rPr lang="en-GB" sz="2800" b="1" dirty="0" smtClean="0">
                <a:solidFill>
                  <a:schemeClr val="bg1"/>
                </a:solidFill>
              </a:rPr>
              <a:t> know )</a:t>
            </a:r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Who we are (</a:t>
            </a:r>
            <a:r>
              <a:rPr lang="en-GB" sz="2800" b="1" dirty="0" smtClean="0">
                <a:solidFill>
                  <a:schemeClr val="bg1"/>
                </a:solidFill>
              </a:rPr>
              <a:t>Who we are )</a:t>
            </a:r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Where we come from (</a:t>
            </a:r>
            <a:r>
              <a:rPr lang="en-GB" sz="2800" b="1" dirty="0" smtClean="0">
                <a:solidFill>
                  <a:schemeClr val="bg1"/>
                </a:solidFill>
              </a:rPr>
              <a:t>Where we come from</a:t>
            </a:r>
            <a:r>
              <a:rPr lang="en-GB" sz="28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So we tell them (So we tell them)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Were from orange house ( We’re from orange house)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Mighty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orange house (</a:t>
            </a:r>
            <a:r>
              <a:rPr lang="en-GB" sz="2800" b="1" dirty="0" smtClean="0">
                <a:solidFill>
                  <a:schemeClr val="bg1"/>
                </a:solidFill>
              </a:rPr>
              <a:t>Mighty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orange house)</a:t>
            </a:r>
            <a:endParaRPr lang="en-GB" sz="28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Mighty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Orange house! (Mighty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</a:rPr>
              <a:t>mighty</a:t>
            </a:r>
            <a:r>
              <a:rPr lang="en-GB" sz="2800" b="1" dirty="0" smtClean="0">
                <a:solidFill>
                  <a:schemeClr val="bg1"/>
                </a:solidFill>
              </a:rPr>
              <a:t> Orange house!)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50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83768" y="548680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PURPLE HOUSE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821976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We are purple,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No-one can be prouder,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If you cant hear us,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We’ll shout a little louder!</a:t>
            </a:r>
          </a:p>
          <a:p>
            <a:endParaRPr lang="en-GB" sz="4000" b="1" dirty="0">
              <a:solidFill>
                <a:schemeClr val="bg1"/>
              </a:solidFill>
            </a:endParaRPr>
          </a:p>
          <a:p>
            <a:r>
              <a:rPr lang="en-GB" sz="4000" b="1" dirty="0" smtClean="0">
                <a:solidFill>
                  <a:schemeClr val="bg1"/>
                </a:solidFill>
              </a:rPr>
              <a:t>( Repeat 3 times getting louder)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5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67744" y="476672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RED HOUSE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27280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Red house, red house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Show ‘</a:t>
            </a:r>
            <a:r>
              <a:rPr lang="en-GB" sz="4000" b="1" dirty="0" err="1" smtClean="0">
                <a:solidFill>
                  <a:schemeClr val="bg1"/>
                </a:solidFill>
              </a:rPr>
              <a:t>em</a:t>
            </a:r>
            <a:r>
              <a:rPr lang="en-GB" sz="4000" b="1" dirty="0" smtClean="0">
                <a:solidFill>
                  <a:schemeClr val="bg1"/>
                </a:solidFill>
              </a:rPr>
              <a:t> what we’ve got.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We wont stop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‘Cause were going for the top!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Move over yellow,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Edge out blue,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Watch out orange house,</a:t>
            </a:r>
          </a:p>
          <a:p>
            <a:r>
              <a:rPr lang="en-GB" sz="4000" b="1" dirty="0" smtClean="0">
                <a:solidFill>
                  <a:schemeClr val="bg1"/>
                </a:solidFill>
              </a:rPr>
              <a:t>‘Cause red is </a:t>
            </a:r>
            <a:r>
              <a:rPr lang="en-GB" sz="4000" b="1" dirty="0" err="1" smtClean="0">
                <a:solidFill>
                  <a:schemeClr val="bg1"/>
                </a:solidFill>
              </a:rPr>
              <a:t>comin</a:t>
            </a:r>
            <a:r>
              <a:rPr lang="en-GB" sz="4000" b="1" dirty="0" smtClean="0">
                <a:solidFill>
                  <a:schemeClr val="bg1"/>
                </a:solidFill>
              </a:rPr>
              <a:t>’ through!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50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30129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WHITE HOUSE</a:t>
            </a:r>
            <a:endParaRPr lang="en-GB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856895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White is what……DYNAMITE!</a:t>
            </a:r>
          </a:p>
          <a:p>
            <a:pPr algn="ctr"/>
            <a:r>
              <a:rPr lang="en-GB" sz="4000" dirty="0" smtClean="0"/>
              <a:t>White is what……DYNAMITE!</a:t>
            </a:r>
          </a:p>
          <a:p>
            <a:pPr algn="ctr"/>
            <a:r>
              <a:rPr lang="en-GB" sz="4000" dirty="0" smtClean="0"/>
              <a:t>White is what……DYNAMITE!</a:t>
            </a:r>
          </a:p>
          <a:p>
            <a:pPr algn="ctr"/>
            <a:r>
              <a:rPr lang="en-GB" sz="4000" dirty="0" smtClean="0"/>
              <a:t>White is what…… Tick </a:t>
            </a:r>
            <a:r>
              <a:rPr lang="en-GB" sz="4000" dirty="0" err="1" smtClean="0"/>
              <a:t>Tick</a:t>
            </a:r>
            <a:r>
              <a:rPr lang="en-GB" sz="4000" dirty="0" smtClean="0"/>
              <a:t> </a:t>
            </a:r>
            <a:r>
              <a:rPr lang="en-GB" sz="4000" dirty="0" err="1" smtClean="0"/>
              <a:t>Tick</a:t>
            </a:r>
            <a:r>
              <a:rPr lang="en-GB" sz="4000" dirty="0" smtClean="0"/>
              <a:t> </a:t>
            </a:r>
            <a:r>
              <a:rPr lang="en-GB" sz="4000" dirty="0" err="1" smtClean="0"/>
              <a:t>Tick</a:t>
            </a:r>
            <a:r>
              <a:rPr lang="en-GB" sz="4000" dirty="0" smtClean="0"/>
              <a:t> </a:t>
            </a:r>
            <a:r>
              <a:rPr lang="en-GB" sz="4000" dirty="0" err="1" smtClean="0"/>
              <a:t>Tick</a:t>
            </a:r>
            <a:endParaRPr lang="en-GB" sz="4000" dirty="0" smtClean="0"/>
          </a:p>
          <a:p>
            <a:pPr algn="ctr"/>
            <a:r>
              <a:rPr lang="en-GB" sz="4000" dirty="0" smtClean="0"/>
              <a:t>DYNAMITE!</a:t>
            </a:r>
            <a:endParaRPr lang="en-GB" sz="40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788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YELLOW HOUSE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700808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Yellow house, yellow house</a:t>
            </a:r>
          </a:p>
          <a:p>
            <a:pPr algn="ctr"/>
            <a:r>
              <a:rPr lang="en-GB" sz="4400" b="1" dirty="0" smtClean="0"/>
              <a:t>Ra, Ra, Ra</a:t>
            </a:r>
          </a:p>
          <a:p>
            <a:pPr algn="ctr"/>
            <a:r>
              <a:rPr lang="en-GB" sz="4400" b="1" dirty="0" smtClean="0"/>
              <a:t>Yellow house will win- win by far!</a:t>
            </a:r>
          </a:p>
          <a:p>
            <a:pPr algn="ctr"/>
            <a:r>
              <a:rPr lang="en-GB" sz="4400" b="1" dirty="0" smtClean="0"/>
              <a:t>Run Jump , leap and hop</a:t>
            </a:r>
          </a:p>
          <a:p>
            <a:pPr algn="ctr"/>
            <a:r>
              <a:rPr lang="en-GB" sz="4400" b="1" dirty="0" smtClean="0"/>
              <a:t>Yellow house will go to the top!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09542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9</cp:revision>
  <cp:lastPrinted>2014-06-23T14:10:30Z</cp:lastPrinted>
  <dcterms:created xsi:type="dcterms:W3CDTF">2014-06-23T14:06:31Z</dcterms:created>
  <dcterms:modified xsi:type="dcterms:W3CDTF">2014-06-23T16:31:36Z</dcterms:modified>
</cp:coreProperties>
</file>