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0" r:id="rId5"/>
    <p:sldMasterId id="2147483672" r:id="rId6"/>
    <p:sldMasterId id="2147483674" r:id="rId7"/>
    <p:sldMasterId id="2147483676" r:id="rId8"/>
    <p:sldMasterId id="2147483678" r:id="rId9"/>
    <p:sldMasterId id="2147483650" r:id="rId10"/>
    <p:sldMasterId id="2147483652" r:id="rId11"/>
    <p:sldMasterId id="2147483654" r:id="rId12"/>
    <p:sldMasterId id="2147483666" r:id="rId13"/>
    <p:sldMasterId id="2147483681" r:id="rId14"/>
  </p:sldMasterIdLst>
  <p:notesMasterIdLst>
    <p:notesMasterId r:id="rId25"/>
  </p:notesMasterIdLst>
  <p:sldIdLst>
    <p:sldId id="310" r:id="rId15"/>
    <p:sldId id="304" r:id="rId16"/>
    <p:sldId id="306" r:id="rId17"/>
    <p:sldId id="311" r:id="rId18"/>
    <p:sldId id="291" r:id="rId19"/>
    <p:sldId id="308" r:id="rId20"/>
    <p:sldId id="305" r:id="rId21"/>
    <p:sldId id="283" r:id="rId22"/>
    <p:sldId id="309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65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034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233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21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2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1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03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00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2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B58596D-144E-6F4B-8342-E9E1FC0F7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8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DB37CFC6-37C9-CE49-AB05-C39AD71AA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6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ign with white text&#10;&#10;Description automatically generated">
            <a:extLst>
              <a:ext uri="{FF2B5EF4-FFF2-40B4-BE49-F238E27FC236}">
                <a16:creationId xmlns:a16="http://schemas.microsoft.com/office/drawing/2014/main" id="{627127CC-F8BF-374D-9CF0-C9021CFC3C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5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34670BB-6BE0-8F4F-A2E1-506C97C353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0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1F9FB75-2361-044D-8BC0-87797F0B3C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0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19F5CD-6A82-4F80-92AB-01B3B055F5C5}"/>
              </a:ext>
            </a:extLst>
          </p:cNvPr>
          <p:cNvSpPr txBox="1"/>
          <p:nvPr/>
        </p:nvSpPr>
        <p:spPr>
          <a:xfrm>
            <a:off x="412376" y="421341"/>
            <a:ext cx="18377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Main task			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3A013-DBA8-44F9-ACF0-BEF44998C794}"/>
              </a:ext>
            </a:extLst>
          </p:cNvPr>
          <p:cNvSpPr txBox="1"/>
          <p:nvPr/>
        </p:nvSpPr>
        <p:spPr>
          <a:xfrm>
            <a:off x="5523136" y="349623"/>
            <a:ext cx="1837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Extension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58611-047B-4556-BBAA-C14946909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8" t="13987" r="7647" b="11372"/>
          <a:stretch/>
        </p:blipFill>
        <p:spPr>
          <a:xfrm>
            <a:off x="197224" y="1175393"/>
            <a:ext cx="3613750" cy="2501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913F1C-46CA-480F-81B6-F651C1B5E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0" t="15817" r="6915" b="10588"/>
          <a:stretch/>
        </p:blipFill>
        <p:spPr>
          <a:xfrm>
            <a:off x="197224" y="3876870"/>
            <a:ext cx="3801035" cy="2559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8200E6-59EC-4957-B662-B228DE3985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8" t="38170" r="71660" b="14902"/>
          <a:stretch/>
        </p:blipFill>
        <p:spPr>
          <a:xfrm>
            <a:off x="4733366" y="1008527"/>
            <a:ext cx="2994210" cy="3218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C77862-443E-4857-814C-2D0C8869C1A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7" t="37980" r="33043" b="16014"/>
          <a:stretch/>
        </p:blipFill>
        <p:spPr bwMode="auto">
          <a:xfrm>
            <a:off x="4770200" y="3676546"/>
            <a:ext cx="2994210" cy="3091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18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2" y="334776"/>
                <a:ext cx="7086462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1) 100, 200, ___ , 400, 500, 600, ___ , ___</a:t>
                </a: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2)  80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100</a:t>
                </a: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3)  78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100</a:t>
                </a: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4)   ____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45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100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086462" cy="4401205"/>
              </a:xfrm>
              <a:prstGeom prst="rect">
                <a:avLst/>
              </a:prstGeom>
              <a:blipFill>
                <a:blip r:embed="rId3"/>
                <a:stretch>
                  <a:fillRect l="-1807" t="-1385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71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1"/>
    </mc:Choice>
    <mc:Fallback xmlns="">
      <p:transition spd="slow" advTm="506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2" y="334776"/>
                <a:ext cx="7086462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1) 100, 200, ___ , 400, 500, 600, ___ , ___</a:t>
                </a: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2)  80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100</a:t>
                </a: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3)  78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100</a:t>
                </a: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4)   ____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45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100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086462" cy="4401205"/>
              </a:xfrm>
              <a:prstGeom prst="rect">
                <a:avLst/>
              </a:prstGeom>
              <a:blipFill>
                <a:blip r:embed="rId3"/>
                <a:stretch>
                  <a:fillRect l="-1807" t="-1385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03984" y="351396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6613" y="351396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700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2581" y="365044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800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6720" y="1619415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6720" y="2903531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1470" y="418990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3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92"/>
    </mc:Choice>
    <mc:Fallback xmlns="">
      <p:transition spd="slow" advTm="51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6526F-81BB-4AF2-9D47-B002ADB72F22}"/>
              </a:ext>
            </a:extLst>
          </p:cNvPr>
          <p:cNvSpPr txBox="1"/>
          <p:nvPr/>
        </p:nvSpPr>
        <p:spPr>
          <a:xfrm>
            <a:off x="197225" y="995082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Friday 18</a:t>
            </a:r>
            <a:r>
              <a:rPr lang="en-GB" sz="3200" b="1" baseline="30000" dirty="0"/>
              <a:t>th</a:t>
            </a:r>
            <a:r>
              <a:rPr lang="en-GB" sz="3200" b="1" dirty="0"/>
              <a:t> September 2020</a:t>
            </a:r>
          </a:p>
          <a:p>
            <a:endParaRPr lang="en-GB" sz="3200" b="1" dirty="0"/>
          </a:p>
          <a:p>
            <a:r>
              <a:rPr lang="en-GB" sz="3200" b="1" dirty="0"/>
              <a:t>LO: I can round to the nearest 100</a:t>
            </a:r>
          </a:p>
          <a:p>
            <a:endParaRPr lang="en-GB" sz="3200" b="1" dirty="0"/>
          </a:p>
          <a:p>
            <a:r>
              <a:rPr lang="en-GB" sz="3200" b="1" dirty="0"/>
              <a:t>Success Criteria:</a:t>
            </a:r>
          </a:p>
          <a:p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I can use my knowledge of multiples of 100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I can use this knowledge to work out which 2 numbers a number sits between.</a:t>
            </a:r>
          </a:p>
        </p:txBody>
      </p:sp>
    </p:spTree>
    <p:extLst>
      <p:ext uri="{BB962C8B-B14F-4D97-AF65-F5344CB8AC3E}">
        <p14:creationId xmlns:p14="http://schemas.microsoft.com/office/powerpoint/2010/main" val="380255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822959" y="2957817"/>
            <a:ext cx="7215607" cy="669261"/>
            <a:chOff x="850232" y="3272589"/>
            <a:chExt cx="7579894" cy="57751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75529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29288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35332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110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953406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74702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130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86283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11512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150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50974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160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547737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170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87199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180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984547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190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8673" y="904447"/>
            <a:ext cx="800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Round 130 to the nearest 100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22959" y="2552129"/>
            <a:ext cx="7207971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98917" y="2183196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100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813127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536872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260617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984362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708107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431852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155597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879342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603087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326834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312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13"/>
    </mc:Choice>
    <mc:Fallback xmlns="">
      <p:transition spd="slow" advTm="62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667512" y="904447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Round 130 to the nearest 100</a:t>
            </a:r>
          </a:p>
        </p:txBody>
      </p:sp>
      <p:sp>
        <p:nvSpPr>
          <p:cNvPr id="77" name="Oval 76"/>
          <p:cNvSpPr/>
          <p:nvPr/>
        </p:nvSpPr>
        <p:spPr>
          <a:xfrm>
            <a:off x="2744031" y="3548982"/>
            <a:ext cx="530754" cy="445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8" name="Right Bracket 77"/>
          <p:cNvSpPr/>
          <p:nvPr/>
        </p:nvSpPr>
        <p:spPr>
          <a:xfrm rot="16200000">
            <a:off x="3168423" y="2372334"/>
            <a:ext cx="360000" cy="721561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Right Bracket 78"/>
          <p:cNvSpPr/>
          <p:nvPr/>
        </p:nvSpPr>
        <p:spPr>
          <a:xfrm rot="16200000">
            <a:off x="3889981" y="2372334"/>
            <a:ext cx="360000" cy="721561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0" name="Right Bracket 79"/>
          <p:cNvSpPr/>
          <p:nvPr/>
        </p:nvSpPr>
        <p:spPr>
          <a:xfrm rot="16200000">
            <a:off x="4611541" y="2372332"/>
            <a:ext cx="360000" cy="721560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1" name="Right Bracket 80"/>
          <p:cNvSpPr/>
          <p:nvPr/>
        </p:nvSpPr>
        <p:spPr>
          <a:xfrm rot="16200000">
            <a:off x="5333104" y="2372332"/>
            <a:ext cx="360000" cy="721561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2" name="Right Bracket 81"/>
          <p:cNvSpPr/>
          <p:nvPr/>
        </p:nvSpPr>
        <p:spPr>
          <a:xfrm rot="16200000">
            <a:off x="6050702" y="2376297"/>
            <a:ext cx="360000" cy="713631"/>
          </a:xfrm>
          <a:prstGeom prst="rightBracket">
            <a:avLst>
              <a:gd name="adj" fmla="val 99115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3" name="Right Bracket 82"/>
          <p:cNvSpPr/>
          <p:nvPr/>
        </p:nvSpPr>
        <p:spPr>
          <a:xfrm rot="16200000">
            <a:off x="6776225" y="2372332"/>
            <a:ext cx="360000" cy="721561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4" name="Right Bracket 83"/>
          <p:cNvSpPr/>
          <p:nvPr/>
        </p:nvSpPr>
        <p:spPr>
          <a:xfrm rot="16200000">
            <a:off x="7493968" y="2376150"/>
            <a:ext cx="360000" cy="713925"/>
          </a:xfrm>
          <a:prstGeom prst="rightBracket">
            <a:avLst>
              <a:gd name="adj" fmla="val 9915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Right Bracket 84"/>
          <p:cNvSpPr/>
          <p:nvPr/>
        </p:nvSpPr>
        <p:spPr>
          <a:xfrm rot="5400000" flipH="1">
            <a:off x="2446860" y="2372335"/>
            <a:ext cx="360000" cy="721559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6" name="Right Bracket 85"/>
          <p:cNvSpPr/>
          <p:nvPr/>
        </p:nvSpPr>
        <p:spPr>
          <a:xfrm rot="5400000" flipH="1">
            <a:off x="1725299" y="2372334"/>
            <a:ext cx="360000" cy="721561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7" name="Right Bracket 86"/>
          <p:cNvSpPr/>
          <p:nvPr/>
        </p:nvSpPr>
        <p:spPr>
          <a:xfrm rot="5400000" flipH="1">
            <a:off x="1003739" y="2372335"/>
            <a:ext cx="360000" cy="721560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71145" y="204690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283971" y="204690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7511" y="4560384"/>
            <a:ext cx="75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130 is closer to 100 than 200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7511" y="5282759"/>
            <a:ext cx="75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130 rounded to the nearest 100 is 100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5529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9288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35332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53406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74702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130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86283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11512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150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50974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160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7737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170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287199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180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84547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190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822959" y="2957817"/>
            <a:ext cx="7215607" cy="669261"/>
            <a:chOff x="850232" y="3272589"/>
            <a:chExt cx="7579894" cy="577516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78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00"/>
    </mc:Choice>
    <mc:Fallback xmlns="">
      <p:transition spd="slow" advTm="57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/>
      <p:bldP spid="90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/>
          <p:cNvCxnSpPr/>
          <p:nvPr/>
        </p:nvCxnSpPr>
        <p:spPr>
          <a:xfrm>
            <a:off x="899154" y="3180037"/>
            <a:ext cx="69640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899154" y="2897685"/>
            <a:ext cx="0" cy="5979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870585" y="2897685"/>
            <a:ext cx="0" cy="5979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596297" y="2897685"/>
            <a:ext cx="0" cy="5979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293439" y="2897685"/>
            <a:ext cx="0" cy="5979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990582" y="2897685"/>
            <a:ext cx="0" cy="5979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3687725" y="2897685"/>
            <a:ext cx="0" cy="5979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384868" y="2897685"/>
            <a:ext cx="0" cy="5979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082010" y="2897685"/>
            <a:ext cx="0" cy="5979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5779153" y="2897685"/>
            <a:ext cx="0" cy="5979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476296" y="2897685"/>
            <a:ext cx="0" cy="5979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173439" y="2897685"/>
            <a:ext cx="0" cy="5979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598553" y="347698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573135" y="347698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154476" y="350705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138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785302" y="200927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38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281338" y="200927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62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67511" y="1029861"/>
            <a:ext cx="75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Round 138 to the nearest 100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3489599" y="2907888"/>
            <a:ext cx="0" cy="57751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667511" y="4560384"/>
            <a:ext cx="75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138 is closer to 100 than 200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67512" y="5282759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138 rounded to the nearest 100 is 100</a:t>
            </a:r>
          </a:p>
        </p:txBody>
      </p:sp>
      <p:sp>
        <p:nvSpPr>
          <p:cNvPr id="27" name="Right Bracket 26"/>
          <p:cNvSpPr/>
          <p:nvPr/>
        </p:nvSpPr>
        <p:spPr>
          <a:xfrm rot="16200000">
            <a:off x="5510412" y="478138"/>
            <a:ext cx="360000" cy="4345596"/>
          </a:xfrm>
          <a:prstGeom prst="rightBracket">
            <a:avLst>
              <a:gd name="adj" fmla="val 603555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ight Bracket 27"/>
          <p:cNvSpPr/>
          <p:nvPr/>
        </p:nvSpPr>
        <p:spPr>
          <a:xfrm rot="5400000" flipH="1">
            <a:off x="2014376" y="1355713"/>
            <a:ext cx="360000" cy="2590445"/>
          </a:xfrm>
          <a:prstGeom prst="rightBracket">
            <a:avLst>
              <a:gd name="adj" fmla="val 359784"/>
            </a:avLst>
          </a:pr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1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97"/>
    </mc:Choice>
    <mc:Fallback xmlns="">
      <p:transition spd="slow" advTm="113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/>
      <p:bldP spid="139" grpId="0"/>
      <p:bldP spid="140" grpId="0"/>
      <p:bldP spid="143" grpId="0"/>
      <p:bldP spid="144" grpId="0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578553" y="754738"/>
            <a:ext cx="66144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Dora is thinking of a number. </a:t>
            </a:r>
          </a:p>
          <a:p>
            <a:pPr algn="ctr"/>
            <a:r>
              <a:rPr lang="en-GB" sz="3200" dirty="0"/>
              <a:t>It rounds to 400 to the nearest 100</a:t>
            </a:r>
          </a:p>
          <a:p>
            <a:pPr algn="ctr"/>
            <a:r>
              <a:rPr lang="en-GB" sz="3200" dirty="0"/>
              <a:t>It rounds to 450 to the nearest 10</a:t>
            </a:r>
          </a:p>
          <a:p>
            <a:pPr algn="ctr"/>
            <a:r>
              <a:rPr lang="en-GB" sz="3200" dirty="0"/>
              <a:t>What could Dora’s number be?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932269"/>
            <a:ext cx="1450250" cy="204906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524250" y="3489131"/>
            <a:ext cx="104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445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70910" y="3489130"/>
            <a:ext cx="104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446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17569" y="3489129"/>
            <a:ext cx="104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447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33925" y="3489128"/>
            <a:ext cx="104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448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50281" y="3489127"/>
            <a:ext cx="104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449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24249" y="4452517"/>
            <a:ext cx="104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450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770910" y="4452517"/>
            <a:ext cx="104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451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17568" y="4452517"/>
            <a:ext cx="104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452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133925" y="4452517"/>
            <a:ext cx="104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453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233516" y="4452517"/>
            <a:ext cx="104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454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24249" y="4452517"/>
            <a:ext cx="1043070" cy="5847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2726961" y="4447546"/>
            <a:ext cx="1043070" cy="5847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038609" y="4468701"/>
            <a:ext cx="1043070" cy="5847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133924" y="4502918"/>
            <a:ext cx="1043070" cy="5847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6229239" y="4468701"/>
            <a:ext cx="1043070" cy="5847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289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02"/>
    </mc:Choice>
    <mc:Fallback xmlns="">
      <p:transition spd="slow" advTm="101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4"/>
          <a:stretch/>
        </p:blipFill>
        <p:spPr>
          <a:xfrm>
            <a:off x="465190" y="1762655"/>
            <a:ext cx="7600637" cy="11970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91961" y="759366"/>
            <a:ext cx="372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Round to the nearest 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1961" y="3342540"/>
            <a:ext cx="393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Round to the nearest 100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0"/>
          <a:stretch/>
        </p:blipFill>
        <p:spPr>
          <a:xfrm>
            <a:off x="465190" y="4283104"/>
            <a:ext cx="7600637" cy="1197069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1268460" y="3937749"/>
            <a:ext cx="531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 </a:t>
            </a:r>
          </a:p>
          <a:p>
            <a:pPr algn="ctr"/>
            <a:r>
              <a:rPr lang="en-GB" sz="2000" dirty="0"/>
              <a:t>ten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827150" y="3937749"/>
            <a:ext cx="632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2 </a:t>
            </a:r>
          </a:p>
          <a:p>
            <a:pPr algn="ctr"/>
            <a:r>
              <a:rPr lang="en-GB" sz="2000" dirty="0"/>
              <a:t>tens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496447" y="3937749"/>
            <a:ext cx="632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3 </a:t>
            </a:r>
          </a:p>
          <a:p>
            <a:pPr algn="ctr"/>
            <a:r>
              <a:rPr lang="en-GB" sz="2000" dirty="0"/>
              <a:t>tens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165744" y="3937749"/>
            <a:ext cx="632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4</a:t>
            </a:r>
            <a:r>
              <a:rPr lang="en-GB" sz="2000" dirty="0"/>
              <a:t> </a:t>
            </a:r>
          </a:p>
          <a:p>
            <a:pPr algn="ctr"/>
            <a:r>
              <a:rPr lang="en-GB" sz="2000" dirty="0"/>
              <a:t>tens</a:t>
            </a:r>
          </a:p>
        </p:txBody>
      </p:sp>
      <p:sp>
        <p:nvSpPr>
          <p:cNvPr id="95" name="Right Arrow 94"/>
          <p:cNvSpPr/>
          <p:nvPr/>
        </p:nvSpPr>
        <p:spPr>
          <a:xfrm flipH="1">
            <a:off x="791961" y="5155045"/>
            <a:ext cx="2738266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3835041" y="3937749"/>
            <a:ext cx="632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5</a:t>
            </a:r>
          </a:p>
          <a:p>
            <a:pPr algn="ctr"/>
            <a:r>
              <a:rPr lang="en-GB" sz="2000" dirty="0"/>
              <a:t>tens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504338" y="3937749"/>
            <a:ext cx="632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6 </a:t>
            </a:r>
          </a:p>
          <a:p>
            <a:pPr algn="ctr"/>
            <a:r>
              <a:rPr lang="en-GB" sz="2000" dirty="0"/>
              <a:t>tens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173635" y="3937749"/>
            <a:ext cx="632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7 </a:t>
            </a:r>
          </a:p>
          <a:p>
            <a:pPr algn="ctr"/>
            <a:r>
              <a:rPr lang="en-GB" sz="2000" dirty="0"/>
              <a:t>tens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842932" y="3937749"/>
            <a:ext cx="632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8 </a:t>
            </a:r>
          </a:p>
          <a:p>
            <a:pPr algn="ctr"/>
            <a:r>
              <a:rPr lang="en-GB" sz="2000" dirty="0"/>
              <a:t>tens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512232" y="3937749"/>
            <a:ext cx="632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9</a:t>
            </a:r>
          </a:p>
          <a:p>
            <a:pPr algn="ctr"/>
            <a:r>
              <a:rPr lang="en-GB" sz="2000" dirty="0"/>
              <a:t>tens</a:t>
            </a:r>
          </a:p>
        </p:txBody>
      </p:sp>
      <p:sp>
        <p:nvSpPr>
          <p:cNvPr id="107" name="Right Arrow 106"/>
          <p:cNvSpPr/>
          <p:nvPr/>
        </p:nvSpPr>
        <p:spPr>
          <a:xfrm>
            <a:off x="4159079" y="5127749"/>
            <a:ext cx="3306246" cy="26125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ight Arrow 107"/>
          <p:cNvSpPr/>
          <p:nvPr/>
        </p:nvSpPr>
        <p:spPr>
          <a:xfrm flipH="1">
            <a:off x="813555" y="2612843"/>
            <a:ext cx="2738266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ight Arrow 108"/>
          <p:cNvSpPr/>
          <p:nvPr/>
        </p:nvSpPr>
        <p:spPr>
          <a:xfrm>
            <a:off x="4180673" y="2626491"/>
            <a:ext cx="3306246" cy="26125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1243037" y="1407196"/>
            <a:ext cx="582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 </a:t>
            </a:r>
          </a:p>
          <a:p>
            <a:pPr algn="ctr"/>
            <a:r>
              <a:rPr lang="en-GB" sz="2000" dirty="0"/>
              <a:t>one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801727" y="1407196"/>
            <a:ext cx="683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2 </a:t>
            </a:r>
          </a:p>
          <a:p>
            <a:pPr algn="ctr"/>
            <a:r>
              <a:rPr lang="en-GB" sz="2000" dirty="0"/>
              <a:t>ones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471024" y="1407196"/>
            <a:ext cx="683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3 </a:t>
            </a:r>
          </a:p>
          <a:p>
            <a:pPr algn="ctr"/>
            <a:r>
              <a:rPr lang="en-GB" sz="2000" dirty="0"/>
              <a:t>ones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140321" y="1407196"/>
            <a:ext cx="683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4 </a:t>
            </a:r>
          </a:p>
          <a:p>
            <a:pPr algn="ctr"/>
            <a:r>
              <a:rPr lang="en-GB" sz="2000" dirty="0"/>
              <a:t>ones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09618" y="1407196"/>
            <a:ext cx="683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5</a:t>
            </a:r>
          </a:p>
          <a:p>
            <a:pPr algn="ctr"/>
            <a:r>
              <a:rPr lang="en-GB" sz="2000" dirty="0"/>
              <a:t>ones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478915" y="1407196"/>
            <a:ext cx="683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6 </a:t>
            </a:r>
          </a:p>
          <a:p>
            <a:pPr algn="ctr"/>
            <a:r>
              <a:rPr lang="en-GB" sz="2000" dirty="0"/>
              <a:t>ones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148212" y="1407196"/>
            <a:ext cx="683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7 </a:t>
            </a:r>
          </a:p>
          <a:p>
            <a:pPr algn="ctr"/>
            <a:r>
              <a:rPr lang="en-GB" sz="2000" dirty="0"/>
              <a:t>ones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817509" y="1407196"/>
            <a:ext cx="683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8 </a:t>
            </a:r>
          </a:p>
          <a:p>
            <a:pPr algn="ctr"/>
            <a:r>
              <a:rPr lang="en-GB" sz="2000" dirty="0"/>
              <a:t>ones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486809" y="1407196"/>
            <a:ext cx="683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9</a:t>
            </a:r>
          </a:p>
          <a:p>
            <a:pPr algn="ctr"/>
            <a:r>
              <a:rPr lang="en-GB" sz="2000" dirty="0"/>
              <a:t>ones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4310" y="5563918"/>
            <a:ext cx="13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482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2547" y="5563918"/>
            <a:ext cx="13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713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37398" y="5569400"/>
            <a:ext cx="13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859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1891" y="1407196"/>
            <a:ext cx="683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0 </a:t>
            </a:r>
          </a:p>
          <a:p>
            <a:pPr algn="ctr"/>
            <a:r>
              <a:rPr lang="en-GB" sz="2000" dirty="0"/>
              <a:t>ones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7314" y="3937749"/>
            <a:ext cx="6323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0 </a:t>
            </a:r>
          </a:p>
          <a:p>
            <a:pPr algn="ctr"/>
            <a:r>
              <a:rPr lang="en-GB" sz="2000" dirty="0"/>
              <a:t>tens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2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83"/>
    </mc:Choice>
    <mc:Fallback xmlns="">
      <p:transition spd="slow" advTm="102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7" grpId="0"/>
      <p:bldP spid="89" grpId="0"/>
      <p:bldP spid="91" grpId="0"/>
      <p:bldP spid="93" grpId="0"/>
      <p:bldP spid="95" grpId="0" animBg="1"/>
      <p:bldP spid="97" grpId="0"/>
      <p:bldP spid="99" grpId="0"/>
      <p:bldP spid="101" grpId="0"/>
      <p:bldP spid="103" grpId="0"/>
      <p:bldP spid="105" grpId="0"/>
      <p:bldP spid="107" grpId="0" animBg="1"/>
      <p:bldP spid="108" grpId="0" animBg="1"/>
      <p:bldP spid="109" grpId="0" animBg="1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3" grpId="0"/>
      <p:bldP spid="31" grpId="0"/>
      <p:bldP spid="32" grpId="0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8|1|13.4|13.8|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7.5|2|6.8|14|3.2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3|5.5|4.3|7.6|9.5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29.1|1.5|1.8|9|11.3|3.1|10.1|1.2|12.4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8.3|12.6|4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6.4|7.6|11.5|2.9|6.5|8.4|9|12.3|14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22d4c35-b548-4432-90ae-af4376e1c4b4"/>
    <ds:schemaRef ds:uri="http://purl.org/dc/dcmitype/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3802</TotalTime>
  <Words>299</Words>
  <Application>Microsoft Office PowerPoint</Application>
  <PresentationFormat>On-screen Show (4:3)</PresentationFormat>
  <Paragraphs>132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Custom Design</vt:lpstr>
      <vt:lpstr>1_Custom Design</vt:lpstr>
      <vt:lpstr>2_Custom Design</vt:lpstr>
      <vt:lpstr>3_Custom Design</vt:lpstr>
      <vt:lpstr>1_Title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Ben Dawes</cp:lastModifiedBy>
  <cp:revision>206</cp:revision>
  <dcterms:created xsi:type="dcterms:W3CDTF">2019-07-05T11:02:13Z</dcterms:created>
  <dcterms:modified xsi:type="dcterms:W3CDTF">2020-09-24T15:47:11Z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