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1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1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k68w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Week 1 Day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fontAlgn="t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Similes and Metaphors </a:t>
            </a:r>
          </a:p>
        </p:txBody>
      </p:sp>
    </p:spTree>
    <p:extLst>
      <p:ext uri="{BB962C8B-B14F-4D97-AF65-F5344CB8AC3E}">
        <p14:creationId xmlns:p14="http://schemas.microsoft.com/office/powerpoint/2010/main" val="17145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6052"/>
            <a:ext cx="10515600" cy="63386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5400" b="1" u="sng" dirty="0">
                <a:latin typeface="Arial" panose="020B0604020202020204" pitchFamily="34" charset="0"/>
                <a:cs typeface="Arial" panose="020B0604020202020204" pitchFamily="34" charset="0"/>
              </a:rPr>
              <a:t>Home learning focus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To identify similes and metaphors and be able to use them in your writing.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This lesson includes: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Two videos to help you understand similes and metaphors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Three  follow up activities</a:t>
            </a:r>
          </a:p>
          <a:p>
            <a:pPr marL="0" indent="0">
              <a:buNone/>
            </a:pPr>
            <a:endParaRPr lang="en-GB" sz="3600" dirty="0"/>
          </a:p>
          <a:p>
            <a:pPr marL="0" indent="0" fontAlgn="t">
              <a:buNone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471" y="462367"/>
            <a:ext cx="112884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1: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In your home learning books, write today’s date and the title of the lesson.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2: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head over to </a:t>
            </a:r>
            <a:r>
              <a:rPr lang="en-GB" sz="3600" dirty="0">
                <a:hlinkClick r:id="rId2"/>
              </a:rPr>
              <a:t>https://www.bbc.co.uk/bitesize/articles/zk68wty</a:t>
            </a:r>
            <a:endParaRPr lang="en-GB" sz="3600" dirty="0"/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There is two videos and some examples to watch and explore followed by four practice activities. 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6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85" y="339724"/>
            <a:ext cx="11359243" cy="62243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u="sng" dirty="0"/>
              <a:t>Activity 1</a:t>
            </a:r>
          </a:p>
          <a:p>
            <a:pPr marL="0" indent="0">
              <a:buNone/>
            </a:pPr>
            <a:r>
              <a:rPr lang="en-GB" dirty="0"/>
              <a:t>Check how well you understood the videos by completing this short activity.</a:t>
            </a:r>
          </a:p>
          <a:p>
            <a:pPr marL="0" indent="0">
              <a:buNone/>
            </a:pPr>
            <a:r>
              <a:rPr lang="en-GB" dirty="0"/>
              <a:t>You need to decide whether each sentence is a </a:t>
            </a:r>
            <a:r>
              <a:rPr lang="en-GB" b="1" dirty="0"/>
              <a:t>simile </a:t>
            </a:r>
            <a:r>
              <a:rPr lang="en-GB" dirty="0"/>
              <a:t>or a </a:t>
            </a:r>
            <a:r>
              <a:rPr lang="en-GB" b="1" dirty="0"/>
              <a:t>metaphor.</a:t>
            </a:r>
          </a:p>
          <a:p>
            <a:pPr marL="0" indent="0">
              <a:buNone/>
            </a:pPr>
            <a:r>
              <a:rPr lang="en-GB" dirty="0"/>
              <a:t>This is a fill in the gaps activity – follow the video in activity one  on the linked website above to complete it.</a:t>
            </a:r>
          </a:p>
          <a:p>
            <a:pPr marL="0" indent="0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/>
              <a:t>Top tip!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Metaphors say something </a:t>
            </a:r>
            <a:r>
              <a:rPr lang="en-GB" b="1" dirty="0"/>
              <a:t>is </a:t>
            </a:r>
            <a:r>
              <a:rPr lang="en-GB" dirty="0"/>
              <a:t>something else. Similes says something is </a:t>
            </a:r>
            <a:r>
              <a:rPr lang="en-GB" b="1" dirty="0"/>
              <a:t>like </a:t>
            </a:r>
            <a:r>
              <a:rPr lang="en-GB" dirty="0"/>
              <a:t>or </a:t>
            </a:r>
            <a:r>
              <a:rPr lang="en-GB" b="1" dirty="0"/>
              <a:t>as </a:t>
            </a:r>
            <a:r>
              <a:rPr lang="en-GB" dirty="0"/>
              <a:t>something else.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8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0" y="160110"/>
            <a:ext cx="11941629" cy="646929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>
                <a:latin typeface="Calibri" panose="020F0502020204030204" pitchFamily="34" charset="0"/>
                <a:cs typeface="Arial" panose="020B0604020202020204" pitchFamily="34" charset="0"/>
              </a:rPr>
              <a:t>Activity 2</a:t>
            </a: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Complete this activity by changing all the boring descriptions into exciting </a:t>
            </a:r>
            <a:r>
              <a:rPr lang="en-GB" sz="2600" b="1" dirty="0">
                <a:latin typeface="Calibri" panose="020F0502020204030204" pitchFamily="34" charset="0"/>
                <a:cs typeface="Arial" panose="020B0604020202020204" pitchFamily="34" charset="0"/>
              </a:rPr>
              <a:t>similes 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and </a:t>
            </a:r>
            <a:r>
              <a:rPr lang="en-GB" sz="2600" b="1" dirty="0">
                <a:latin typeface="Calibri" panose="020F0502020204030204" pitchFamily="34" charset="0"/>
                <a:cs typeface="Arial" panose="020B0604020202020204" pitchFamily="34" charset="0"/>
              </a:rPr>
              <a:t>metaphors.</a:t>
            </a:r>
            <a:endParaRPr lang="en-GB" sz="2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For example:</a:t>
            </a:r>
          </a:p>
          <a:p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The shark had sharp teeth.</a:t>
            </a:r>
          </a:p>
          <a:p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The shark had teeth as sharp as razors.</a:t>
            </a:r>
          </a:p>
          <a:p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1. The cat was black.</a:t>
            </a:r>
          </a:p>
          <a:p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2. The moon was shining.</a:t>
            </a:r>
          </a:p>
          <a:p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3. The dog ran after the tennis ball.</a:t>
            </a:r>
          </a:p>
          <a:p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4. Bobby was hungry.</a:t>
            </a:r>
          </a:p>
          <a:p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5. The trees swayed in the breeze.</a:t>
            </a:r>
          </a:p>
          <a:p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6. Sarah did well in her dance show.</a:t>
            </a: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Remember: similes use the words like and as whereas metaphors say something is something else.</a:t>
            </a:r>
          </a:p>
          <a:p>
            <a:pPr marL="0" indent="0" algn="ctr">
              <a:buNone/>
            </a:pPr>
            <a:r>
              <a:rPr lang="en-GB" sz="2400" b="1" u="sng" dirty="0">
                <a:latin typeface="Calibri" panose="020F0502020204030204" pitchFamily="34" charset="0"/>
                <a:cs typeface="Arial" panose="020B0604020202020204" pitchFamily="34" charset="0"/>
              </a:rPr>
              <a:t>Top tip!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Arial" panose="020B0604020202020204" pitchFamily="34" charset="0"/>
              </a:rPr>
              <a:t>Your </a:t>
            </a:r>
            <a:r>
              <a:rPr lang="en-GB" sz="2400" b="1" dirty="0">
                <a:latin typeface="Calibri" panose="020F0502020204030204" pitchFamily="34" charset="0"/>
                <a:cs typeface="Arial" panose="020B0604020202020204" pitchFamily="34" charset="0"/>
              </a:rPr>
              <a:t>similes </a:t>
            </a:r>
            <a:r>
              <a:rPr lang="en-GB" sz="2400" dirty="0">
                <a:latin typeface="Calibri" panose="020F0502020204030204" pitchFamily="34" charset="0"/>
                <a:cs typeface="Arial" panose="020B0604020202020204" pitchFamily="34" charset="0"/>
              </a:rPr>
              <a:t>and </a:t>
            </a:r>
            <a:r>
              <a:rPr lang="en-GB" sz="2400" b="1" dirty="0">
                <a:latin typeface="Calibri" panose="020F0502020204030204" pitchFamily="34" charset="0"/>
                <a:cs typeface="Arial" panose="020B0604020202020204" pitchFamily="34" charset="0"/>
              </a:rPr>
              <a:t>metaphors </a:t>
            </a:r>
            <a:r>
              <a:rPr lang="en-GB" sz="2400" dirty="0">
                <a:latin typeface="Calibri" panose="020F0502020204030204" pitchFamily="34" charset="0"/>
                <a:cs typeface="Arial" panose="020B0604020202020204" pitchFamily="34" charset="0"/>
              </a:rPr>
              <a:t>still need to match what is being described. For example, ‘as quiet as an elephant’ doesn't make sense as elephants are big and loud, but ‘as quiet as a mouse’ does because mice are small and quiet.</a:t>
            </a:r>
          </a:p>
          <a:p>
            <a:endParaRPr lang="en-GB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8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79" y="4602212"/>
            <a:ext cx="6055007" cy="22557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6438"/>
            <a:ext cx="12039600" cy="66815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/>
              <a:t>Activity 3</a:t>
            </a:r>
          </a:p>
          <a:p>
            <a:pPr marL="0" indent="0">
              <a:buNone/>
            </a:pPr>
            <a:r>
              <a:rPr lang="en-GB" sz="2400" dirty="0"/>
              <a:t>Lots of poets use </a:t>
            </a:r>
            <a:r>
              <a:rPr lang="en-GB" sz="2400" b="1" dirty="0"/>
              <a:t>similes </a:t>
            </a:r>
            <a:r>
              <a:rPr lang="en-GB" sz="2400" dirty="0"/>
              <a:t>and </a:t>
            </a:r>
            <a:r>
              <a:rPr lang="en-GB" sz="2400" b="1" dirty="0"/>
              <a:t>metaphors </a:t>
            </a:r>
            <a:r>
              <a:rPr lang="en-GB" sz="2400" dirty="0"/>
              <a:t>in their poetry.</a:t>
            </a:r>
          </a:p>
          <a:p>
            <a:pPr marL="0" indent="0">
              <a:buNone/>
            </a:pPr>
            <a:r>
              <a:rPr lang="en-GB" sz="2400" dirty="0"/>
              <a:t>Here's an example of a poem written entirely using </a:t>
            </a:r>
            <a:r>
              <a:rPr lang="en-GB" sz="2400" b="1" dirty="0"/>
              <a:t>similes </a:t>
            </a:r>
            <a:r>
              <a:rPr lang="en-GB" sz="2400" dirty="0"/>
              <a:t>and </a:t>
            </a:r>
            <a:r>
              <a:rPr lang="en-GB" sz="2400" b="1" dirty="0"/>
              <a:t>metaphors.</a:t>
            </a:r>
            <a:endParaRPr lang="en-GB" sz="2400" dirty="0"/>
          </a:p>
          <a:p>
            <a:pPr marL="0" indent="0">
              <a:buNone/>
            </a:pPr>
            <a:r>
              <a:rPr lang="en-GB" sz="2400" i="1" dirty="0"/>
              <a:t>Tiger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i="1" dirty="0"/>
              <a:t>Claws as sharp as daggers,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i="1" dirty="0"/>
              <a:t>A mouth of deadly pearls.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i="1" dirty="0"/>
              <a:t>Orange fur like fire,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i="1" dirty="0"/>
              <a:t>Sneaking silently, a ninja.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Write your own poem about an animal using only </a:t>
            </a:r>
            <a:r>
              <a:rPr lang="en-GB" sz="2400" b="1" dirty="0"/>
              <a:t>similes </a:t>
            </a:r>
            <a:r>
              <a:rPr lang="en-GB" sz="2400" dirty="0"/>
              <a:t>and </a:t>
            </a:r>
            <a:r>
              <a:rPr lang="en-GB" sz="2400" b="1" dirty="0"/>
              <a:t>metaphors.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You could also draw a picture to illustrate your poem.</a:t>
            </a:r>
          </a:p>
          <a:p>
            <a:pPr marL="0" indent="0">
              <a:buNone/>
            </a:pPr>
            <a:r>
              <a:rPr lang="en-GB" sz="2400" dirty="0"/>
              <a:t>If you need some inspiration, choose one of the animals below to write your poem about.</a:t>
            </a:r>
          </a:p>
        </p:txBody>
      </p:sp>
    </p:spTree>
    <p:extLst>
      <p:ext uri="{BB962C8B-B14F-4D97-AF65-F5344CB8AC3E}">
        <p14:creationId xmlns:p14="http://schemas.microsoft.com/office/powerpoint/2010/main" val="380015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12658</TotalTime>
  <Words>130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 1 Day 1  Home learning  English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27th April 2020  History</dc:title>
  <dc:creator>Ben Dawes</dc:creator>
  <cp:lastModifiedBy>Ben Dawes</cp:lastModifiedBy>
  <cp:revision>27</cp:revision>
  <dcterms:created xsi:type="dcterms:W3CDTF">2020-04-26T11:07:12Z</dcterms:created>
  <dcterms:modified xsi:type="dcterms:W3CDTF">2020-09-24T19:08:13Z</dcterms:modified>
</cp:coreProperties>
</file>