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41" r:id="rId7"/>
    <p:sldId id="339" r:id="rId8"/>
    <p:sldId id="343" r:id="rId9"/>
    <p:sldId id="342" r:id="rId10"/>
    <p:sldId id="345" r:id="rId11"/>
    <p:sldId id="344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4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www.estimation180.com/day-114.html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5% and 30 degrees.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3" y="120289"/>
            <a:ext cx="5962918" cy="657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18" y="217532"/>
            <a:ext cx="7134896" cy="63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5" y="55313"/>
            <a:ext cx="6503831" cy="65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3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364" y="965916"/>
            <a:ext cx="8076245" cy="564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390" y="994587"/>
            <a:ext cx="7871069" cy="549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Fractions as operators.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6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June).  </a:t>
            </a:r>
            <a:r>
              <a:rPr lang="en-GB" sz="2400" dirty="0" smtClean="0"/>
              <a:t>It is lesson 4.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678" y="3193388"/>
            <a:ext cx="7830643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90" y="283054"/>
            <a:ext cx="5416880" cy="631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89" y="307195"/>
            <a:ext cx="6233374" cy="63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6" y="358566"/>
            <a:ext cx="6851560" cy="617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6" y="217197"/>
            <a:ext cx="6078829" cy="61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70" y="153687"/>
            <a:ext cx="5035640" cy="64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Fractions as operators. You will find the video in SUMMER TERM –Week 6 (w/c 1st June).  It is lesson 4.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139</cp:revision>
  <dcterms:created xsi:type="dcterms:W3CDTF">2020-03-20T09:46:16Z</dcterms:created>
  <dcterms:modified xsi:type="dcterms:W3CDTF">2020-06-10T09:21:12Z</dcterms:modified>
</cp:coreProperties>
</file>