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25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7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2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4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5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9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1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1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7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8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AF2C-5318-43A2-9922-D6AEFAA5E076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3712-4FF4-4280-89DB-73E863727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7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9BC2ECB6-201B-8744-BACE-50D6722BA968}"/>
              </a:ext>
            </a:extLst>
          </p:cNvPr>
          <p:cNvSpPr/>
          <p:nvPr/>
        </p:nvSpPr>
        <p:spPr>
          <a:xfrm>
            <a:off x="0" y="0"/>
            <a:ext cx="9104812" cy="139788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Breakdance Challenge</a:t>
            </a:r>
            <a:endParaRPr lang="en-US" sz="36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687F1244-D7DD-5F45-8EA9-BD674C0028FE}"/>
              </a:ext>
            </a:extLst>
          </p:cNvPr>
          <p:cNvSpPr/>
          <p:nvPr/>
        </p:nvSpPr>
        <p:spPr>
          <a:xfrm>
            <a:off x="1" y="1524588"/>
            <a:ext cx="9143999" cy="652062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egoe UI Semibold" panose="020B0702040204020203" pitchFamily="34" charset="0"/>
                <a:ea typeface="Apple Color Emoji" pitchFamily="2" charset="0"/>
                <a:cs typeface="Segoe UI Semibold" panose="020B0702040204020203" pitchFamily="34" charset="0"/>
              </a:rPr>
              <a:t>Can you master these breakdance moves? Can you combine them together to create your own routine?</a:t>
            </a:r>
            <a:endParaRPr lang="en-US" b="1" dirty="0">
              <a:solidFill>
                <a:schemeClr val="tx1"/>
              </a:solidFill>
              <a:latin typeface="Segoe UI Semibold" panose="020B0702040204020203" pitchFamily="34" charset="0"/>
              <a:ea typeface="Apple Color Emoji" pitchFamily="2" charset="0"/>
              <a:cs typeface="Segoe UI Semibold" panose="020B07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353F42C-2C27-EC47-97F7-F47E585DA2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2" y="-55360"/>
            <a:ext cx="1588326" cy="158832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03" y="100144"/>
            <a:ext cx="1483406" cy="7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Users\joanne\AppData\Local\Microsoft\Windows\INetCache\IE\V82Y47TX\1052251-royalty-free-vector-clip-art-illustration-of-doodled-children-dancing-to-music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"/>
          <a:stretch/>
        </p:blipFill>
        <p:spPr bwMode="auto">
          <a:xfrm>
            <a:off x="7237189" y="159900"/>
            <a:ext cx="1640572" cy="107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212733" y="2514600"/>
            <a:ext cx="7491348" cy="7422078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GB" dirty="0"/>
          </a:p>
        </p:txBody>
      </p:sp>
      <p:sp>
        <p:nvSpPr>
          <p:cNvPr id="3" name="AutoShape 2" descr="HD wallpaper: man wearing pink t-shirt doing dance move, shadow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10557" b="27350"/>
          <a:stretch/>
        </p:blipFill>
        <p:spPr>
          <a:xfrm>
            <a:off x="7249025" y="3597061"/>
            <a:ext cx="1855787" cy="16173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50332" y="2281236"/>
            <a:ext cx="2116209" cy="16906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b="1" u="sng" dirty="0"/>
              <a:t>Freeze</a:t>
            </a:r>
          </a:p>
          <a:p>
            <a:pPr lvl="0"/>
            <a:r>
              <a:rPr lang="en-GB" sz="1200" dirty="0"/>
              <a:t>1. Transfer weight onto right hand.</a:t>
            </a:r>
          </a:p>
          <a:p>
            <a:pPr lvl="0"/>
            <a:r>
              <a:rPr lang="en-GB" sz="1200" dirty="0"/>
              <a:t>2. Jump feet out in front extending legs and place </a:t>
            </a:r>
            <a:r>
              <a:rPr lang="en-GB" sz="1200" dirty="0" smtClean="0"/>
              <a:t>left hand in an optional position.</a:t>
            </a:r>
            <a:endParaRPr lang="en-GB" sz="1200" dirty="0"/>
          </a:p>
          <a:p>
            <a:pPr lvl="0"/>
            <a:r>
              <a:rPr lang="en-GB" sz="1200" dirty="0"/>
              <a:t>3. Hold </a:t>
            </a:r>
            <a:r>
              <a:rPr lang="en-GB" sz="1200" dirty="0" smtClean="0"/>
              <a:t>freeze.</a:t>
            </a:r>
            <a:endParaRPr lang="en-GB" sz="12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6"/>
          <a:srcRect l="56828" t="17522" r="31465" b="72906"/>
          <a:stretch/>
        </p:blipFill>
        <p:spPr bwMode="auto">
          <a:xfrm>
            <a:off x="150268" y="4118988"/>
            <a:ext cx="2343150" cy="1095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1762" y="2340768"/>
            <a:ext cx="2403062" cy="17811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b="1" u="sng" dirty="0"/>
              <a:t>Cross Step</a:t>
            </a:r>
          </a:p>
          <a:p>
            <a:pPr lvl="0"/>
            <a:r>
              <a:rPr lang="en-GB" sz="1200" dirty="0"/>
              <a:t>1. Start feet </a:t>
            </a:r>
            <a:r>
              <a:rPr lang="en-GB" sz="1200" dirty="0" smtClean="0"/>
              <a:t>together, arms </a:t>
            </a:r>
            <a:r>
              <a:rPr lang="en-GB" sz="1200" dirty="0"/>
              <a:t>crossed. </a:t>
            </a:r>
          </a:p>
          <a:p>
            <a:pPr lvl="0"/>
            <a:r>
              <a:rPr lang="en-GB" sz="1200" dirty="0"/>
              <a:t>2. Pivot on left foot and cross right foot over left.</a:t>
            </a:r>
          </a:p>
          <a:p>
            <a:pPr lvl="0"/>
            <a:r>
              <a:rPr lang="en-GB" sz="1200" dirty="0"/>
              <a:t>3. Return to position 1.</a:t>
            </a:r>
          </a:p>
          <a:p>
            <a:pPr lvl="0"/>
            <a:r>
              <a:rPr lang="en-GB" sz="1200" dirty="0"/>
              <a:t>4. Repeat number 2 on the opposite side.</a:t>
            </a:r>
          </a:p>
          <a:p>
            <a:pPr lvl="0"/>
            <a:r>
              <a:rPr lang="en-GB" sz="1200" dirty="0"/>
              <a:t>Hand positions optional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3" t="29040" r="61042" b="57517"/>
          <a:stretch/>
        </p:blipFill>
        <p:spPr bwMode="auto">
          <a:xfrm>
            <a:off x="3505200" y="2286000"/>
            <a:ext cx="2195788" cy="140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505200" y="3688249"/>
            <a:ext cx="2286000" cy="125196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b="1" u="sng" dirty="0"/>
              <a:t>Spin Down</a:t>
            </a:r>
          </a:p>
          <a:p>
            <a:pPr lvl="0"/>
            <a:r>
              <a:rPr lang="en-GB" sz="1200" dirty="0"/>
              <a:t>1. Cross </a:t>
            </a:r>
            <a:r>
              <a:rPr lang="en-GB" sz="1200" dirty="0" smtClean="0"/>
              <a:t>the left foot </a:t>
            </a:r>
            <a:r>
              <a:rPr lang="en-GB" sz="1200" dirty="0"/>
              <a:t>over </a:t>
            </a:r>
            <a:r>
              <a:rPr lang="en-GB" sz="1200" dirty="0" smtClean="0"/>
              <a:t>the right </a:t>
            </a:r>
            <a:r>
              <a:rPr lang="en-GB" sz="1200" dirty="0"/>
              <a:t>and spin via the </a:t>
            </a:r>
            <a:r>
              <a:rPr lang="en-GB" sz="1200" dirty="0" smtClean="0"/>
              <a:t>right down </a:t>
            </a:r>
            <a:r>
              <a:rPr lang="en-GB" sz="1200" dirty="0"/>
              <a:t>to the floor.</a:t>
            </a:r>
          </a:p>
          <a:p>
            <a:pPr lvl="0"/>
            <a:r>
              <a:rPr lang="en-GB" sz="1200" dirty="0"/>
              <a:t>Hand position optional.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38661" y="5314953"/>
            <a:ext cx="3924761" cy="150018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b="1" u="sng" dirty="0"/>
              <a:t>3 Step</a:t>
            </a:r>
          </a:p>
          <a:p>
            <a:pPr lvl="0"/>
            <a:r>
              <a:rPr lang="en-GB" sz="1200" dirty="0"/>
              <a:t>1. Right hand on the floor, right leg straight. Left hand in the air, left leg bent.</a:t>
            </a:r>
          </a:p>
          <a:p>
            <a:pPr lvl="0"/>
            <a:r>
              <a:rPr lang="en-GB" sz="1200" dirty="0"/>
              <a:t>2. Switch to- left hand on the floor, left leg straight. Right hand in the air, right leg bent</a:t>
            </a:r>
          </a:p>
          <a:p>
            <a:pPr lvl="0"/>
            <a:r>
              <a:rPr lang="en-GB" sz="1200" dirty="0"/>
              <a:t>3. In to crunched press up position.</a:t>
            </a:r>
          </a:p>
          <a:p>
            <a:pPr lvl="0"/>
            <a:r>
              <a:rPr lang="en-GB" sz="1200" dirty="0"/>
              <a:t>4. </a:t>
            </a:r>
            <a:r>
              <a:rPr lang="en-GB" sz="1200" dirty="0" smtClean="0"/>
              <a:t>Repeat on the other side.</a:t>
            </a:r>
            <a:endParaRPr lang="en-GB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 t="22461" r="47182" b="61863"/>
          <a:stretch/>
        </p:blipFill>
        <p:spPr bwMode="auto">
          <a:xfrm>
            <a:off x="715141" y="5403322"/>
            <a:ext cx="3743133" cy="132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3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185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</dc:creator>
  <cp:lastModifiedBy>Rob Tromans</cp:lastModifiedBy>
  <cp:revision>15</cp:revision>
  <dcterms:created xsi:type="dcterms:W3CDTF">2020-06-08T14:45:18Z</dcterms:created>
  <dcterms:modified xsi:type="dcterms:W3CDTF">2020-07-01T08:07:53Z</dcterms:modified>
</cp:coreProperties>
</file>