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50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43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59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5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27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1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49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9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77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11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02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.eb.co.uk/levels/foundation/article/Bronze-Age/439911" TargetMode="External"/><Relationship Id="rId2" Type="http://schemas.openxmlformats.org/officeDocument/2006/relationships/hyperlink" Target="https://www.bbc.co.uk/bitesize/articles/znjr92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Lesson 2 Home Learning</a:t>
            </a:r>
            <a:br>
              <a:rPr lang="en-GB" b="1" u="sng" dirty="0"/>
            </a:br>
            <a:br>
              <a:rPr lang="en-GB" b="1" u="sng" dirty="0"/>
            </a:br>
            <a:r>
              <a:rPr lang="en-GB" b="1" u="sng" dirty="0"/>
              <a:t>History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3200" u="sng" dirty="0"/>
          </a:p>
          <a:p>
            <a:pPr fontAlgn="t"/>
            <a:r>
              <a:rPr lang="en-GB" b="1" dirty="0"/>
              <a:t>What was it like to live in the Bronze Age?</a:t>
            </a:r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71454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6052"/>
            <a:ext cx="10515600" cy="6338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/>
              <a:t> </a:t>
            </a:r>
            <a:r>
              <a:rPr lang="en-GB" sz="5400" b="1" u="sng" dirty="0"/>
              <a:t>Home learning focus</a:t>
            </a:r>
          </a:p>
          <a:p>
            <a:pPr marL="0" indent="0" algn="ctr">
              <a:buNone/>
            </a:pPr>
            <a:endParaRPr lang="en-GB" sz="5400" b="1" u="sng" dirty="0"/>
          </a:p>
          <a:p>
            <a:pPr marL="0" indent="0">
              <a:buNone/>
            </a:pPr>
            <a:r>
              <a:rPr lang="en-GB" sz="3600" dirty="0"/>
              <a:t>Learn what it was like to live in the Bronze Age.</a:t>
            </a:r>
          </a:p>
          <a:p>
            <a:pPr marL="0" indent="0">
              <a:buNone/>
            </a:pPr>
            <a:r>
              <a:rPr lang="en-GB" sz="3600" dirty="0"/>
              <a:t>This lesson includes:</a:t>
            </a:r>
          </a:p>
          <a:p>
            <a:r>
              <a:rPr lang="en-GB" sz="3600" dirty="0"/>
              <a:t>Two videos exploring what life was like in the Bronze Age.</a:t>
            </a:r>
          </a:p>
          <a:p>
            <a:r>
              <a:rPr lang="en-GB" sz="3600" dirty="0"/>
              <a:t>Two activities to build historical knowledge and understanding.</a:t>
            </a:r>
          </a:p>
          <a:p>
            <a:pPr marL="0" indent="0" fontAlgn="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67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85" y="290738"/>
            <a:ext cx="11359243" cy="62243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3200" b="1" u="sng" dirty="0"/>
              <a:t>Task 1:</a:t>
            </a:r>
          </a:p>
          <a:p>
            <a:pPr marL="0" indent="0">
              <a:buNone/>
            </a:pPr>
            <a:r>
              <a:rPr lang="en-GB" dirty="0"/>
              <a:t>head over to </a:t>
            </a:r>
            <a:r>
              <a:rPr lang="en-GB" dirty="0">
                <a:hlinkClick r:id="rId2"/>
              </a:rPr>
              <a:t>https://www.bbc.co.uk/bitesize/articles/znjr92p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Here you will find two videos and 2 activities about the Bronze Age.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 fontAlgn="t">
              <a:buNone/>
            </a:pPr>
            <a:r>
              <a:rPr lang="en-GB" sz="4400" b="1" u="sng" dirty="0"/>
              <a:t>Practise</a:t>
            </a:r>
          </a:p>
          <a:p>
            <a:pPr fontAlgn="t"/>
            <a:r>
              <a:rPr lang="en-GB" dirty="0"/>
              <a:t>There are lots of fun ways to show your historical knowledge of the Bronze Age, online and offline. Here are a few you could try.</a:t>
            </a:r>
          </a:p>
          <a:p>
            <a:pPr fontAlgn="t"/>
            <a:endParaRPr lang="en-GB" dirty="0"/>
          </a:p>
          <a:p>
            <a:pPr marL="0" indent="0" algn="ctr" fontAlgn="t">
              <a:buNone/>
            </a:pPr>
            <a:r>
              <a:rPr lang="en-GB" sz="3600" b="1" u="sng" dirty="0"/>
              <a:t>Activity 1</a:t>
            </a:r>
          </a:p>
          <a:p>
            <a:pPr fontAlgn="t"/>
            <a:r>
              <a:rPr lang="en-GB" dirty="0"/>
              <a:t>Create a poster to show your knowledge of the Bronze Age. You can use the information below from Britannica to help you.</a:t>
            </a:r>
          </a:p>
          <a:p>
            <a:pPr marL="0" indent="0" fontAlgn="t">
              <a:buNone/>
            </a:pPr>
            <a:r>
              <a:rPr lang="en-GB" dirty="0">
                <a:hlinkClick r:id="rId3"/>
              </a:rPr>
              <a:t>https://school.eb.co.uk/levels/foundation/article/Bronze-Age/439911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88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5" y="388711"/>
            <a:ext cx="11375571" cy="59141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u="sng" dirty="0"/>
              <a:t>Activity 2</a:t>
            </a:r>
          </a:p>
          <a:p>
            <a:r>
              <a:rPr lang="en-GB" dirty="0"/>
              <a:t>Test your chronology skills with this activity on the Bronze Age. Click on the PDF below </a:t>
            </a:r>
            <a:r>
              <a:rPr lang="en-GB" dirty="0">
                <a:sym typeface="Wingdings" panose="05000000000000000000" pitchFamily="2" charset="2"/>
              </a:rPr>
              <a:t>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I hope you enjoyed learning about the Bronze Age, Please share you posters with me! I can’t wait to see them all!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341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213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Lesson 2 Home Learning  History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27th April 2020  History</dc:title>
  <dc:creator>Ben Dawes</dc:creator>
  <cp:lastModifiedBy>Ben Dawes</cp:lastModifiedBy>
  <cp:revision>8</cp:revision>
  <dcterms:created xsi:type="dcterms:W3CDTF">2020-04-26T11:07:12Z</dcterms:created>
  <dcterms:modified xsi:type="dcterms:W3CDTF">2020-09-24T15:15:35Z</dcterms:modified>
</cp:coreProperties>
</file>