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50" r:id="rId10"/>
    <p:sldMasterId id="2147483652" r:id="rId11"/>
    <p:sldMasterId id="2147483654" r:id="rId12"/>
    <p:sldMasterId id="2147483666" r:id="rId13"/>
    <p:sldMasterId id="2147483681" r:id="rId14"/>
  </p:sldMasterIdLst>
  <p:notesMasterIdLst>
    <p:notesMasterId r:id="rId25"/>
  </p:notesMasterIdLst>
  <p:sldIdLst>
    <p:sldId id="308" r:id="rId15"/>
    <p:sldId id="311" r:id="rId16"/>
    <p:sldId id="260" r:id="rId17"/>
    <p:sldId id="304" r:id="rId18"/>
    <p:sldId id="278" r:id="rId19"/>
    <p:sldId id="305" r:id="rId20"/>
    <p:sldId id="302" r:id="rId21"/>
    <p:sldId id="306" r:id="rId22"/>
    <p:sldId id="303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 snapToObjects="1">
      <p:cViewPr varScale="1">
        <p:scale>
          <a:sx n="101" d="100"/>
          <a:sy n="101" d="100"/>
        </p:scale>
        <p:origin x="3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Video link:</a:t>
            </a:r>
            <a:r>
              <a:rPr lang="en-GB" baseline="0"/>
              <a:t> https://vimeo.com/452197697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4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2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6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2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7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3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7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2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60.png"/><Relationship Id="rId5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" y="2477941"/>
            <a:ext cx="595021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746645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7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34194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959096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5078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367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57396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376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9714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673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2032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637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4350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736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6668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763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3189" y="4157567"/>
            <a:ext cx="72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Can you partition the numbers?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4484" y="4838083"/>
                <a:ext cx="6933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367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3 hundreds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6 tens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7 ones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4" y="4838083"/>
                <a:ext cx="693347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4483" y="5422858"/>
                <a:ext cx="6933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367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  <a:r>
                  <a:rPr lang="en-US" sz="3200" dirty="0">
                    <a:latin typeface="Calibri" panose="020F0502020204030204" pitchFamily="34" charset="0"/>
                  </a:rPr>
                  <a:t>300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3" y="5422858"/>
                <a:ext cx="693347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787249"/>
            <a:ext cx="1159214" cy="800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9946" y="686839"/>
            <a:ext cx="752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Dexter is making numbers using digit cards.</a:t>
            </a:r>
          </a:p>
          <a:p>
            <a:pPr algn="ctr"/>
            <a:r>
              <a:rPr lang="en-GB" sz="3200" dirty="0">
                <a:latin typeface="Calibri" panose="020F0502020204030204" pitchFamily="34" charset="0"/>
              </a:rPr>
              <a:t>What 3-digit numbers could Dexter make?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2392" y="204763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5102" y="2187785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0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266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6528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0" y="789709"/>
            <a:ext cx="77585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Cursive Looped" panose="02000000000000000000" pitchFamily="2" charset="0"/>
              </a:rPr>
              <a:t>Tuesday 15</a:t>
            </a:r>
            <a:r>
              <a:rPr lang="en-GB" sz="3200" baseline="30000" dirty="0">
                <a:latin typeface="Twinkl Cursive Looped" panose="02000000000000000000" pitchFamily="2" charset="0"/>
              </a:rPr>
              <a:t>th</a:t>
            </a:r>
            <a:r>
              <a:rPr lang="en-GB" sz="3200" dirty="0">
                <a:latin typeface="Twinkl Cursive Looped" panose="02000000000000000000" pitchFamily="2" charset="0"/>
              </a:rPr>
              <a:t> September 2020</a:t>
            </a:r>
          </a:p>
          <a:p>
            <a:endParaRPr lang="en-GB" sz="3200" dirty="0">
              <a:latin typeface="Twinkl Cursive Looped" panose="02000000000000000000" pitchFamily="2" charset="0"/>
            </a:endParaRPr>
          </a:p>
          <a:p>
            <a:r>
              <a:rPr lang="en-GB" sz="3200" dirty="0">
                <a:latin typeface="Twinkl Cursive Looped" panose="02000000000000000000" pitchFamily="2" charset="0"/>
              </a:rPr>
              <a:t>LO:  Place Value</a:t>
            </a:r>
          </a:p>
          <a:p>
            <a:endParaRPr lang="en-GB" sz="3200" dirty="0">
              <a:latin typeface="Twinkl Cursive Looped" panose="02000000000000000000" pitchFamily="2" charset="0"/>
            </a:endParaRPr>
          </a:p>
          <a:p>
            <a:r>
              <a:rPr lang="en-GB" sz="3200" dirty="0">
                <a:latin typeface="Twinkl Cursive Looped" panose="02000000000000000000" pitchFamily="2" charset="0"/>
              </a:rPr>
              <a:t>Success Criteria:</a:t>
            </a:r>
          </a:p>
          <a:p>
            <a:pPr algn="ctr"/>
            <a:endParaRPr lang="en-GB" sz="3200" dirty="0">
              <a:latin typeface="Twinkl Cursive Loope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winkl Cursive Looped" panose="02000000000000000000" pitchFamily="2" charset="0"/>
              </a:rPr>
              <a:t>I can read and write numbers in 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winkl Cursive Looped" panose="02000000000000000000" pitchFamily="2" charset="0"/>
              </a:rPr>
              <a:t>I can understand the place value of a number within a 3-digit number.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winkl Cursive Looped" panose="02000000000000000000" pitchFamily="2" charset="0"/>
              </a:rPr>
              <a:t>I can add tens, hundreds and ones to make a 3 digit number.</a:t>
            </a:r>
          </a:p>
        </p:txBody>
      </p:sp>
    </p:spTree>
    <p:extLst>
      <p:ext uri="{BB962C8B-B14F-4D97-AF65-F5344CB8AC3E}">
        <p14:creationId xmlns:p14="http://schemas.microsoft.com/office/powerpoint/2010/main" val="2087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334776"/>
            <a:ext cx="49664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Write the numbers in words.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1) 26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2) 15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3) </a:t>
            </a:r>
            <a:r>
              <a:rPr lang="en-US" sz="2800" dirty="0">
                <a:latin typeface="Calibri" panose="020F0502020204030204" pitchFamily="34" charset="0"/>
              </a:rPr>
              <a:t>89</a:t>
            </a:r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4) 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334776"/>
            <a:ext cx="49664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Write the numbers in words.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1) 26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2) 15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3) </a:t>
            </a:r>
            <a:r>
              <a:rPr lang="en-US" sz="2800" dirty="0">
                <a:latin typeface="Calibri" panose="020F0502020204030204" pitchFamily="34" charset="0"/>
              </a:rPr>
              <a:t>89</a:t>
            </a:r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4) 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4404" y="1219371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twenty-six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4403" y="2496056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fifteen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402" y="3785973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eighty-nine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4401" y="5023638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thirty-four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9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115407" y="1394412"/>
            <a:ext cx="1811678" cy="1895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72985" y="2438148"/>
            <a:ext cx="323569" cy="371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41823" y="2131566"/>
            <a:ext cx="731205" cy="20619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995064" y="1408215"/>
            <a:ext cx="1811678" cy="1895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544359" y="2131566"/>
            <a:ext cx="731205" cy="2061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998578" y="2438148"/>
            <a:ext cx="323569" cy="3715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93630" y="2873457"/>
            <a:ext cx="323569" cy="371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019223" y="2873457"/>
            <a:ext cx="323569" cy="3715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12174" y="3326287"/>
            <a:ext cx="323569" cy="37150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Write the number in digits and words.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137897" y="3077999"/>
            <a:ext cx="1811678" cy="189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3017554" y="3091802"/>
            <a:ext cx="1811678" cy="18959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37897" y="5210428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425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8196" y="5039898"/>
            <a:ext cx="425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Four hundred and twenty-five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74077" y="1356061"/>
            <a:ext cx="3906016" cy="36316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021423" y="1909612"/>
            <a:ext cx="1238509" cy="236437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379323" y="1909612"/>
            <a:ext cx="1238509" cy="236437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487379" y="1549458"/>
            <a:ext cx="1811678" cy="1895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34823" y="1790368"/>
            <a:ext cx="347215" cy="3986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3022209" y="1538725"/>
            <a:ext cx="1811678" cy="18959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93461" y="1455697"/>
            <a:ext cx="731205" cy="2061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60416" y="1790368"/>
            <a:ext cx="347215" cy="3986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5468" y="2225677"/>
            <a:ext cx="347215" cy="3986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81061" y="2225677"/>
            <a:ext cx="347215" cy="3986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74012" y="2678507"/>
            <a:ext cx="347215" cy="39865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93312" y="771286"/>
            <a:ext cx="721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Write the number in numerals and words.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3312" y="3819448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215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63" y="4404223"/>
            <a:ext cx="1250012" cy="875008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3167365" y="3711092"/>
            <a:ext cx="2967457" cy="984153"/>
          </a:xfrm>
          <a:prstGeom prst="wedgeRoundRectCallout">
            <a:avLst>
              <a:gd name="adj1" fmla="val 50393"/>
              <a:gd name="adj2" fmla="val 7575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The number is two hundred and fifty.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167365" y="5135886"/>
            <a:ext cx="2967457" cy="876471"/>
          </a:xfrm>
          <a:prstGeom prst="wedgeRoundRectCallout">
            <a:avLst>
              <a:gd name="adj1" fmla="val -74519"/>
              <a:gd name="adj2" fmla="val 2715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The number is two hundred and fifteen.</a:t>
            </a:r>
          </a:p>
        </p:txBody>
      </p:sp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6" y="4834775"/>
            <a:ext cx="1137679" cy="160743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87379" y="1455697"/>
            <a:ext cx="3346508" cy="19789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100185" y="1466430"/>
            <a:ext cx="672347" cy="19789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084241" y="1466430"/>
            <a:ext cx="989628" cy="19789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0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 animBg="1"/>
      <p:bldP spid="3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894928" y="1236565"/>
            <a:ext cx="1811678" cy="1895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814791" y="2358993"/>
            <a:ext cx="372001" cy="4271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33195" y="2025548"/>
            <a:ext cx="731205" cy="20619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478651" y="2913968"/>
            <a:ext cx="1811678" cy="1895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071092" y="2015282"/>
            <a:ext cx="731205" cy="2061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12716" y="2038772"/>
            <a:ext cx="731205" cy="20619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15345" y="2025548"/>
            <a:ext cx="731205" cy="2061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94806" y="1905090"/>
            <a:ext cx="372001" cy="4271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389649" y="3559320"/>
            <a:ext cx="372001" cy="4271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356493" y="1901627"/>
            <a:ext cx="372001" cy="4271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371111" y="2320945"/>
            <a:ext cx="372001" cy="42711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18697" y="678981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Complete the sentences.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88029" y="2038772"/>
            <a:ext cx="731205" cy="20619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79183" y="2016109"/>
            <a:ext cx="731205" cy="20619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834999" y="3155164"/>
            <a:ext cx="372001" cy="427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815014" y="2701261"/>
            <a:ext cx="372001" cy="4271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376701" y="2697798"/>
            <a:ext cx="372001" cy="4271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391319" y="3117116"/>
            <a:ext cx="372001" cy="427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9784" y="4949676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269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__ hundreds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__ tens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__ ones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84" y="4949676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l="-2044" t="-12500" r="-20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052" y="5589300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269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52" y="5589300"/>
                <a:ext cx="2042605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11209" y="5585274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200</a:t>
            </a:r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6629" y="5568252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29" y="5568252"/>
                <a:ext cx="204260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21463" y="5579979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60</a:t>
            </a:r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8396" y="5576763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396" y="5576763"/>
                <a:ext cx="204260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449113" y="5581051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9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2776" y="4907890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62791" y="4934083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0621" y="4915875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2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40" grpId="0"/>
      <p:bldP spid="47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778768" y="1333978"/>
            <a:ext cx="1811678" cy="189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243921" y="1959147"/>
            <a:ext cx="731205" cy="20619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670790" y="1333978"/>
            <a:ext cx="1811678" cy="1895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81818" y="1948881"/>
            <a:ext cx="731205" cy="2061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347420" y="1959147"/>
            <a:ext cx="731205" cy="20619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16215" y="1959147"/>
            <a:ext cx="731205" cy="206199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Complete the sentences.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98755" y="1972371"/>
            <a:ext cx="731205" cy="2061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9784" y="4934928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450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__ hundreds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__ tens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__ ones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84" y="4934928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l="-2044" t="-12632" r="-2044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052" y="5574552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450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52" y="5574552"/>
                <a:ext cx="2042605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211209" y="5570526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400</a:t>
            </a:r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6629" y="5553504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29" y="5553504"/>
                <a:ext cx="204260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621463" y="5565231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50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2776" y="4893142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62791" y="4919335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0621" y="4901127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787035" y="3032591"/>
            <a:ext cx="1811678" cy="18959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679057" y="3032591"/>
            <a:ext cx="1811678" cy="1895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7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49946" y="686839"/>
            <a:ext cx="752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Dexter is making numbers using digit cards.</a:t>
            </a:r>
          </a:p>
          <a:p>
            <a:pPr algn="ctr"/>
            <a:r>
              <a:rPr lang="en-GB" sz="3200" dirty="0">
                <a:latin typeface="Calibri" panose="020F0502020204030204" pitchFamily="34" charset="0"/>
              </a:rPr>
              <a:t>What 3-digit numbers could Dexter make?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34194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746645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58224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5078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367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57396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376</a:t>
            </a:r>
          </a:p>
        </p:txBody>
      </p:sp>
      <p:pic>
        <p:nvPicPr>
          <p:cNvPr id="63" name="Picture 6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787249"/>
            <a:ext cx="1159214" cy="800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0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1324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3246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6|3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2|1.7|3.1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.7|1.2|4.2|8.2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3.5|3|3.2|9.2|2.6|6.1|3.6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.3|7.3|5.6|3.7|1.5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1.8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8|23.3|13.7|9|7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522d4c35-b548-4432-90ae-af4376e1c4b4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255</Words>
  <Application>Microsoft Office PowerPoint</Application>
  <PresentationFormat>On-screen Show (4:3)</PresentationFormat>
  <Paragraphs>89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KG Primary Penmanship</vt:lpstr>
      <vt:lpstr>Twinkl Cursive Looped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2_Custom Design</vt:lpstr>
      <vt:lpstr>3_Custom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196</cp:revision>
  <dcterms:created xsi:type="dcterms:W3CDTF">2019-07-05T11:02:13Z</dcterms:created>
  <dcterms:modified xsi:type="dcterms:W3CDTF">2020-09-24T15:44:19Z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