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70" r:id="rId6"/>
    <p:sldId id="264" r:id="rId7"/>
    <p:sldId id="265" r:id="rId8"/>
    <p:sldId id="266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60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3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77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5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3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31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34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2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9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34B50-72AD-4D7F-A340-6802440017DE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86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hit-the-button" TargetMode="External"/><Relationship Id="rId2" Type="http://schemas.openxmlformats.org/officeDocument/2006/relationships/hyperlink" Target="http://www.estimation180.com/day-28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s://www.youtube.com/watch?v=cRz4hW9SPP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www.mathsisfun.com/numbers/prime-number-activity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Starters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Today’s estimation – it is a very topical one</a:t>
            </a:r>
            <a:r>
              <a:rPr lang="en-GB" dirty="0" smtClean="0"/>
              <a:t>! I realised that I put yesterday’s and today’s in the wrong order so yesterday will have given you clues for today’s one.</a:t>
            </a:r>
            <a:endParaRPr lang="en-GB" dirty="0"/>
          </a:p>
          <a:p>
            <a:endParaRPr lang="en-GB" dirty="0" smtClean="0"/>
          </a:p>
          <a:p>
            <a:r>
              <a:rPr lang="en-GB" dirty="0">
                <a:hlinkClick r:id="rId2"/>
              </a:rPr>
              <a:t>http://www.estimation180.com/day-28.html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Use Hit the Button to practise times tables and division skills.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https://www.topmarks.co.uk/maths-games/hit-the-button</a:t>
            </a:r>
            <a:endParaRPr lang="en-GB" dirty="0"/>
          </a:p>
        </p:txBody>
      </p:sp>
      <p:pic>
        <p:nvPicPr>
          <p:cNvPr id="3074" name="Picture 2" descr="Image result for hit the but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793" y="142875"/>
            <a:ext cx="1615281" cy="16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stimation 1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109934"/>
            <a:ext cx="2421466" cy="18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Times table practise – choose your challenge or challenges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98" y="1893575"/>
            <a:ext cx="3077004" cy="446784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00" y="1690688"/>
            <a:ext cx="5777300" cy="301015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32" y="5043378"/>
            <a:ext cx="6668431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819309" cy="4351338"/>
          </a:xfr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59" y="869756"/>
            <a:ext cx="5782482" cy="278168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63" y="4533894"/>
            <a:ext cx="6792273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hat is a prime numb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1" y="614362"/>
            <a:ext cx="4083050" cy="54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hat is a prime numb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28" y="240506"/>
            <a:ext cx="4586156" cy="32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hat is a prime numb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75" y="3522663"/>
            <a:ext cx="4392462" cy="31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9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Enjoy the rap below to revise prime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https://www.youtube.com/watch?v=cRz4hW9SPPc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28" y="2900609"/>
            <a:ext cx="5608505" cy="295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1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Activities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Click on the link below.  You will be able to make your own prime number chart.</a:t>
            </a:r>
          </a:p>
          <a:p>
            <a:endParaRPr lang="en-GB" dirty="0"/>
          </a:p>
          <a:p>
            <a:r>
              <a:rPr lang="en-GB" dirty="0" smtClean="0"/>
              <a:t>Alternatively, you can make your own in your book.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www.mathsisfun.com/numbers/prime-number-activity.html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40" y="1581944"/>
            <a:ext cx="436066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586212"/>
            <a:ext cx="6857999" cy="4106688"/>
          </a:xfr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77800"/>
            <a:ext cx="9436100" cy="24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7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 </a:t>
            </a:r>
            <a:endParaRPr lang="en-GB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56" y="1950098"/>
            <a:ext cx="8666222" cy="3472802"/>
          </a:xfrm>
        </p:spPr>
      </p:pic>
    </p:spTree>
    <p:extLst>
      <p:ext uri="{BB962C8B-B14F-4D97-AF65-F5344CB8AC3E}">
        <p14:creationId xmlns:p14="http://schemas.microsoft.com/office/powerpoint/2010/main" val="5680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936"/>
            <a:ext cx="5868219" cy="522042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98" y="3999865"/>
            <a:ext cx="6363589" cy="159089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745" y="1362915"/>
            <a:ext cx="6039693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94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107</Words>
  <Application>Microsoft Office PowerPoint</Application>
  <PresentationFormat>Custom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Starters</vt:lpstr>
      <vt:lpstr>Times table practise – choose your challenge or challenges</vt:lpstr>
      <vt:lpstr>Answers</vt:lpstr>
      <vt:lpstr>PowerPoint Presentation</vt:lpstr>
      <vt:lpstr>Enjoy the rap below to revise prime numbers</vt:lpstr>
      <vt:lpstr>Activities </vt:lpstr>
      <vt:lpstr>PowerPoint Presentation</vt:lpstr>
      <vt:lpstr>Answers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Estimation 180</dc:title>
  <dc:creator>Robert Tromans</dc:creator>
  <cp:lastModifiedBy>Rob Tromans</cp:lastModifiedBy>
  <cp:revision>17</cp:revision>
  <dcterms:created xsi:type="dcterms:W3CDTF">2020-03-20T09:46:16Z</dcterms:created>
  <dcterms:modified xsi:type="dcterms:W3CDTF">2020-03-26T15:45:27Z</dcterms:modified>
</cp:coreProperties>
</file>