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02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8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67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82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82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1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27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6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11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6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83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94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74ED0-025E-4164-9D9C-A745C585B33F}" type="datetimeFigureOut">
              <a:rPr lang="en-GB" smtClean="0"/>
              <a:t>04/10/2013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2D451-B82F-4B0A-B9F6-ECBC3A70B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83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916"/>
            <a:ext cx="9278520" cy="702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531047" y="1052736"/>
            <a:ext cx="2232248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</a:t>
            </a:r>
            <a:endParaRPr lang="en-GB" dirty="0"/>
          </a:p>
          <a:p>
            <a:r>
              <a:rPr lang="en-GB" dirty="0" smtClean="0"/>
              <a:t>It can </a:t>
            </a:r>
            <a:r>
              <a:rPr lang="en-GB" dirty="0" err="1" smtClean="0"/>
              <a:t>caes</a:t>
            </a:r>
            <a:r>
              <a:rPr lang="en-GB" dirty="0" smtClean="0"/>
              <a:t> rats to come.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588224" y="816265"/>
            <a:ext cx="2232248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r>
              <a:rPr lang="en-GB" dirty="0" smtClean="0"/>
              <a:t>People can trip over it.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26137" y="1052736"/>
            <a:ext cx="212045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 err="1" smtClean="0"/>
              <a:t>does’t</a:t>
            </a:r>
            <a:r>
              <a:rPr lang="en-GB" dirty="0" smtClean="0"/>
              <a:t> look nice</a:t>
            </a:r>
            <a:endParaRPr lang="en-GB" dirty="0"/>
          </a:p>
          <a:p>
            <a:endParaRPr lang="en-GB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6588224" y="2420888"/>
            <a:ext cx="2232248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r>
              <a:rPr lang="en-GB" dirty="0" smtClean="0"/>
              <a:t>It smells very bad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7" name="Picture 8" descr="http://t1.gstatic.com/images?q=tbn:ANd9GcTzz7msOxy6dyHXPKqf_F43WQ2I_vAek9K4Zdq6QryJP4S9iDLkeQ:www.thesprout.co.uk/img/fullsize/photo65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257" y="3283288"/>
            <a:ext cx="2360171" cy="178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6137" y="1052736"/>
            <a:ext cx="2120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26137" y="18864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LO: Debating.    4.10.2013    Sam and Robin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18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Handsworth01</dc:creator>
  <cp:lastModifiedBy>Handsworth01</cp:lastModifiedBy>
  <cp:revision>7</cp:revision>
  <cp:lastPrinted>2013-10-04T11:44:15Z</cp:lastPrinted>
  <dcterms:created xsi:type="dcterms:W3CDTF">2013-09-30T13:53:42Z</dcterms:created>
  <dcterms:modified xsi:type="dcterms:W3CDTF">2013-10-04T11:44:17Z</dcterms:modified>
</cp:coreProperties>
</file>