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50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43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59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5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27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81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49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29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77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11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02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articles/zs9csk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Week 2 Day 4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1707" y="4241483"/>
            <a:ext cx="9144000" cy="1655762"/>
          </a:xfrm>
        </p:spPr>
        <p:txBody>
          <a:bodyPr>
            <a:noAutofit/>
          </a:bodyPr>
          <a:lstStyle/>
          <a:p>
            <a:pPr fontAlgn="t"/>
            <a:r>
              <a:rPr lang="en-GB" sz="4400" b="1" dirty="0"/>
              <a:t>Learning a poem off by heart</a:t>
            </a:r>
          </a:p>
          <a:p>
            <a:pPr fontAlgn="t"/>
            <a:endParaRPr lang="en-GB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4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6052"/>
            <a:ext cx="10515600" cy="633866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5400" b="1" u="sng" dirty="0">
                <a:latin typeface="Arial" panose="020B0604020202020204" pitchFamily="34" charset="0"/>
                <a:cs typeface="Arial" panose="020B0604020202020204" pitchFamily="34" charset="0"/>
              </a:rPr>
              <a:t>Home learning focus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dirty="0"/>
              <a:t>To show understanding of a poem by learning parts off by heart.</a:t>
            </a:r>
          </a:p>
          <a:p>
            <a:pPr marL="0" indent="0">
              <a:buNone/>
            </a:pPr>
            <a:r>
              <a:rPr lang="en-GB" dirty="0"/>
              <a:t>This lesson includes:</a:t>
            </a:r>
          </a:p>
          <a:p>
            <a:r>
              <a:rPr lang="en-GB" dirty="0"/>
              <a:t>one video about memorising</a:t>
            </a:r>
          </a:p>
          <a:p>
            <a:r>
              <a:rPr lang="en-GB" dirty="0"/>
              <a:t>one video of poet Spike Milligan performing his poem 'On the Ning Nang </a:t>
            </a:r>
            <a:r>
              <a:rPr lang="en-GB" dirty="0" err="1"/>
              <a:t>Nong</a:t>
            </a:r>
            <a:r>
              <a:rPr lang="en-GB" dirty="0"/>
              <a:t>'</a:t>
            </a:r>
          </a:p>
          <a:p>
            <a:r>
              <a:rPr lang="en-GB" dirty="0"/>
              <a:t>four activities</a:t>
            </a:r>
          </a:p>
          <a:p>
            <a:pPr marL="0" indent="0">
              <a:buNone/>
            </a:pPr>
            <a:endParaRPr lang="en-GB" sz="3600" dirty="0"/>
          </a:p>
          <a:p>
            <a:pPr marL="0" indent="0" fontAlgn="t">
              <a:buNone/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7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471" y="462367"/>
            <a:ext cx="1128848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Task 1:</a:t>
            </a:r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In your home learning books, write today’s date and the title of the lesson.</a:t>
            </a: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Task 2:</a:t>
            </a:r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head over to </a:t>
            </a:r>
            <a:r>
              <a:rPr lang="en-GB" sz="3600" dirty="0">
                <a:hlinkClick r:id="rId2"/>
              </a:rPr>
              <a:t>https://www.bbc.co.uk/bitesize/articles/zs9csk7</a:t>
            </a:r>
            <a:endParaRPr lang="en-GB" sz="3600" dirty="0"/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There is one video and some examples to watch and explore followed by four practice activities. </a:t>
            </a: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66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85" y="339724"/>
            <a:ext cx="11359243" cy="62243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91" y="339723"/>
            <a:ext cx="9358486" cy="637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8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939665" cy="6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48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138112"/>
            <a:ext cx="9301163" cy="667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01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4" y="-76201"/>
            <a:ext cx="10353675" cy="699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26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16108</TotalTime>
  <Words>96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Week 2 Day 4  English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27th April 2020  History</dc:title>
  <dc:creator>Ben Dawes</dc:creator>
  <cp:lastModifiedBy>Ben Dawes</cp:lastModifiedBy>
  <cp:revision>37</cp:revision>
  <dcterms:created xsi:type="dcterms:W3CDTF">2020-04-26T11:07:12Z</dcterms:created>
  <dcterms:modified xsi:type="dcterms:W3CDTF">2020-09-24T19:13:46Z</dcterms:modified>
</cp:coreProperties>
</file>