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86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1BF-F81F-4748-83C7-A5C1BDE1F608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D6E6-6CF9-4847-9EEE-F184BEA17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807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1BF-F81F-4748-83C7-A5C1BDE1F608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D6E6-6CF9-4847-9EEE-F184BEA17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465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1BF-F81F-4748-83C7-A5C1BDE1F608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D6E6-6CF9-4847-9EEE-F184BEA17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967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1BF-F81F-4748-83C7-A5C1BDE1F608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D6E6-6CF9-4847-9EEE-F184BEA17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05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1BF-F81F-4748-83C7-A5C1BDE1F608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D6E6-6CF9-4847-9EEE-F184BEA17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865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1BF-F81F-4748-83C7-A5C1BDE1F608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D6E6-6CF9-4847-9EEE-F184BEA17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15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1BF-F81F-4748-83C7-A5C1BDE1F608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D6E6-6CF9-4847-9EEE-F184BEA17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20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1BF-F81F-4748-83C7-A5C1BDE1F608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D6E6-6CF9-4847-9EEE-F184BEA17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582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1BF-F81F-4748-83C7-A5C1BDE1F608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D6E6-6CF9-4847-9EEE-F184BEA17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370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1BF-F81F-4748-83C7-A5C1BDE1F608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D6E6-6CF9-4847-9EEE-F184BEA17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361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1BF-F81F-4748-83C7-A5C1BDE1F608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ED6E6-6CF9-4847-9EEE-F184BEA17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299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1BF-F81F-4748-83C7-A5C1BDE1F608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ED6E6-6CF9-4847-9EEE-F184BEA174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06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611560" y="692696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</a:rPr>
              <a:t>BLUE HOUSE</a:t>
            </a:r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170080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>
                <a:solidFill>
                  <a:schemeClr val="bg1"/>
                </a:solidFill>
              </a:rPr>
              <a:t>Extra, extra read all about it</a:t>
            </a:r>
          </a:p>
          <a:p>
            <a:pPr algn="ctr"/>
            <a:r>
              <a:rPr lang="en-GB" sz="3600" b="1" dirty="0" smtClean="0">
                <a:solidFill>
                  <a:schemeClr val="bg1"/>
                </a:solidFill>
              </a:rPr>
              <a:t>Blue house is </a:t>
            </a:r>
            <a:r>
              <a:rPr lang="en-GB" sz="3600" b="1" dirty="0" err="1" smtClean="0">
                <a:solidFill>
                  <a:schemeClr val="bg1"/>
                </a:solidFill>
              </a:rPr>
              <a:t>gonna</a:t>
            </a:r>
            <a:r>
              <a:rPr lang="en-GB" sz="3600" b="1" dirty="0" smtClean="0">
                <a:solidFill>
                  <a:schemeClr val="bg1"/>
                </a:solidFill>
              </a:rPr>
              <a:t> win – no doubt about it!</a:t>
            </a:r>
          </a:p>
          <a:p>
            <a:pPr algn="ctr"/>
            <a:r>
              <a:rPr lang="en-GB" sz="3600" b="1" dirty="0" smtClean="0">
                <a:solidFill>
                  <a:schemeClr val="bg1"/>
                </a:solidFill>
              </a:rPr>
              <a:t>Shout it to the East</a:t>
            </a:r>
          </a:p>
          <a:p>
            <a:pPr algn="ctr"/>
            <a:r>
              <a:rPr lang="en-GB" sz="3600" b="1" dirty="0" smtClean="0">
                <a:solidFill>
                  <a:schemeClr val="bg1"/>
                </a:solidFill>
              </a:rPr>
              <a:t>Shout it to the West</a:t>
            </a:r>
          </a:p>
          <a:p>
            <a:pPr algn="ctr"/>
            <a:r>
              <a:rPr lang="en-GB" sz="3600" b="1" dirty="0" smtClean="0">
                <a:solidFill>
                  <a:schemeClr val="bg1"/>
                </a:solidFill>
              </a:rPr>
              <a:t>Blue house is </a:t>
            </a:r>
            <a:r>
              <a:rPr lang="en-GB" sz="3600" b="1" dirty="0" err="1" smtClean="0">
                <a:solidFill>
                  <a:schemeClr val="bg1"/>
                </a:solidFill>
              </a:rPr>
              <a:t>gonna</a:t>
            </a:r>
            <a:r>
              <a:rPr lang="en-GB" sz="3600" b="1" dirty="0" smtClean="0">
                <a:solidFill>
                  <a:schemeClr val="bg1"/>
                </a:solidFill>
              </a:rPr>
              <a:t> win, cause we’re the BEST!</a:t>
            </a:r>
            <a:endParaRPr lang="en-GB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01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835696" y="548680"/>
            <a:ext cx="4608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</a:rPr>
              <a:t>GREEN HOUSE</a:t>
            </a:r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916832"/>
            <a:ext cx="83529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chemeClr val="bg1"/>
                </a:solidFill>
              </a:rPr>
              <a:t>SHOUT! SHOUT! Let it all out!</a:t>
            </a:r>
          </a:p>
          <a:p>
            <a:r>
              <a:rPr lang="en-GB" sz="3600" b="1" dirty="0" smtClean="0">
                <a:solidFill>
                  <a:schemeClr val="bg1"/>
                </a:solidFill>
              </a:rPr>
              <a:t>We’ve got something to scream about</a:t>
            </a:r>
          </a:p>
          <a:p>
            <a:r>
              <a:rPr lang="en-GB" sz="3600" b="1" dirty="0" smtClean="0">
                <a:solidFill>
                  <a:schemeClr val="bg1"/>
                </a:solidFill>
              </a:rPr>
              <a:t>COME ON GREEN… COME ON GREEN</a:t>
            </a:r>
          </a:p>
          <a:p>
            <a:r>
              <a:rPr lang="en-GB" sz="3600" b="1" dirty="0" smtClean="0">
                <a:solidFill>
                  <a:schemeClr val="bg1"/>
                </a:solidFill>
              </a:rPr>
              <a:t>WE are the house with power and might</a:t>
            </a:r>
          </a:p>
          <a:p>
            <a:r>
              <a:rPr lang="en-GB" sz="3600" b="1" dirty="0" smtClean="0">
                <a:solidFill>
                  <a:schemeClr val="bg1"/>
                </a:solidFill>
              </a:rPr>
              <a:t>SO COME ON GREEN… COME ON GREEN!</a:t>
            </a:r>
            <a:endParaRPr lang="en-GB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93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4862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619672" y="332656"/>
            <a:ext cx="56886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</a:rPr>
              <a:t>ORANGE HOUSE</a:t>
            </a:r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340768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Every where we go (</a:t>
            </a:r>
            <a:r>
              <a:rPr lang="en-GB" sz="2800" b="1" dirty="0" smtClean="0">
                <a:solidFill>
                  <a:schemeClr val="bg1"/>
                </a:solidFill>
              </a:rPr>
              <a:t>Every where we go )</a:t>
            </a:r>
            <a:endParaRPr lang="en-GB" sz="2800" b="1" dirty="0" smtClean="0">
              <a:solidFill>
                <a:schemeClr val="bg1"/>
              </a:solidFill>
            </a:endParaRPr>
          </a:p>
          <a:p>
            <a:r>
              <a:rPr lang="en-GB" sz="2800" b="1" dirty="0" smtClean="0">
                <a:solidFill>
                  <a:schemeClr val="bg1"/>
                </a:solidFill>
              </a:rPr>
              <a:t>People </a:t>
            </a:r>
            <a:r>
              <a:rPr lang="en-GB" sz="2800" b="1" dirty="0" err="1" smtClean="0">
                <a:solidFill>
                  <a:schemeClr val="bg1"/>
                </a:solidFill>
              </a:rPr>
              <a:t>wanna</a:t>
            </a:r>
            <a:r>
              <a:rPr lang="en-GB" sz="2800" b="1" dirty="0" smtClean="0">
                <a:solidFill>
                  <a:schemeClr val="bg1"/>
                </a:solidFill>
              </a:rPr>
              <a:t> know (</a:t>
            </a:r>
            <a:r>
              <a:rPr lang="en-GB" sz="2800" b="1" dirty="0" smtClean="0">
                <a:solidFill>
                  <a:schemeClr val="bg1"/>
                </a:solidFill>
              </a:rPr>
              <a:t>People </a:t>
            </a:r>
            <a:r>
              <a:rPr lang="en-GB" sz="2800" b="1" dirty="0" err="1" smtClean="0">
                <a:solidFill>
                  <a:schemeClr val="bg1"/>
                </a:solidFill>
              </a:rPr>
              <a:t>wanna</a:t>
            </a:r>
            <a:r>
              <a:rPr lang="en-GB" sz="2800" b="1" dirty="0" smtClean="0">
                <a:solidFill>
                  <a:schemeClr val="bg1"/>
                </a:solidFill>
              </a:rPr>
              <a:t> know )</a:t>
            </a:r>
            <a:endParaRPr lang="en-GB" sz="2800" b="1" dirty="0" smtClean="0">
              <a:solidFill>
                <a:schemeClr val="bg1"/>
              </a:solidFill>
            </a:endParaRPr>
          </a:p>
          <a:p>
            <a:r>
              <a:rPr lang="en-GB" sz="2800" b="1" dirty="0" smtClean="0">
                <a:solidFill>
                  <a:schemeClr val="bg1"/>
                </a:solidFill>
              </a:rPr>
              <a:t>Who we are (</a:t>
            </a:r>
            <a:r>
              <a:rPr lang="en-GB" sz="2800" b="1" dirty="0" smtClean="0">
                <a:solidFill>
                  <a:schemeClr val="bg1"/>
                </a:solidFill>
              </a:rPr>
              <a:t>Who we are )</a:t>
            </a:r>
            <a:endParaRPr lang="en-GB" sz="2800" b="1" dirty="0" smtClean="0">
              <a:solidFill>
                <a:schemeClr val="bg1"/>
              </a:solidFill>
            </a:endParaRPr>
          </a:p>
          <a:p>
            <a:r>
              <a:rPr lang="en-GB" sz="2800" b="1" dirty="0" smtClean="0">
                <a:solidFill>
                  <a:schemeClr val="bg1"/>
                </a:solidFill>
              </a:rPr>
              <a:t>Where we come from (</a:t>
            </a:r>
            <a:r>
              <a:rPr lang="en-GB" sz="2800" b="1" dirty="0" smtClean="0">
                <a:solidFill>
                  <a:schemeClr val="bg1"/>
                </a:solidFill>
              </a:rPr>
              <a:t>Where we come from</a:t>
            </a:r>
            <a:r>
              <a:rPr lang="en-GB" sz="2800" b="1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GB" sz="2800" b="1" dirty="0" smtClean="0">
                <a:solidFill>
                  <a:schemeClr val="bg1"/>
                </a:solidFill>
              </a:rPr>
              <a:t>So we tell them (So we tell them)</a:t>
            </a:r>
          </a:p>
          <a:p>
            <a:r>
              <a:rPr lang="en-GB" sz="2800" b="1" dirty="0" smtClean="0">
                <a:solidFill>
                  <a:schemeClr val="bg1"/>
                </a:solidFill>
              </a:rPr>
              <a:t>Were from orange house ( We’re from orange house)</a:t>
            </a:r>
          </a:p>
          <a:p>
            <a:r>
              <a:rPr lang="en-GB" sz="2800" b="1" dirty="0" smtClean="0">
                <a:solidFill>
                  <a:schemeClr val="bg1"/>
                </a:solidFill>
              </a:rPr>
              <a:t>Mighty </a:t>
            </a:r>
            <a:r>
              <a:rPr lang="en-GB" sz="2800" b="1" dirty="0" err="1" smtClean="0">
                <a:solidFill>
                  <a:schemeClr val="bg1"/>
                </a:solidFill>
              </a:rPr>
              <a:t>mighty</a:t>
            </a:r>
            <a:r>
              <a:rPr lang="en-GB" sz="2800" b="1" dirty="0" smtClean="0">
                <a:solidFill>
                  <a:schemeClr val="bg1"/>
                </a:solidFill>
              </a:rPr>
              <a:t> orange house (</a:t>
            </a:r>
            <a:r>
              <a:rPr lang="en-GB" sz="2800" b="1" dirty="0" smtClean="0">
                <a:solidFill>
                  <a:schemeClr val="bg1"/>
                </a:solidFill>
              </a:rPr>
              <a:t>Mighty </a:t>
            </a:r>
            <a:r>
              <a:rPr lang="en-GB" sz="2800" b="1" dirty="0" err="1" smtClean="0">
                <a:solidFill>
                  <a:schemeClr val="bg1"/>
                </a:solidFill>
              </a:rPr>
              <a:t>mighty</a:t>
            </a:r>
            <a:r>
              <a:rPr lang="en-GB" sz="2800" b="1" dirty="0" smtClean="0">
                <a:solidFill>
                  <a:schemeClr val="bg1"/>
                </a:solidFill>
              </a:rPr>
              <a:t> orange house)</a:t>
            </a:r>
            <a:endParaRPr lang="en-GB" sz="2800" b="1" dirty="0" smtClean="0">
              <a:solidFill>
                <a:schemeClr val="bg1"/>
              </a:solidFill>
            </a:endParaRPr>
          </a:p>
          <a:p>
            <a:r>
              <a:rPr lang="en-GB" sz="2800" b="1" dirty="0" smtClean="0">
                <a:solidFill>
                  <a:schemeClr val="bg1"/>
                </a:solidFill>
              </a:rPr>
              <a:t>Mighty </a:t>
            </a:r>
            <a:r>
              <a:rPr lang="en-GB" sz="2800" b="1" dirty="0" err="1" smtClean="0">
                <a:solidFill>
                  <a:schemeClr val="bg1"/>
                </a:solidFill>
              </a:rPr>
              <a:t>mighty</a:t>
            </a:r>
            <a:r>
              <a:rPr lang="en-GB" sz="2800" b="1" dirty="0" smtClean="0">
                <a:solidFill>
                  <a:schemeClr val="bg1"/>
                </a:solidFill>
              </a:rPr>
              <a:t> </a:t>
            </a:r>
            <a:r>
              <a:rPr lang="en-GB" sz="2800" b="1" dirty="0" err="1" smtClean="0">
                <a:solidFill>
                  <a:schemeClr val="bg1"/>
                </a:solidFill>
              </a:rPr>
              <a:t>mighty</a:t>
            </a:r>
            <a:r>
              <a:rPr lang="en-GB" sz="2800" b="1" dirty="0" smtClean="0">
                <a:solidFill>
                  <a:schemeClr val="bg1"/>
                </a:solidFill>
              </a:rPr>
              <a:t> </a:t>
            </a:r>
            <a:r>
              <a:rPr lang="en-GB" sz="2800" b="1" dirty="0" err="1" smtClean="0">
                <a:solidFill>
                  <a:schemeClr val="bg1"/>
                </a:solidFill>
              </a:rPr>
              <a:t>mighty</a:t>
            </a:r>
            <a:r>
              <a:rPr lang="en-GB" sz="2800" b="1" dirty="0" smtClean="0">
                <a:solidFill>
                  <a:schemeClr val="bg1"/>
                </a:solidFill>
              </a:rPr>
              <a:t> </a:t>
            </a:r>
            <a:r>
              <a:rPr lang="en-GB" sz="2800" b="1" dirty="0" err="1" smtClean="0">
                <a:solidFill>
                  <a:schemeClr val="bg1"/>
                </a:solidFill>
              </a:rPr>
              <a:t>mighty</a:t>
            </a:r>
            <a:r>
              <a:rPr lang="en-GB" sz="2800" b="1" dirty="0" smtClean="0">
                <a:solidFill>
                  <a:schemeClr val="bg1"/>
                </a:solidFill>
              </a:rPr>
              <a:t> </a:t>
            </a:r>
            <a:r>
              <a:rPr lang="en-GB" sz="2800" b="1" dirty="0" err="1" smtClean="0">
                <a:solidFill>
                  <a:schemeClr val="bg1"/>
                </a:solidFill>
              </a:rPr>
              <a:t>mighty</a:t>
            </a:r>
            <a:r>
              <a:rPr lang="en-GB" sz="2800" b="1" dirty="0" smtClean="0">
                <a:solidFill>
                  <a:schemeClr val="bg1"/>
                </a:solidFill>
              </a:rPr>
              <a:t> Orange house! (Mighty </a:t>
            </a:r>
            <a:r>
              <a:rPr lang="en-GB" sz="2800" b="1" dirty="0" err="1" smtClean="0">
                <a:solidFill>
                  <a:schemeClr val="bg1"/>
                </a:solidFill>
              </a:rPr>
              <a:t>mighty</a:t>
            </a:r>
            <a:r>
              <a:rPr lang="en-GB" sz="2800" b="1" dirty="0" smtClean="0">
                <a:solidFill>
                  <a:schemeClr val="bg1"/>
                </a:solidFill>
              </a:rPr>
              <a:t> </a:t>
            </a:r>
            <a:r>
              <a:rPr lang="en-GB" sz="2800" b="1" dirty="0" err="1" smtClean="0">
                <a:solidFill>
                  <a:schemeClr val="bg1"/>
                </a:solidFill>
              </a:rPr>
              <a:t>mighty</a:t>
            </a:r>
            <a:r>
              <a:rPr lang="en-GB" sz="2800" b="1" dirty="0" smtClean="0">
                <a:solidFill>
                  <a:schemeClr val="bg1"/>
                </a:solidFill>
              </a:rPr>
              <a:t> </a:t>
            </a:r>
            <a:r>
              <a:rPr lang="en-GB" sz="2800" b="1" dirty="0" err="1" smtClean="0">
                <a:solidFill>
                  <a:schemeClr val="bg1"/>
                </a:solidFill>
              </a:rPr>
              <a:t>mighty</a:t>
            </a:r>
            <a:r>
              <a:rPr lang="en-GB" sz="2800" b="1" dirty="0" smtClean="0">
                <a:solidFill>
                  <a:schemeClr val="bg1"/>
                </a:solidFill>
              </a:rPr>
              <a:t> </a:t>
            </a:r>
            <a:r>
              <a:rPr lang="en-GB" sz="2800" b="1" dirty="0" err="1" smtClean="0">
                <a:solidFill>
                  <a:schemeClr val="bg1"/>
                </a:solidFill>
              </a:rPr>
              <a:t>mighty</a:t>
            </a:r>
            <a:r>
              <a:rPr lang="en-GB" sz="2800" b="1" dirty="0" smtClean="0">
                <a:solidFill>
                  <a:schemeClr val="bg1"/>
                </a:solidFill>
              </a:rPr>
              <a:t> </a:t>
            </a:r>
            <a:r>
              <a:rPr lang="en-GB" sz="2800" b="1" dirty="0" err="1" smtClean="0">
                <a:solidFill>
                  <a:schemeClr val="bg1"/>
                </a:solidFill>
              </a:rPr>
              <a:t>mighty</a:t>
            </a:r>
            <a:r>
              <a:rPr lang="en-GB" sz="2800" b="1" dirty="0" smtClean="0">
                <a:solidFill>
                  <a:schemeClr val="bg1"/>
                </a:solidFill>
              </a:rPr>
              <a:t> Orange house!)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500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483768" y="548680"/>
            <a:ext cx="4464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</a:rPr>
              <a:t>PURPLE HOUSE</a:t>
            </a:r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1821976"/>
            <a:ext cx="76328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</a:rPr>
              <a:t>We are purple,</a:t>
            </a:r>
          </a:p>
          <a:p>
            <a:r>
              <a:rPr lang="en-GB" sz="4000" b="1" dirty="0" smtClean="0">
                <a:solidFill>
                  <a:schemeClr val="bg1"/>
                </a:solidFill>
              </a:rPr>
              <a:t>No-one can be prouder,</a:t>
            </a:r>
          </a:p>
          <a:p>
            <a:r>
              <a:rPr lang="en-GB" sz="4000" b="1" dirty="0" smtClean="0">
                <a:solidFill>
                  <a:schemeClr val="bg1"/>
                </a:solidFill>
              </a:rPr>
              <a:t>If you cant hear us,</a:t>
            </a:r>
          </a:p>
          <a:p>
            <a:r>
              <a:rPr lang="en-GB" sz="4000" b="1" dirty="0" smtClean="0">
                <a:solidFill>
                  <a:schemeClr val="bg1"/>
                </a:solidFill>
              </a:rPr>
              <a:t>We’ll shout a little louder!</a:t>
            </a:r>
          </a:p>
          <a:p>
            <a:endParaRPr lang="en-GB" sz="4000" b="1" dirty="0">
              <a:solidFill>
                <a:schemeClr val="bg1"/>
              </a:solidFill>
            </a:endParaRPr>
          </a:p>
          <a:p>
            <a:r>
              <a:rPr lang="en-GB" sz="4000" b="1" dirty="0" smtClean="0">
                <a:solidFill>
                  <a:schemeClr val="bg1"/>
                </a:solidFill>
              </a:rPr>
              <a:t>( Repeat 3 times getting louder)</a:t>
            </a:r>
            <a:endParaRPr lang="en-GB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650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67744" y="476672"/>
            <a:ext cx="4104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</a:rPr>
              <a:t>RED HOUSE</a:t>
            </a:r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556792"/>
            <a:ext cx="7272808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bg1"/>
                </a:solidFill>
              </a:rPr>
              <a:t>Red house, red house</a:t>
            </a:r>
          </a:p>
          <a:p>
            <a:r>
              <a:rPr lang="en-GB" sz="4000" b="1" dirty="0" smtClean="0">
                <a:solidFill>
                  <a:schemeClr val="bg1"/>
                </a:solidFill>
              </a:rPr>
              <a:t>Show ‘</a:t>
            </a:r>
            <a:r>
              <a:rPr lang="en-GB" sz="4000" b="1" dirty="0" err="1" smtClean="0">
                <a:solidFill>
                  <a:schemeClr val="bg1"/>
                </a:solidFill>
              </a:rPr>
              <a:t>em</a:t>
            </a:r>
            <a:r>
              <a:rPr lang="en-GB" sz="4000" b="1" dirty="0" smtClean="0">
                <a:solidFill>
                  <a:schemeClr val="bg1"/>
                </a:solidFill>
              </a:rPr>
              <a:t> what we’ve got.</a:t>
            </a:r>
          </a:p>
          <a:p>
            <a:r>
              <a:rPr lang="en-GB" sz="4000" b="1" dirty="0" smtClean="0">
                <a:solidFill>
                  <a:schemeClr val="bg1"/>
                </a:solidFill>
              </a:rPr>
              <a:t>We wont stop</a:t>
            </a:r>
          </a:p>
          <a:p>
            <a:r>
              <a:rPr lang="en-GB" sz="4000" b="1" dirty="0" smtClean="0">
                <a:solidFill>
                  <a:schemeClr val="bg1"/>
                </a:solidFill>
              </a:rPr>
              <a:t>‘Cause were going for the top!</a:t>
            </a:r>
          </a:p>
          <a:p>
            <a:r>
              <a:rPr lang="en-GB" sz="4000" b="1" dirty="0" smtClean="0">
                <a:solidFill>
                  <a:schemeClr val="bg1"/>
                </a:solidFill>
              </a:rPr>
              <a:t>Move over yellow,</a:t>
            </a:r>
          </a:p>
          <a:p>
            <a:r>
              <a:rPr lang="en-GB" sz="4000" b="1" dirty="0" smtClean="0">
                <a:solidFill>
                  <a:schemeClr val="bg1"/>
                </a:solidFill>
              </a:rPr>
              <a:t>Edge out blue,</a:t>
            </a:r>
          </a:p>
          <a:p>
            <a:r>
              <a:rPr lang="en-GB" sz="4000" b="1" dirty="0" smtClean="0">
                <a:solidFill>
                  <a:schemeClr val="bg1"/>
                </a:solidFill>
              </a:rPr>
              <a:t>Watch out orange house,</a:t>
            </a:r>
          </a:p>
          <a:p>
            <a:r>
              <a:rPr lang="en-GB" sz="4000" b="1" dirty="0" smtClean="0">
                <a:solidFill>
                  <a:schemeClr val="bg1"/>
                </a:solidFill>
              </a:rPr>
              <a:t>‘Cause red is </a:t>
            </a:r>
            <a:r>
              <a:rPr lang="en-GB" sz="4000" b="1" dirty="0" err="1" smtClean="0">
                <a:solidFill>
                  <a:schemeClr val="bg1"/>
                </a:solidFill>
              </a:rPr>
              <a:t>comin</a:t>
            </a:r>
            <a:r>
              <a:rPr lang="en-GB" sz="4000" b="1" dirty="0" smtClean="0">
                <a:solidFill>
                  <a:schemeClr val="bg1"/>
                </a:solidFill>
              </a:rPr>
              <a:t>’ through!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6508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95736" y="301298"/>
            <a:ext cx="511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WHITE HOUSE</a:t>
            </a:r>
            <a:endParaRPr lang="en-GB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1556792"/>
            <a:ext cx="8568952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White is what……DYNAMITE!</a:t>
            </a:r>
          </a:p>
          <a:p>
            <a:pPr algn="ctr"/>
            <a:r>
              <a:rPr lang="en-GB" sz="4000" dirty="0" smtClean="0"/>
              <a:t>White is what……DYNAMITE!</a:t>
            </a:r>
          </a:p>
          <a:p>
            <a:pPr algn="ctr"/>
            <a:r>
              <a:rPr lang="en-GB" sz="4000" dirty="0" smtClean="0"/>
              <a:t>White is what……DYNAMITE!</a:t>
            </a:r>
          </a:p>
          <a:p>
            <a:pPr algn="ctr"/>
            <a:r>
              <a:rPr lang="en-GB" sz="4000" dirty="0" smtClean="0"/>
              <a:t>White is what…… Tick </a:t>
            </a:r>
            <a:r>
              <a:rPr lang="en-GB" sz="4000" dirty="0" err="1" smtClean="0"/>
              <a:t>Tick</a:t>
            </a:r>
            <a:r>
              <a:rPr lang="en-GB" sz="4000" dirty="0" smtClean="0"/>
              <a:t> </a:t>
            </a:r>
            <a:r>
              <a:rPr lang="en-GB" sz="4000" dirty="0" err="1" smtClean="0"/>
              <a:t>Tick</a:t>
            </a:r>
            <a:r>
              <a:rPr lang="en-GB" sz="4000" dirty="0" smtClean="0"/>
              <a:t> </a:t>
            </a:r>
            <a:r>
              <a:rPr lang="en-GB" sz="4000" dirty="0" err="1" smtClean="0"/>
              <a:t>Tick</a:t>
            </a:r>
            <a:r>
              <a:rPr lang="en-GB" sz="4000" dirty="0" smtClean="0"/>
              <a:t> </a:t>
            </a:r>
            <a:r>
              <a:rPr lang="en-GB" sz="4000" dirty="0" err="1" smtClean="0"/>
              <a:t>Tick</a:t>
            </a:r>
            <a:endParaRPr lang="en-GB" sz="4000" dirty="0" smtClean="0"/>
          </a:p>
          <a:p>
            <a:pPr algn="ctr"/>
            <a:r>
              <a:rPr lang="en-GB" sz="4000" dirty="0" smtClean="0"/>
              <a:t>DYNAMITE!</a:t>
            </a:r>
            <a:endParaRPr lang="en-GB" sz="4000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87884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YELLOW HOUSE</a:t>
            </a:r>
            <a:endParaRPr lang="en-GB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1700808"/>
            <a:ext cx="813690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/>
              <a:t>Yellow house, yellow house</a:t>
            </a:r>
          </a:p>
          <a:p>
            <a:pPr algn="ctr"/>
            <a:r>
              <a:rPr lang="en-GB" sz="4400" b="1" dirty="0" smtClean="0"/>
              <a:t>Ra, Ra, Ra</a:t>
            </a:r>
          </a:p>
          <a:p>
            <a:pPr algn="ctr"/>
            <a:r>
              <a:rPr lang="en-GB" sz="4400" b="1" dirty="0" smtClean="0"/>
              <a:t>Yellow house will win- win by far!</a:t>
            </a:r>
          </a:p>
          <a:p>
            <a:pPr algn="ctr"/>
            <a:r>
              <a:rPr lang="en-GB" sz="4400" b="1" dirty="0" smtClean="0"/>
              <a:t>Run Jump , leap and hop</a:t>
            </a:r>
          </a:p>
          <a:p>
            <a:pPr algn="ctr"/>
            <a:r>
              <a:rPr lang="en-GB" sz="4400" b="1" dirty="0" smtClean="0"/>
              <a:t>Yellow house will go to the top!</a:t>
            </a:r>
            <a:endParaRPr lang="en-GB" sz="4400" b="1" dirty="0"/>
          </a:p>
        </p:txBody>
      </p:sp>
    </p:spTree>
    <p:extLst>
      <p:ext uri="{BB962C8B-B14F-4D97-AF65-F5344CB8AC3E}">
        <p14:creationId xmlns:p14="http://schemas.microsoft.com/office/powerpoint/2010/main" val="1095427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310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Handsworth01</dc:creator>
  <cp:lastModifiedBy>Handsworth01</cp:lastModifiedBy>
  <cp:revision>9</cp:revision>
  <cp:lastPrinted>2014-06-23T14:10:30Z</cp:lastPrinted>
  <dcterms:created xsi:type="dcterms:W3CDTF">2014-06-23T14:06:31Z</dcterms:created>
  <dcterms:modified xsi:type="dcterms:W3CDTF">2014-06-23T16:31:36Z</dcterms:modified>
</cp:coreProperties>
</file>