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8"/>
  </p:notesMasterIdLst>
  <p:sldIdLst>
    <p:sldId id="296" r:id="rId11"/>
    <p:sldId id="297" r:id="rId12"/>
    <p:sldId id="298" r:id="rId13"/>
    <p:sldId id="303" r:id="rId14"/>
    <p:sldId id="299" r:id="rId15"/>
    <p:sldId id="317" r:id="rId16"/>
    <p:sldId id="300" r:id="rId17"/>
    <p:sldId id="308" r:id="rId18"/>
    <p:sldId id="309" r:id="rId19"/>
    <p:sldId id="310" r:id="rId20"/>
    <p:sldId id="311" r:id="rId21"/>
    <p:sldId id="312" r:id="rId22"/>
    <p:sldId id="313" r:id="rId23"/>
    <p:sldId id="314" r:id="rId24"/>
    <p:sldId id="315" r:id="rId25"/>
    <p:sldId id="316" r:id="rId26"/>
    <p:sldId id="301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49" autoAdjust="0"/>
    <p:restoredTop sz="94694"/>
  </p:normalViewPr>
  <p:slideViewPr>
    <p:cSldViewPr snapToGrid="0" snapToObjects="1">
      <p:cViewPr varScale="1">
        <p:scale>
          <a:sx n="116" d="100"/>
          <a:sy n="116" d="100"/>
        </p:scale>
        <p:origin x="860" y="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34" Type="http://schemas.microsoft.com/office/2016/11/relationships/changesInfo" Target="changesInfos/changesInfo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notesMaster" Target="notesMasters/notesMaster1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presProps" Target="presProps.xml"/><Relationship Id="rId8" Type="http://schemas.openxmlformats.org/officeDocument/2006/relationships/slideMaster" Target="slideMasters/slideMaster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Clegg" userId="c6df1435-7a36-4b38-be4d-16e68e91152f" providerId="ADAL" clId="{A9EABE94-F24A-4414-AAC8-AF957D843737}"/>
    <pc:docChg chg="custSel modSld">
      <pc:chgData name="James Clegg" userId="c6df1435-7a36-4b38-be4d-16e68e91152f" providerId="ADAL" clId="{A9EABE94-F24A-4414-AAC8-AF957D843737}" dt="2020-10-05T15:42:20.706" v="14"/>
      <pc:docMkLst>
        <pc:docMk/>
      </pc:docMkLst>
      <pc:sldChg chg="modTransition">
        <pc:chgData name="James Clegg" userId="c6df1435-7a36-4b38-be4d-16e68e91152f" providerId="ADAL" clId="{A9EABE94-F24A-4414-AAC8-AF957D843737}" dt="2020-10-05T15:42:20.706" v="14"/>
        <pc:sldMkLst>
          <pc:docMk/>
          <pc:sldMk cId="3463639803" sldId="296"/>
        </pc:sldMkLst>
      </pc:sldChg>
      <pc:sldChg chg="modTransition">
        <pc:chgData name="James Clegg" userId="c6df1435-7a36-4b38-be4d-16e68e91152f" providerId="ADAL" clId="{A9EABE94-F24A-4414-AAC8-AF957D843737}" dt="2020-10-05T15:42:20.706" v="14"/>
        <pc:sldMkLst>
          <pc:docMk/>
          <pc:sldMk cId="861935487" sldId="297"/>
        </pc:sldMkLst>
      </pc:sldChg>
      <pc:sldChg chg="delSp modTransition delAnim">
        <pc:chgData name="James Clegg" userId="c6df1435-7a36-4b38-be4d-16e68e91152f" providerId="ADAL" clId="{A9EABE94-F24A-4414-AAC8-AF957D843737}" dt="2020-10-05T15:42:20.706" v="14"/>
        <pc:sldMkLst>
          <pc:docMk/>
          <pc:sldMk cId="4128357408" sldId="298"/>
        </pc:sldMkLst>
        <pc:picChg chg="del">
          <ac:chgData name="James Clegg" userId="c6df1435-7a36-4b38-be4d-16e68e91152f" providerId="ADAL" clId="{A9EABE94-F24A-4414-AAC8-AF957D843737}" dt="2020-10-05T15:41:42.509" v="0" actId="478"/>
          <ac:picMkLst>
            <pc:docMk/>
            <pc:sldMk cId="4128357408" sldId="298"/>
            <ac:picMk id="3" creationId="{00000000-0000-0000-0000-000000000000}"/>
          </ac:picMkLst>
        </pc:picChg>
      </pc:sldChg>
      <pc:sldChg chg="modTransition">
        <pc:chgData name="James Clegg" userId="c6df1435-7a36-4b38-be4d-16e68e91152f" providerId="ADAL" clId="{A9EABE94-F24A-4414-AAC8-AF957D843737}" dt="2020-10-05T15:42:20.706" v="14"/>
        <pc:sldMkLst>
          <pc:docMk/>
          <pc:sldMk cId="895466786" sldId="299"/>
        </pc:sldMkLst>
      </pc:sldChg>
      <pc:sldChg chg="delSp modTransition delAnim">
        <pc:chgData name="James Clegg" userId="c6df1435-7a36-4b38-be4d-16e68e91152f" providerId="ADAL" clId="{A9EABE94-F24A-4414-AAC8-AF957D843737}" dt="2020-10-05T15:42:20.706" v="14"/>
        <pc:sldMkLst>
          <pc:docMk/>
          <pc:sldMk cId="3939627984" sldId="300"/>
        </pc:sldMkLst>
        <pc:picChg chg="del">
          <ac:chgData name="James Clegg" userId="c6df1435-7a36-4b38-be4d-16e68e91152f" providerId="ADAL" clId="{A9EABE94-F24A-4414-AAC8-AF957D843737}" dt="2020-10-05T15:41:49.345" v="3" actId="478"/>
          <ac:picMkLst>
            <pc:docMk/>
            <pc:sldMk cId="3939627984" sldId="300"/>
            <ac:picMk id="4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A9EABE94-F24A-4414-AAC8-AF957D843737}" dt="2020-10-05T15:42:20.706" v="14"/>
        <pc:sldMkLst>
          <pc:docMk/>
          <pc:sldMk cId="3782242679" sldId="301"/>
        </pc:sldMkLst>
        <pc:picChg chg="del">
          <ac:chgData name="James Clegg" userId="c6df1435-7a36-4b38-be4d-16e68e91152f" providerId="ADAL" clId="{A9EABE94-F24A-4414-AAC8-AF957D843737}" dt="2020-10-05T15:42:15.378" v="13" actId="478"/>
          <ac:picMkLst>
            <pc:docMk/>
            <pc:sldMk cId="3782242679" sldId="301"/>
            <ac:picMk id="2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A9EABE94-F24A-4414-AAC8-AF957D843737}" dt="2020-10-05T15:42:20.706" v="14"/>
        <pc:sldMkLst>
          <pc:docMk/>
          <pc:sldMk cId="286264232" sldId="303"/>
        </pc:sldMkLst>
        <pc:picChg chg="del">
          <ac:chgData name="James Clegg" userId="c6df1435-7a36-4b38-be4d-16e68e91152f" providerId="ADAL" clId="{A9EABE94-F24A-4414-AAC8-AF957D843737}" dt="2020-10-05T15:41:44.551" v="1" actId="478"/>
          <ac:picMkLst>
            <pc:docMk/>
            <pc:sldMk cId="286264232" sldId="303"/>
            <ac:picMk id="2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A9EABE94-F24A-4414-AAC8-AF957D843737}" dt="2020-10-05T15:42:20.706" v="14"/>
        <pc:sldMkLst>
          <pc:docMk/>
          <pc:sldMk cId="2763439672" sldId="308"/>
        </pc:sldMkLst>
        <pc:picChg chg="del">
          <ac:chgData name="James Clegg" userId="c6df1435-7a36-4b38-be4d-16e68e91152f" providerId="ADAL" clId="{A9EABE94-F24A-4414-AAC8-AF957D843737}" dt="2020-10-05T15:41:52.179" v="4" actId="478"/>
          <ac:picMkLst>
            <pc:docMk/>
            <pc:sldMk cId="2763439672" sldId="308"/>
            <ac:picMk id="7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A9EABE94-F24A-4414-AAC8-AF957D843737}" dt="2020-10-05T15:42:20.706" v="14"/>
        <pc:sldMkLst>
          <pc:docMk/>
          <pc:sldMk cId="2942936967" sldId="309"/>
        </pc:sldMkLst>
        <pc:picChg chg="del">
          <ac:chgData name="James Clegg" userId="c6df1435-7a36-4b38-be4d-16e68e91152f" providerId="ADAL" clId="{A9EABE94-F24A-4414-AAC8-AF957D843737}" dt="2020-10-05T15:41:54.446" v="5" actId="478"/>
          <ac:picMkLst>
            <pc:docMk/>
            <pc:sldMk cId="2942936967" sldId="309"/>
            <ac:picMk id="3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A9EABE94-F24A-4414-AAC8-AF957D843737}" dt="2020-10-05T15:42:20.706" v="14"/>
        <pc:sldMkLst>
          <pc:docMk/>
          <pc:sldMk cId="3518918757" sldId="310"/>
        </pc:sldMkLst>
        <pc:picChg chg="del">
          <ac:chgData name="James Clegg" userId="c6df1435-7a36-4b38-be4d-16e68e91152f" providerId="ADAL" clId="{A9EABE94-F24A-4414-AAC8-AF957D843737}" dt="2020-10-05T15:41:57.118" v="6" actId="478"/>
          <ac:picMkLst>
            <pc:docMk/>
            <pc:sldMk cId="3518918757" sldId="310"/>
            <ac:picMk id="4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A9EABE94-F24A-4414-AAC8-AF957D843737}" dt="2020-10-05T15:42:20.706" v="14"/>
        <pc:sldMkLst>
          <pc:docMk/>
          <pc:sldMk cId="714783345" sldId="311"/>
        </pc:sldMkLst>
        <pc:picChg chg="del">
          <ac:chgData name="James Clegg" userId="c6df1435-7a36-4b38-be4d-16e68e91152f" providerId="ADAL" clId="{A9EABE94-F24A-4414-AAC8-AF957D843737}" dt="2020-10-05T15:41:59.704" v="7" actId="478"/>
          <ac:picMkLst>
            <pc:docMk/>
            <pc:sldMk cId="714783345" sldId="311"/>
            <ac:picMk id="4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A9EABE94-F24A-4414-AAC8-AF957D843737}" dt="2020-10-05T15:42:20.706" v="14"/>
        <pc:sldMkLst>
          <pc:docMk/>
          <pc:sldMk cId="740251115" sldId="312"/>
        </pc:sldMkLst>
        <pc:picChg chg="del">
          <ac:chgData name="James Clegg" userId="c6df1435-7a36-4b38-be4d-16e68e91152f" providerId="ADAL" clId="{A9EABE94-F24A-4414-AAC8-AF957D843737}" dt="2020-10-05T15:42:01.958" v="8" actId="478"/>
          <ac:picMkLst>
            <pc:docMk/>
            <pc:sldMk cId="740251115" sldId="312"/>
            <ac:picMk id="9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A9EABE94-F24A-4414-AAC8-AF957D843737}" dt="2020-10-05T15:42:20.706" v="14"/>
        <pc:sldMkLst>
          <pc:docMk/>
          <pc:sldMk cId="2616557106" sldId="313"/>
        </pc:sldMkLst>
        <pc:picChg chg="del">
          <ac:chgData name="James Clegg" userId="c6df1435-7a36-4b38-be4d-16e68e91152f" providerId="ADAL" clId="{A9EABE94-F24A-4414-AAC8-AF957D843737}" dt="2020-10-05T15:42:04.683" v="9" actId="478"/>
          <ac:picMkLst>
            <pc:docMk/>
            <pc:sldMk cId="2616557106" sldId="313"/>
            <ac:picMk id="8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A9EABE94-F24A-4414-AAC8-AF957D843737}" dt="2020-10-05T15:42:20.706" v="14"/>
        <pc:sldMkLst>
          <pc:docMk/>
          <pc:sldMk cId="2914075335" sldId="314"/>
        </pc:sldMkLst>
        <pc:picChg chg="del">
          <ac:chgData name="James Clegg" userId="c6df1435-7a36-4b38-be4d-16e68e91152f" providerId="ADAL" clId="{A9EABE94-F24A-4414-AAC8-AF957D843737}" dt="2020-10-05T15:42:07.461" v="10" actId="478"/>
          <ac:picMkLst>
            <pc:docMk/>
            <pc:sldMk cId="2914075335" sldId="314"/>
            <ac:picMk id="17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A9EABE94-F24A-4414-AAC8-AF957D843737}" dt="2020-10-05T15:42:20.706" v="14"/>
        <pc:sldMkLst>
          <pc:docMk/>
          <pc:sldMk cId="3844925494" sldId="315"/>
        </pc:sldMkLst>
        <pc:picChg chg="del">
          <ac:chgData name="James Clegg" userId="c6df1435-7a36-4b38-be4d-16e68e91152f" providerId="ADAL" clId="{A9EABE94-F24A-4414-AAC8-AF957D843737}" dt="2020-10-05T15:42:10.327" v="11" actId="478"/>
          <ac:picMkLst>
            <pc:docMk/>
            <pc:sldMk cId="3844925494" sldId="315"/>
            <ac:picMk id="25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A9EABE94-F24A-4414-AAC8-AF957D843737}" dt="2020-10-05T15:42:20.706" v="14"/>
        <pc:sldMkLst>
          <pc:docMk/>
          <pc:sldMk cId="1623014989" sldId="316"/>
        </pc:sldMkLst>
        <pc:picChg chg="del">
          <ac:chgData name="James Clegg" userId="c6df1435-7a36-4b38-be4d-16e68e91152f" providerId="ADAL" clId="{A9EABE94-F24A-4414-AAC8-AF957D843737}" dt="2020-10-05T15:42:13" v="12" actId="478"/>
          <ac:picMkLst>
            <pc:docMk/>
            <pc:sldMk cId="1623014989" sldId="316"/>
            <ac:picMk id="10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A9EABE94-F24A-4414-AAC8-AF957D843737}" dt="2020-10-05T15:42:20.706" v="14"/>
        <pc:sldMkLst>
          <pc:docMk/>
          <pc:sldMk cId="3911103206" sldId="317"/>
        </pc:sldMkLst>
        <pc:picChg chg="del">
          <ac:chgData name="James Clegg" userId="c6df1435-7a36-4b38-be4d-16e68e91152f" providerId="ADAL" clId="{A9EABE94-F24A-4414-AAC8-AF957D843737}" dt="2020-10-05T15:41:46.967" v="2" actId="478"/>
          <ac:picMkLst>
            <pc:docMk/>
            <pc:sldMk cId="3911103206" sldId="317"/>
            <ac:picMk id="24" creationId="{00000000-0000-0000-0000-000000000000}"/>
          </ac:picMkLst>
        </pc:picChg>
      </pc:sldChg>
    </pc:docChg>
  </pc:docChgLst>
  <pc:docChgLst>
    <pc:chgData name="James Clegg" userId="c6df1435-7a36-4b38-be4d-16e68e91152f" providerId="ADAL" clId="{BB11CFFC-7B44-41FD-91EE-6D39009BABD7}"/>
    <pc:docChg chg="undo custSel delSld modSld">
      <pc:chgData name="James Clegg" userId="c6df1435-7a36-4b38-be4d-16e68e91152f" providerId="ADAL" clId="{BB11CFFC-7B44-41FD-91EE-6D39009BABD7}" dt="2020-10-05T11:35:46.576" v="138" actId="1036"/>
      <pc:docMkLst>
        <pc:docMk/>
      </pc:docMkLst>
      <pc:sldChg chg="delSp del modAnim">
        <pc:chgData name="James Clegg" userId="c6df1435-7a36-4b38-be4d-16e68e91152f" providerId="ADAL" clId="{BB11CFFC-7B44-41FD-91EE-6D39009BABD7}" dt="2020-10-05T10:36:32.643" v="121"/>
        <pc:sldMkLst>
          <pc:docMk/>
          <pc:sldMk cId="3518918757" sldId="310"/>
        </pc:sldMkLst>
        <pc:spChg chg="del">
          <ac:chgData name="James Clegg" userId="c6df1435-7a36-4b38-be4d-16e68e91152f" providerId="ADAL" clId="{BB11CFFC-7B44-41FD-91EE-6D39009BABD7}" dt="2020-10-05T10:32:55.911" v="5" actId="478"/>
          <ac:spMkLst>
            <pc:docMk/>
            <pc:sldMk cId="3518918757" sldId="310"/>
            <ac:spMk id="2" creationId="{00000000-0000-0000-0000-000000000000}"/>
          </ac:spMkLst>
        </pc:spChg>
      </pc:sldChg>
      <pc:sldChg chg="modSp del">
        <pc:chgData name="James Clegg" userId="c6df1435-7a36-4b38-be4d-16e68e91152f" providerId="ADAL" clId="{BB11CFFC-7B44-41FD-91EE-6D39009BABD7}" dt="2020-10-05T10:36:41.816" v="124" actId="20577"/>
        <pc:sldMkLst>
          <pc:docMk/>
          <pc:sldMk cId="714783345" sldId="311"/>
        </pc:sldMkLst>
        <pc:spChg chg="mod">
          <ac:chgData name="James Clegg" userId="c6df1435-7a36-4b38-be4d-16e68e91152f" providerId="ADAL" clId="{BB11CFFC-7B44-41FD-91EE-6D39009BABD7}" dt="2020-10-05T10:36:41.816" v="124" actId="20577"/>
          <ac:spMkLst>
            <pc:docMk/>
            <pc:sldMk cId="714783345" sldId="311"/>
            <ac:spMk id="3" creationId="{00000000-0000-0000-0000-000000000000}"/>
          </ac:spMkLst>
        </pc:spChg>
      </pc:sldChg>
      <pc:sldChg chg="delSp modSp del modAnim">
        <pc:chgData name="James Clegg" userId="c6df1435-7a36-4b38-be4d-16e68e91152f" providerId="ADAL" clId="{BB11CFFC-7B44-41FD-91EE-6D39009BABD7}" dt="2020-10-05T11:33:45.815" v="136" actId="1036"/>
        <pc:sldMkLst>
          <pc:docMk/>
          <pc:sldMk cId="740251115" sldId="312"/>
        </pc:sldMkLst>
        <pc:spChg chg="del">
          <ac:chgData name="James Clegg" userId="c6df1435-7a36-4b38-be4d-16e68e91152f" providerId="ADAL" clId="{BB11CFFC-7B44-41FD-91EE-6D39009BABD7}" dt="2020-10-05T10:33:00.334" v="6" actId="478"/>
          <ac:spMkLst>
            <pc:docMk/>
            <pc:sldMk cId="740251115" sldId="312"/>
            <ac:spMk id="4" creationId="{00000000-0000-0000-0000-000000000000}"/>
          </ac:spMkLst>
        </pc:spChg>
        <pc:spChg chg="mod">
          <ac:chgData name="James Clegg" userId="c6df1435-7a36-4b38-be4d-16e68e91152f" providerId="ADAL" clId="{BB11CFFC-7B44-41FD-91EE-6D39009BABD7}" dt="2020-10-05T10:34:59.592" v="36" actId="1038"/>
          <ac:spMkLst>
            <pc:docMk/>
            <pc:sldMk cId="740251115" sldId="312"/>
            <ac:spMk id="8" creationId="{00000000-0000-0000-0000-000000000000}"/>
          </ac:spMkLst>
        </pc:spChg>
        <pc:spChg chg="mod">
          <ac:chgData name="James Clegg" userId="c6df1435-7a36-4b38-be4d-16e68e91152f" providerId="ADAL" clId="{BB11CFFC-7B44-41FD-91EE-6D39009BABD7}" dt="2020-10-05T10:35:06.189" v="47" actId="1037"/>
          <ac:spMkLst>
            <pc:docMk/>
            <pc:sldMk cId="740251115" sldId="312"/>
            <ac:spMk id="10" creationId="{00000000-0000-0000-0000-000000000000}"/>
          </ac:spMkLst>
        </pc:spChg>
        <pc:spChg chg="mod">
          <ac:chgData name="James Clegg" userId="c6df1435-7a36-4b38-be4d-16e68e91152f" providerId="ADAL" clId="{BB11CFFC-7B44-41FD-91EE-6D39009BABD7}" dt="2020-10-05T10:35:12.910" v="58" actId="1037"/>
          <ac:spMkLst>
            <pc:docMk/>
            <pc:sldMk cId="740251115" sldId="312"/>
            <ac:spMk id="11" creationId="{00000000-0000-0000-0000-000000000000}"/>
          </ac:spMkLst>
        </pc:spChg>
        <pc:spChg chg="mod">
          <ac:chgData name="James Clegg" userId="c6df1435-7a36-4b38-be4d-16e68e91152f" providerId="ADAL" clId="{BB11CFFC-7B44-41FD-91EE-6D39009BABD7}" dt="2020-10-05T10:35:09.156" v="53" actId="1036"/>
          <ac:spMkLst>
            <pc:docMk/>
            <pc:sldMk cId="740251115" sldId="312"/>
            <ac:spMk id="12" creationId="{00000000-0000-0000-0000-000000000000}"/>
          </ac:spMkLst>
        </pc:spChg>
        <pc:spChg chg="mod">
          <ac:chgData name="James Clegg" userId="c6df1435-7a36-4b38-be4d-16e68e91152f" providerId="ADAL" clId="{BB11CFFC-7B44-41FD-91EE-6D39009BABD7}" dt="2020-10-05T10:35:15.512" v="61" actId="1038"/>
          <ac:spMkLst>
            <pc:docMk/>
            <pc:sldMk cId="740251115" sldId="312"/>
            <ac:spMk id="13" creationId="{00000000-0000-0000-0000-000000000000}"/>
          </ac:spMkLst>
        </pc:spChg>
        <pc:spChg chg="mod">
          <ac:chgData name="James Clegg" userId="c6df1435-7a36-4b38-be4d-16e68e91152f" providerId="ADAL" clId="{BB11CFFC-7B44-41FD-91EE-6D39009BABD7}" dt="2020-10-05T10:35:18.655" v="67" actId="1037"/>
          <ac:spMkLst>
            <pc:docMk/>
            <pc:sldMk cId="740251115" sldId="312"/>
            <ac:spMk id="14" creationId="{00000000-0000-0000-0000-000000000000}"/>
          </ac:spMkLst>
        </pc:spChg>
        <pc:spChg chg="mod">
          <ac:chgData name="James Clegg" userId="c6df1435-7a36-4b38-be4d-16e68e91152f" providerId="ADAL" clId="{BB11CFFC-7B44-41FD-91EE-6D39009BABD7}" dt="2020-10-05T10:34:52.552" v="29" actId="14100"/>
          <ac:spMkLst>
            <pc:docMk/>
            <pc:sldMk cId="740251115" sldId="312"/>
            <ac:spMk id="15" creationId="{00000000-0000-0000-0000-000000000000}"/>
          </ac:spMkLst>
        </pc:spChg>
        <pc:spChg chg="mod">
          <ac:chgData name="James Clegg" userId="c6df1435-7a36-4b38-be4d-16e68e91152f" providerId="ADAL" clId="{BB11CFFC-7B44-41FD-91EE-6D39009BABD7}" dt="2020-10-05T10:35:22.030" v="76" actId="1036"/>
          <ac:spMkLst>
            <pc:docMk/>
            <pc:sldMk cId="740251115" sldId="312"/>
            <ac:spMk id="16" creationId="{00000000-0000-0000-0000-000000000000}"/>
          </ac:spMkLst>
        </pc:spChg>
        <pc:spChg chg="mod">
          <ac:chgData name="James Clegg" userId="c6df1435-7a36-4b38-be4d-16e68e91152f" providerId="ADAL" clId="{BB11CFFC-7B44-41FD-91EE-6D39009BABD7}" dt="2020-10-05T10:35:38.339" v="98" actId="1035"/>
          <ac:spMkLst>
            <pc:docMk/>
            <pc:sldMk cId="740251115" sldId="312"/>
            <ac:spMk id="18" creationId="{00000000-0000-0000-0000-000000000000}"/>
          </ac:spMkLst>
        </pc:spChg>
        <pc:spChg chg="mod">
          <ac:chgData name="James Clegg" userId="c6df1435-7a36-4b38-be4d-16e68e91152f" providerId="ADAL" clId="{BB11CFFC-7B44-41FD-91EE-6D39009BABD7}" dt="2020-10-05T10:35:36.476" v="94" actId="1035"/>
          <ac:spMkLst>
            <pc:docMk/>
            <pc:sldMk cId="740251115" sldId="312"/>
            <ac:spMk id="19" creationId="{00000000-0000-0000-0000-000000000000}"/>
          </ac:spMkLst>
        </pc:spChg>
        <pc:spChg chg="mod">
          <ac:chgData name="James Clegg" userId="c6df1435-7a36-4b38-be4d-16e68e91152f" providerId="ADAL" clId="{BB11CFFC-7B44-41FD-91EE-6D39009BABD7}" dt="2020-10-05T10:35:40.949" v="101" actId="1037"/>
          <ac:spMkLst>
            <pc:docMk/>
            <pc:sldMk cId="740251115" sldId="312"/>
            <ac:spMk id="20" creationId="{00000000-0000-0000-0000-000000000000}"/>
          </ac:spMkLst>
        </pc:spChg>
        <pc:spChg chg="mod">
          <ac:chgData name="James Clegg" userId="c6df1435-7a36-4b38-be4d-16e68e91152f" providerId="ADAL" clId="{BB11CFFC-7B44-41FD-91EE-6D39009BABD7}" dt="2020-10-05T10:36:04.067" v="107" actId="1035"/>
          <ac:spMkLst>
            <pc:docMk/>
            <pc:sldMk cId="740251115" sldId="312"/>
            <ac:spMk id="25" creationId="{00000000-0000-0000-0000-000000000000}"/>
          </ac:spMkLst>
        </pc:spChg>
        <pc:spChg chg="mod">
          <ac:chgData name="James Clegg" userId="c6df1435-7a36-4b38-be4d-16e68e91152f" providerId="ADAL" clId="{BB11CFFC-7B44-41FD-91EE-6D39009BABD7}" dt="2020-10-05T10:36:14.374" v="116" actId="1035"/>
          <ac:spMkLst>
            <pc:docMk/>
            <pc:sldMk cId="740251115" sldId="312"/>
            <ac:spMk id="26" creationId="{00000000-0000-0000-0000-000000000000}"/>
          </ac:spMkLst>
        </pc:spChg>
        <pc:spChg chg="mod">
          <ac:chgData name="James Clegg" userId="c6df1435-7a36-4b38-be4d-16e68e91152f" providerId="ADAL" clId="{BB11CFFC-7B44-41FD-91EE-6D39009BABD7}" dt="2020-10-05T10:36:07.024" v="110" actId="1037"/>
          <ac:spMkLst>
            <pc:docMk/>
            <pc:sldMk cId="740251115" sldId="312"/>
            <ac:spMk id="27" creationId="{00000000-0000-0000-0000-000000000000}"/>
          </ac:spMkLst>
        </pc:spChg>
        <pc:spChg chg="mod">
          <ac:chgData name="James Clegg" userId="c6df1435-7a36-4b38-be4d-16e68e91152f" providerId="ADAL" clId="{BB11CFFC-7B44-41FD-91EE-6D39009BABD7}" dt="2020-10-05T10:36:17.839" v="119" actId="1037"/>
          <ac:spMkLst>
            <pc:docMk/>
            <pc:sldMk cId="740251115" sldId="312"/>
            <ac:spMk id="28" creationId="{00000000-0000-0000-0000-000000000000}"/>
          </ac:spMkLst>
        </pc:spChg>
        <pc:spChg chg="mod">
          <ac:chgData name="James Clegg" userId="c6df1435-7a36-4b38-be4d-16e68e91152f" providerId="ADAL" clId="{BB11CFFC-7B44-41FD-91EE-6D39009BABD7}" dt="2020-10-05T11:33:45.815" v="136" actId="1036"/>
          <ac:spMkLst>
            <pc:docMk/>
            <pc:sldMk cId="740251115" sldId="312"/>
            <ac:spMk id="30" creationId="{00000000-0000-0000-0000-000000000000}"/>
          </ac:spMkLst>
        </pc:spChg>
        <pc:spChg chg="mod">
          <ac:chgData name="James Clegg" userId="c6df1435-7a36-4b38-be4d-16e68e91152f" providerId="ADAL" clId="{BB11CFFC-7B44-41FD-91EE-6D39009BABD7}" dt="2020-10-05T10:35:31.408" v="89" actId="1036"/>
          <ac:spMkLst>
            <pc:docMk/>
            <pc:sldMk cId="740251115" sldId="312"/>
            <ac:spMk id="31" creationId="{00000000-0000-0000-0000-000000000000}"/>
          </ac:spMkLst>
        </pc:spChg>
        <pc:spChg chg="mod">
          <ac:chgData name="James Clegg" userId="c6df1435-7a36-4b38-be4d-16e68e91152f" providerId="ADAL" clId="{BB11CFFC-7B44-41FD-91EE-6D39009BABD7}" dt="2020-10-05T11:33:44.603" v="135" actId="1036"/>
          <ac:spMkLst>
            <pc:docMk/>
            <pc:sldMk cId="740251115" sldId="312"/>
            <ac:spMk id="32" creationId="{00000000-0000-0000-0000-000000000000}"/>
          </ac:spMkLst>
        </pc:spChg>
        <pc:spChg chg="mod">
          <ac:chgData name="James Clegg" userId="c6df1435-7a36-4b38-be4d-16e68e91152f" providerId="ADAL" clId="{BB11CFFC-7B44-41FD-91EE-6D39009BABD7}" dt="2020-10-05T10:35:29.324" v="88" actId="1036"/>
          <ac:spMkLst>
            <pc:docMk/>
            <pc:sldMk cId="740251115" sldId="312"/>
            <ac:spMk id="33" creationId="{00000000-0000-0000-0000-000000000000}"/>
          </ac:spMkLst>
        </pc:spChg>
        <pc:spChg chg="mod">
          <ac:chgData name="James Clegg" userId="c6df1435-7a36-4b38-be4d-16e68e91152f" providerId="ADAL" clId="{BB11CFFC-7B44-41FD-91EE-6D39009BABD7}" dt="2020-10-05T10:35:45.188" v="102" actId="1036"/>
          <ac:spMkLst>
            <pc:docMk/>
            <pc:sldMk cId="740251115" sldId="312"/>
            <ac:spMk id="35" creationId="{00000000-0000-0000-0000-000000000000}"/>
          </ac:spMkLst>
        </pc:spChg>
        <pc:picChg chg="mod">
          <ac:chgData name="James Clegg" userId="c6df1435-7a36-4b38-be4d-16e68e91152f" providerId="ADAL" clId="{BB11CFFC-7B44-41FD-91EE-6D39009BABD7}" dt="2020-10-05T10:35:02.628" v="38" actId="1036"/>
          <ac:picMkLst>
            <pc:docMk/>
            <pc:sldMk cId="740251115" sldId="312"/>
            <ac:picMk id="7" creationId="{00000000-0000-0000-0000-000000000000}"/>
          </ac:picMkLst>
        </pc:picChg>
      </pc:sldChg>
      <pc:sldChg chg="delSp modSp del modAnim">
        <pc:chgData name="James Clegg" userId="c6df1435-7a36-4b38-be4d-16e68e91152f" providerId="ADAL" clId="{BB11CFFC-7B44-41FD-91EE-6D39009BABD7}" dt="2020-10-05T11:04:23.528" v="133" actId="465"/>
        <pc:sldMkLst>
          <pc:docMk/>
          <pc:sldMk cId="2616557106" sldId="313"/>
        </pc:sldMkLst>
        <pc:spChg chg="del">
          <ac:chgData name="James Clegg" userId="c6df1435-7a36-4b38-be4d-16e68e91152f" providerId="ADAL" clId="{BB11CFFC-7B44-41FD-91EE-6D39009BABD7}" dt="2020-10-05T10:33:02.736" v="7" actId="478"/>
          <ac:spMkLst>
            <pc:docMk/>
            <pc:sldMk cId="2616557106" sldId="313"/>
            <ac:spMk id="2" creationId="{00000000-0000-0000-0000-000000000000}"/>
          </ac:spMkLst>
        </pc:spChg>
        <pc:spChg chg="mod">
          <ac:chgData name="James Clegg" userId="c6df1435-7a36-4b38-be4d-16e68e91152f" providerId="ADAL" clId="{BB11CFFC-7B44-41FD-91EE-6D39009BABD7}" dt="2020-10-05T10:33:20.556" v="12" actId="465"/>
          <ac:spMkLst>
            <pc:docMk/>
            <pc:sldMk cId="2616557106" sldId="313"/>
            <ac:spMk id="4" creationId="{00000000-0000-0000-0000-000000000000}"/>
          </ac:spMkLst>
        </pc:spChg>
        <pc:spChg chg="mod">
          <ac:chgData name="James Clegg" userId="c6df1435-7a36-4b38-be4d-16e68e91152f" providerId="ADAL" clId="{BB11CFFC-7B44-41FD-91EE-6D39009BABD7}" dt="2020-10-05T10:33:20.556" v="12" actId="465"/>
          <ac:spMkLst>
            <pc:docMk/>
            <pc:sldMk cId="2616557106" sldId="313"/>
            <ac:spMk id="5" creationId="{00000000-0000-0000-0000-000000000000}"/>
          </ac:spMkLst>
        </pc:spChg>
        <pc:spChg chg="mod">
          <ac:chgData name="James Clegg" userId="c6df1435-7a36-4b38-be4d-16e68e91152f" providerId="ADAL" clId="{BB11CFFC-7B44-41FD-91EE-6D39009BABD7}" dt="2020-10-05T10:33:20.556" v="12" actId="465"/>
          <ac:spMkLst>
            <pc:docMk/>
            <pc:sldMk cId="2616557106" sldId="313"/>
            <ac:spMk id="6" creationId="{00000000-0000-0000-0000-000000000000}"/>
          </ac:spMkLst>
        </pc:spChg>
        <pc:spChg chg="mod">
          <ac:chgData name="James Clegg" userId="c6df1435-7a36-4b38-be4d-16e68e91152f" providerId="ADAL" clId="{BB11CFFC-7B44-41FD-91EE-6D39009BABD7}" dt="2020-10-05T10:33:12.155" v="10" actId="122"/>
          <ac:spMkLst>
            <pc:docMk/>
            <pc:sldMk cId="2616557106" sldId="313"/>
            <ac:spMk id="9" creationId="{00000000-0000-0000-0000-000000000000}"/>
          </ac:spMkLst>
        </pc:spChg>
        <pc:spChg chg="mod">
          <ac:chgData name="James Clegg" userId="c6df1435-7a36-4b38-be4d-16e68e91152f" providerId="ADAL" clId="{BB11CFFC-7B44-41FD-91EE-6D39009BABD7}" dt="2020-10-05T11:04:23.528" v="133" actId="465"/>
          <ac:spMkLst>
            <pc:docMk/>
            <pc:sldMk cId="2616557106" sldId="313"/>
            <ac:spMk id="24" creationId="{00000000-0000-0000-0000-000000000000}"/>
          </ac:spMkLst>
        </pc:spChg>
        <pc:spChg chg="mod">
          <ac:chgData name="James Clegg" userId="c6df1435-7a36-4b38-be4d-16e68e91152f" providerId="ADAL" clId="{BB11CFFC-7B44-41FD-91EE-6D39009BABD7}" dt="2020-10-05T11:04:23.528" v="133" actId="465"/>
          <ac:spMkLst>
            <pc:docMk/>
            <pc:sldMk cId="2616557106" sldId="313"/>
            <ac:spMk id="25" creationId="{00000000-0000-0000-0000-000000000000}"/>
          </ac:spMkLst>
        </pc:spChg>
        <pc:spChg chg="mod">
          <ac:chgData name="James Clegg" userId="c6df1435-7a36-4b38-be4d-16e68e91152f" providerId="ADAL" clId="{BB11CFFC-7B44-41FD-91EE-6D39009BABD7}" dt="2020-10-05T11:04:23.528" v="133" actId="465"/>
          <ac:spMkLst>
            <pc:docMk/>
            <pc:sldMk cId="2616557106" sldId="313"/>
            <ac:spMk id="26" creationId="{00000000-0000-0000-0000-000000000000}"/>
          </ac:spMkLst>
        </pc:spChg>
        <pc:spChg chg="mod">
          <ac:chgData name="James Clegg" userId="c6df1435-7a36-4b38-be4d-16e68e91152f" providerId="ADAL" clId="{BB11CFFC-7B44-41FD-91EE-6D39009BABD7}" dt="2020-10-05T10:33:20.556" v="12" actId="465"/>
          <ac:spMkLst>
            <pc:docMk/>
            <pc:sldMk cId="2616557106" sldId="313"/>
            <ac:spMk id="31" creationId="{00000000-0000-0000-0000-000000000000}"/>
          </ac:spMkLst>
        </pc:spChg>
        <pc:spChg chg="mod">
          <ac:chgData name="James Clegg" userId="c6df1435-7a36-4b38-be4d-16e68e91152f" providerId="ADAL" clId="{BB11CFFC-7B44-41FD-91EE-6D39009BABD7}" dt="2020-10-05T11:04:23.528" v="133" actId="465"/>
          <ac:spMkLst>
            <pc:docMk/>
            <pc:sldMk cId="2616557106" sldId="313"/>
            <ac:spMk id="32" creationId="{00000000-0000-0000-0000-000000000000}"/>
          </ac:spMkLst>
        </pc:spChg>
        <pc:cxnChg chg="mod">
          <ac:chgData name="James Clegg" userId="c6df1435-7a36-4b38-be4d-16e68e91152f" providerId="ADAL" clId="{BB11CFFC-7B44-41FD-91EE-6D39009BABD7}" dt="2020-10-05T10:33:33.650" v="15" actId="1076"/>
          <ac:cxnSpMkLst>
            <pc:docMk/>
            <pc:sldMk cId="2616557106" sldId="313"/>
            <ac:cxnSpMk id="12" creationId="{00000000-0000-0000-0000-000000000000}"/>
          </ac:cxnSpMkLst>
        </pc:cxnChg>
        <pc:cxnChg chg="mod">
          <ac:chgData name="James Clegg" userId="c6df1435-7a36-4b38-be4d-16e68e91152f" providerId="ADAL" clId="{BB11CFFC-7B44-41FD-91EE-6D39009BABD7}" dt="2020-10-05T10:33:41.338" v="18" actId="14100"/>
          <ac:cxnSpMkLst>
            <pc:docMk/>
            <pc:sldMk cId="2616557106" sldId="313"/>
            <ac:cxnSpMk id="14" creationId="{00000000-0000-0000-0000-000000000000}"/>
          </ac:cxnSpMkLst>
        </pc:cxnChg>
        <pc:cxnChg chg="mod">
          <ac:chgData name="James Clegg" userId="c6df1435-7a36-4b38-be4d-16e68e91152f" providerId="ADAL" clId="{BB11CFFC-7B44-41FD-91EE-6D39009BABD7}" dt="2020-10-05T10:34:16.736" v="26" actId="1038"/>
          <ac:cxnSpMkLst>
            <pc:docMk/>
            <pc:sldMk cId="2616557106" sldId="313"/>
            <ac:cxnSpMk id="21" creationId="{00000000-0000-0000-0000-000000000000}"/>
          </ac:cxnSpMkLst>
        </pc:cxnChg>
      </pc:sldChg>
      <pc:sldChg chg="delSp modSp del modAnim">
        <pc:chgData name="James Clegg" userId="c6df1435-7a36-4b38-be4d-16e68e91152f" providerId="ADAL" clId="{BB11CFFC-7B44-41FD-91EE-6D39009BABD7}" dt="2020-10-05T11:35:46.576" v="138" actId="1036"/>
        <pc:sldMkLst>
          <pc:docMk/>
          <pc:sldMk cId="2914075335" sldId="314"/>
        </pc:sldMkLst>
        <pc:spChg chg="del">
          <ac:chgData name="James Clegg" userId="c6df1435-7a36-4b38-be4d-16e68e91152f" providerId="ADAL" clId="{BB11CFFC-7B44-41FD-91EE-6D39009BABD7}" dt="2020-10-05T10:33:05.453" v="8" actId="478"/>
          <ac:spMkLst>
            <pc:docMk/>
            <pc:sldMk cId="2914075335" sldId="314"/>
            <ac:spMk id="2" creationId="{00000000-0000-0000-0000-000000000000}"/>
          </ac:spMkLst>
        </pc:spChg>
        <pc:spChg chg="mod">
          <ac:chgData name="James Clegg" userId="c6df1435-7a36-4b38-be4d-16e68e91152f" providerId="ADAL" clId="{BB11CFFC-7B44-41FD-91EE-6D39009BABD7}" dt="2020-10-05T10:33:26.664" v="14" actId="465"/>
          <ac:spMkLst>
            <pc:docMk/>
            <pc:sldMk cId="2914075335" sldId="314"/>
            <ac:spMk id="4" creationId="{00000000-0000-0000-0000-000000000000}"/>
          </ac:spMkLst>
        </pc:spChg>
        <pc:spChg chg="mod">
          <ac:chgData name="James Clegg" userId="c6df1435-7a36-4b38-be4d-16e68e91152f" providerId="ADAL" clId="{BB11CFFC-7B44-41FD-91EE-6D39009BABD7}" dt="2020-10-05T10:33:26.664" v="14" actId="465"/>
          <ac:spMkLst>
            <pc:docMk/>
            <pc:sldMk cId="2914075335" sldId="314"/>
            <ac:spMk id="5" creationId="{00000000-0000-0000-0000-000000000000}"/>
          </ac:spMkLst>
        </pc:spChg>
        <pc:spChg chg="mod">
          <ac:chgData name="James Clegg" userId="c6df1435-7a36-4b38-be4d-16e68e91152f" providerId="ADAL" clId="{BB11CFFC-7B44-41FD-91EE-6D39009BABD7}" dt="2020-10-05T10:33:26.664" v="14" actId="465"/>
          <ac:spMkLst>
            <pc:docMk/>
            <pc:sldMk cId="2914075335" sldId="314"/>
            <ac:spMk id="6" creationId="{00000000-0000-0000-0000-000000000000}"/>
          </ac:spMkLst>
        </pc:spChg>
        <pc:spChg chg="mod">
          <ac:chgData name="James Clegg" userId="c6df1435-7a36-4b38-be4d-16e68e91152f" providerId="ADAL" clId="{BB11CFFC-7B44-41FD-91EE-6D39009BABD7}" dt="2020-10-05T10:33:09.355" v="9" actId="122"/>
          <ac:spMkLst>
            <pc:docMk/>
            <pc:sldMk cId="2914075335" sldId="314"/>
            <ac:spMk id="9" creationId="{00000000-0000-0000-0000-000000000000}"/>
          </ac:spMkLst>
        </pc:spChg>
        <pc:spChg chg="mod">
          <ac:chgData name="James Clegg" userId="c6df1435-7a36-4b38-be4d-16e68e91152f" providerId="ADAL" clId="{BB11CFFC-7B44-41FD-91EE-6D39009BABD7}" dt="2020-10-05T10:33:54.451" v="22" actId="1076"/>
          <ac:spMkLst>
            <pc:docMk/>
            <pc:sldMk cId="2914075335" sldId="314"/>
            <ac:spMk id="22" creationId="{00000000-0000-0000-0000-000000000000}"/>
          </ac:spMkLst>
        </pc:spChg>
        <pc:spChg chg="mod">
          <ac:chgData name="James Clegg" userId="c6df1435-7a36-4b38-be4d-16e68e91152f" providerId="ADAL" clId="{BB11CFFC-7B44-41FD-91EE-6D39009BABD7}" dt="2020-10-05T10:33:59.266" v="23" actId="1076"/>
          <ac:spMkLst>
            <pc:docMk/>
            <pc:sldMk cId="2914075335" sldId="314"/>
            <ac:spMk id="25" creationId="{00000000-0000-0000-0000-000000000000}"/>
          </ac:spMkLst>
        </pc:spChg>
        <pc:spChg chg="mod">
          <ac:chgData name="James Clegg" userId="c6df1435-7a36-4b38-be4d-16e68e91152f" providerId="ADAL" clId="{BB11CFFC-7B44-41FD-91EE-6D39009BABD7}" dt="2020-10-05T10:33:26.664" v="14" actId="465"/>
          <ac:spMkLst>
            <pc:docMk/>
            <pc:sldMk cId="2914075335" sldId="314"/>
            <ac:spMk id="27" creationId="{00000000-0000-0000-0000-000000000000}"/>
          </ac:spMkLst>
        </pc:spChg>
        <pc:cxnChg chg="mod">
          <ac:chgData name="James Clegg" userId="c6df1435-7a36-4b38-be4d-16e68e91152f" providerId="ADAL" clId="{BB11CFFC-7B44-41FD-91EE-6D39009BABD7}" dt="2020-10-05T11:35:46.576" v="138" actId="1036"/>
          <ac:cxnSpMkLst>
            <pc:docMk/>
            <pc:sldMk cId="2914075335" sldId="314"/>
            <ac:cxnSpMk id="12" creationId="{00000000-0000-0000-0000-000000000000}"/>
          </ac:cxnSpMkLst>
        </pc:cxnChg>
        <pc:cxnChg chg="mod">
          <ac:chgData name="James Clegg" userId="c6df1435-7a36-4b38-be4d-16e68e91152f" providerId="ADAL" clId="{BB11CFFC-7B44-41FD-91EE-6D39009BABD7}" dt="2020-10-05T10:34:07.548" v="24" actId="14100"/>
          <ac:cxnSpMkLst>
            <pc:docMk/>
            <pc:sldMk cId="2914075335" sldId="314"/>
            <ac:cxnSpMk id="14" creationId="{00000000-0000-0000-0000-000000000000}"/>
          </ac:cxnSpMkLst>
        </pc:cxnChg>
        <pc:cxnChg chg="mod">
          <ac:chgData name="James Clegg" userId="c6df1435-7a36-4b38-be4d-16e68e91152f" providerId="ADAL" clId="{BB11CFFC-7B44-41FD-91EE-6D39009BABD7}" dt="2020-10-05T10:34:14.603" v="25" actId="1038"/>
          <ac:cxnSpMkLst>
            <pc:docMk/>
            <pc:sldMk cId="2914075335" sldId="314"/>
            <ac:cxnSpMk id="21" creationId="{00000000-0000-0000-0000-00000000000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05/10/2020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05/10/2020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1.png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6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0.xml"/><Relationship Id="rId5" Type="http://schemas.openxmlformats.org/officeDocument/2006/relationships/image" Target="../media/image10.png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32810"/>
            <a:ext cx="6340390" cy="1792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1144960" y="355423"/>
            <a:ext cx="6570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Complete the sorting diagram</a:t>
            </a:r>
          </a:p>
        </p:txBody>
      </p:sp>
      <p:sp>
        <p:nvSpPr>
          <p:cNvPr id="33" name="Oval 32"/>
          <p:cNvSpPr/>
          <p:nvPr/>
        </p:nvSpPr>
        <p:spPr>
          <a:xfrm>
            <a:off x="2178206" y="2285284"/>
            <a:ext cx="2677242" cy="327573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70AD4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4080823" y="2246654"/>
            <a:ext cx="2677242" cy="327573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70AD4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178207" y="1762064"/>
            <a:ext cx="22755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Multiples of 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710637" y="1770213"/>
            <a:ext cx="23063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Multiples of 7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680918" y="1032162"/>
            <a:ext cx="7385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70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673680" y="1032162"/>
            <a:ext cx="7314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35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621150" y="1032162"/>
            <a:ext cx="767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695191" y="1032162"/>
            <a:ext cx="886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689813" y="1032162"/>
            <a:ext cx="706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704088" y="1032162"/>
            <a:ext cx="706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56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18918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59259E-6 L 0.12656 0.25463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19" y="127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4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59259E-6 L 0.30955 0.27523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69" y="137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4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59259E-6 L 0.04514 0.46041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7" y="230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2.59259E-6 L 0.07152 0.43657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76" y="218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2.59259E-6 L -0.17518 0.32222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67" y="16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4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59259E-6 L -0.40816 0.44907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417" y="224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4" grpId="1"/>
      <p:bldP spid="45" grpId="0"/>
      <p:bldP spid="45" grpId="1"/>
      <p:bldP spid="46" grpId="0"/>
      <p:bldP spid="46" grpId="1"/>
      <p:bldP spid="48" grpId="0"/>
      <p:bldP spid="48" grpId="1"/>
      <p:bldP spid="49" grpId="0"/>
      <p:bldP spid="49" grpId="1"/>
      <p:bldP spid="50" grpId="0"/>
      <p:bldP spid="50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1 - 3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7147833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8157" y="688277"/>
            <a:ext cx="1250012" cy="87500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ounded Rectangular Callout 2"/>
              <p:cNvSpPr/>
              <p:nvPr/>
            </p:nvSpPr>
            <p:spPr>
              <a:xfrm>
                <a:off x="1041400" y="378844"/>
                <a:ext cx="5877053" cy="1301293"/>
              </a:xfrm>
              <a:prstGeom prst="wedgeRoundRectCallout">
                <a:avLst>
                  <a:gd name="adj1" fmla="val 53612"/>
                  <a:gd name="adj2" fmla="val 9941"/>
                  <a:gd name="adj3" fmla="val 16667"/>
                </a:avLst>
              </a:prstGeom>
              <a:noFill/>
              <a:ln w="381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+mn-cs"/>
                  </a:rPr>
                  <a:t>To find the common multiples of 6 and 8 I do 6 </a:t>
                </a: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+mn-cs"/>
                  </a:rPr>
                  <a:t> 8 </a:t>
                </a: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+mn-cs"/>
                  </a:rPr>
                  <a:t> 48 and then add on 48 each time.</a:t>
                </a:r>
              </a:p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+mn-cs"/>
                  </a:rPr>
                  <a:t>48, 96, 144, 192…</a:t>
                </a:r>
              </a:p>
            </p:txBody>
          </p:sp>
        </mc:Choice>
        <mc:Fallback xmlns="">
          <p:sp>
            <p:nvSpPr>
              <p:cNvPr id="3" name="Rounded Rectangular Callout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1400" y="378844"/>
                <a:ext cx="5877053" cy="1301293"/>
              </a:xfrm>
              <a:prstGeom prst="wedgeRoundRectCallout">
                <a:avLst>
                  <a:gd name="adj1" fmla="val 53612"/>
                  <a:gd name="adj2" fmla="val 9941"/>
                  <a:gd name="adj3" fmla="val 16667"/>
                </a:avLst>
              </a:prstGeom>
              <a:blipFill>
                <a:blip r:embed="rId6"/>
                <a:stretch>
                  <a:fillRect b="-4545"/>
                </a:stretch>
              </a:blipFill>
              <a:ln w="38100"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99575" y="5285455"/>
            <a:ext cx="747045" cy="74704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602419" y="542814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Have a think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29670" y="2041168"/>
            <a:ext cx="4049954" cy="386312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965156" y="2068544"/>
            <a:ext cx="367048" cy="3420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358299" y="2452163"/>
            <a:ext cx="367048" cy="3420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772441" y="2452768"/>
            <a:ext cx="367048" cy="3420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158438" y="2831599"/>
            <a:ext cx="367048" cy="3420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72580" y="2827825"/>
            <a:ext cx="367048" cy="3420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965439" y="3218116"/>
            <a:ext cx="367048" cy="3420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360025" y="3601324"/>
            <a:ext cx="367048" cy="3420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766272" y="3601047"/>
            <a:ext cx="367048" cy="3420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967098" y="2177874"/>
            <a:ext cx="36818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Multiples of 6: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6, 12, 18, 24, 36, 42, 48</a:t>
            </a:r>
          </a:p>
        </p:txBody>
      </p:sp>
      <p:sp>
        <p:nvSpPr>
          <p:cNvPr id="18" name="Oval 17"/>
          <p:cNvSpPr/>
          <p:nvPr/>
        </p:nvSpPr>
        <p:spPr>
          <a:xfrm>
            <a:off x="3805008" y="2062080"/>
            <a:ext cx="300525" cy="346283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3003238" y="2447294"/>
            <a:ext cx="300525" cy="346283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196971" y="2830460"/>
            <a:ext cx="300525" cy="346283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1385636" y="3219601"/>
            <a:ext cx="300525" cy="346283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4622715" y="3219600"/>
            <a:ext cx="300525" cy="346283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3799532" y="3601324"/>
            <a:ext cx="300525" cy="346283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967098" y="3196201"/>
            <a:ext cx="36818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Multiples of 8: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8, 16, 24, 30, 40, 48</a:t>
            </a:r>
          </a:p>
        </p:txBody>
      </p:sp>
      <p:sp>
        <p:nvSpPr>
          <p:cNvPr id="25" name="Oval 24"/>
          <p:cNvSpPr/>
          <p:nvPr/>
        </p:nvSpPr>
        <p:spPr>
          <a:xfrm>
            <a:off x="6207597" y="2553035"/>
            <a:ext cx="442390" cy="475084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70AD4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5741079" y="3576893"/>
            <a:ext cx="442390" cy="475084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70AD4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7550587" y="2553035"/>
            <a:ext cx="442390" cy="475084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70AD4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7108197" y="3576893"/>
            <a:ext cx="442390" cy="475084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70AD4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13238" y="4390304"/>
            <a:ext cx="5638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72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162580" y="3978206"/>
            <a:ext cx="367048" cy="3420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78778" y="3978207"/>
            <a:ext cx="367048" cy="3420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970914" y="4359676"/>
            <a:ext cx="367048" cy="3420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363774" y="4737665"/>
            <a:ext cx="367048" cy="3420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3006983" y="3972598"/>
            <a:ext cx="300525" cy="346283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2200244" y="4354201"/>
            <a:ext cx="300525" cy="346283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1401263" y="4732348"/>
            <a:ext cx="300525" cy="346283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40251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0" dur="25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1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 tmFilter="0, 0; .2, .5; .8, .5; 1, 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3" dur="250" autoRev="1" fill="hold"/>
                                        <p:tgtEl>
                                          <p:spTgt spid="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/>
      <p:bldP spid="25" grpId="0" animBg="1"/>
      <p:bldP spid="26" grpId="0" animBg="1"/>
      <p:bldP spid="27" grpId="0" animBg="1"/>
      <p:bldP spid="28" grpId="0" animBg="1"/>
      <p:bldP spid="29" grpId="0"/>
      <p:bldP spid="30" grpId="0" animBg="1"/>
      <p:bldP spid="31" grpId="0" animBg="1"/>
      <p:bldP spid="32" grpId="0" animBg="1"/>
      <p:bldP spid="33" grpId="0" animBg="1"/>
      <p:bldP spid="33" grpId="1" animBg="1"/>
      <p:bldP spid="34" grpId="0" animBg="1"/>
      <p:bldP spid="35" grpId="0" animBg="1"/>
      <p:bldP spid="36" grpId="0" animBg="1"/>
      <p:bldP spid="36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9886" y="612333"/>
            <a:ext cx="975337" cy="67355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76328" y="355423"/>
            <a:ext cx="6570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Annie’s mum is 56 years old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76328" y="731021"/>
            <a:ext cx="6570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56 is a multiple of Annie’s age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76328" y="1482218"/>
            <a:ext cx="6570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old could Annie be?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15923" y="2303062"/>
            <a:ext cx="625428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56</a:t>
            </a:r>
          </a:p>
        </p:txBody>
      </p:sp>
      <p:cxnSp>
        <p:nvCxnSpPr>
          <p:cNvPr id="10" name="Straight Arrow Connector 9"/>
          <p:cNvCxnSpPr>
            <a:stCxn id="9" idx="1"/>
          </p:cNvCxnSpPr>
          <p:nvPr/>
        </p:nvCxnSpPr>
        <p:spPr>
          <a:xfrm flipH="1">
            <a:off x="3056020" y="2564672"/>
            <a:ext cx="9599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527665" y="2315018"/>
            <a:ext cx="1485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 and 56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3742162" y="2823742"/>
            <a:ext cx="327859" cy="380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864886" y="3234574"/>
            <a:ext cx="15394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 and 28</a:t>
            </a: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>
            <a:off x="4581789" y="2823742"/>
            <a:ext cx="331221" cy="4108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687645" y="3211818"/>
            <a:ext cx="15394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 and 14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629942" y="2564672"/>
            <a:ext cx="8329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534165" y="2335152"/>
            <a:ext cx="15394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 and 8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144959" y="3924591"/>
            <a:ext cx="6570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1, 2, 4, 7, 8, 14, 28, 56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26878" y="4954463"/>
            <a:ext cx="72802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Anni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e’s age is also 1 away from a multiple of 7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201093" y="5469400"/>
            <a:ext cx="6570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old is Annie?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176328" y="1106619"/>
            <a:ext cx="6570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Annie goes to school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35922" y="4439527"/>
            <a:ext cx="72802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4, 7, 8, 14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16557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  <p:bldP spid="13" grpId="0"/>
      <p:bldP spid="15" grpId="0"/>
      <p:bldP spid="23" grpId="0"/>
      <p:bldP spid="24" grpId="0"/>
      <p:bldP spid="25" grpId="0"/>
      <p:bldP spid="26" grpId="0"/>
      <p:bldP spid="3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7687" y="521651"/>
            <a:ext cx="807795" cy="55784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76328" y="355423"/>
            <a:ext cx="6570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Annie’s mum is 56 years old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76328" y="731021"/>
            <a:ext cx="6570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56 is a multiple of Annie’s age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76328" y="1482218"/>
            <a:ext cx="6570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old could Annie be?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99575" y="5285455"/>
            <a:ext cx="747045" cy="74704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02419" y="542814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15923" y="2303062"/>
            <a:ext cx="625428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56</a:t>
            </a:r>
          </a:p>
        </p:txBody>
      </p:sp>
      <p:cxnSp>
        <p:nvCxnSpPr>
          <p:cNvPr id="10" name="Straight Arrow Connector 9"/>
          <p:cNvCxnSpPr>
            <a:stCxn id="9" idx="1"/>
          </p:cNvCxnSpPr>
          <p:nvPr/>
        </p:nvCxnSpPr>
        <p:spPr>
          <a:xfrm flipH="1">
            <a:off x="3056020" y="2564672"/>
            <a:ext cx="9599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527665" y="2315018"/>
            <a:ext cx="1485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 and 56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3736713" y="2824795"/>
            <a:ext cx="327859" cy="380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864886" y="3234574"/>
            <a:ext cx="15394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 and 28</a:t>
            </a: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>
            <a:off x="4572000" y="2827108"/>
            <a:ext cx="312101" cy="3847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687645" y="3211818"/>
            <a:ext cx="15394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 and 14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629942" y="2564672"/>
            <a:ext cx="8329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534165" y="2335152"/>
            <a:ext cx="15394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 and 8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050969" y="4590953"/>
            <a:ext cx="6570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Anni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e’s age is 1 away from a multiple of 7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23969" y="5271147"/>
            <a:ext cx="6570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Multiples of 7: 7, 14, 21, 28, 35, 42, 49, 56</a:t>
            </a:r>
          </a:p>
        </p:txBody>
      </p:sp>
      <p:sp>
        <p:nvSpPr>
          <p:cNvPr id="22" name="Oval 21"/>
          <p:cNvSpPr/>
          <p:nvPr/>
        </p:nvSpPr>
        <p:spPr>
          <a:xfrm>
            <a:off x="4350805" y="3894924"/>
            <a:ext cx="442390" cy="609774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70AD4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421925" y="3940778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4, 7, 8, 14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176328" y="1106619"/>
            <a:ext cx="6570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Annie goes to school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14075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20" grpId="0"/>
      <p:bldP spid="22" grpId="0" animBg="1"/>
      <p:bldP spid="2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15232" y="355423"/>
            <a:ext cx="65217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Dora is making two towers using </a:t>
            </a:r>
            <a:r>
              <a:rPr lang="en-GB" sz="2800" dirty="0" err="1">
                <a:solidFill>
                  <a:prstClr val="black"/>
                </a:solidFill>
                <a:latin typeface="Calibri" panose="020F0502020204030204"/>
              </a:rPr>
              <a:t>lego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.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672278" y="4290027"/>
            <a:ext cx="1054636" cy="205307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160938" y="4037967"/>
            <a:ext cx="3190924" cy="182059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>
            <a:off x="2726914" y="4546600"/>
            <a:ext cx="0" cy="155804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571436" y="5068004"/>
            <a:ext cx="11602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5 cm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846105" y="3767580"/>
            <a:ext cx="0" cy="233706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843688" y="4674500"/>
            <a:ext cx="11602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8 cm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5232" y="809878"/>
            <a:ext cx="7991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She makes her two towers exactly the same height.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5232" y="1264332"/>
            <a:ext cx="7501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How tall could the towers be?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672277" y="2707226"/>
            <a:ext cx="1054636" cy="2053070"/>
          </a:xfrm>
          <a:prstGeom prst="rect">
            <a:avLst/>
          </a:prstGeom>
        </p:spPr>
      </p:pic>
      <p:cxnSp>
        <p:nvCxnSpPr>
          <p:cNvPr id="15" name="Straight Arrow Connector 14"/>
          <p:cNvCxnSpPr/>
          <p:nvPr/>
        </p:nvCxnSpPr>
        <p:spPr>
          <a:xfrm>
            <a:off x="2726913" y="2954741"/>
            <a:ext cx="0" cy="155804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571436" y="3455877"/>
            <a:ext cx="11602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5 cm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160936" y="1705161"/>
            <a:ext cx="3190924" cy="1820590"/>
          </a:xfrm>
          <a:prstGeom prst="rect">
            <a:avLst/>
          </a:prstGeom>
        </p:spPr>
      </p:pic>
      <p:cxnSp>
        <p:nvCxnSpPr>
          <p:cNvPr id="18" name="Straight Arrow Connector 17"/>
          <p:cNvCxnSpPr/>
          <p:nvPr/>
        </p:nvCxnSpPr>
        <p:spPr>
          <a:xfrm>
            <a:off x="5840678" y="1426542"/>
            <a:ext cx="0" cy="233706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838261" y="2333462"/>
            <a:ext cx="11602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8 cm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40338" y="1923944"/>
            <a:ext cx="747045" cy="74704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843182" y="2066633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44925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3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  <p:bldP spid="13" grpId="0"/>
      <p:bldP spid="16" grpId="0"/>
      <p:bldP spid="16" grpId="1"/>
      <p:bldP spid="19" grpId="0"/>
      <p:bldP spid="19" grpId="1"/>
      <p:bldP spid="21" grpId="0"/>
      <p:bldP spid="21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15232" y="355423"/>
            <a:ext cx="65217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Dora is making two towers using </a:t>
            </a:r>
            <a:r>
              <a:rPr lang="en-GB" sz="2800" dirty="0" err="1">
                <a:solidFill>
                  <a:prstClr val="black"/>
                </a:solidFill>
                <a:latin typeface="Calibri" panose="020F0502020204030204"/>
              </a:rPr>
              <a:t>lego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.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5232" y="809878"/>
            <a:ext cx="7991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She makes her two towers exactly the same height.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5232" y="1264332"/>
            <a:ext cx="7501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How tall could the towers be?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29063" y="2277156"/>
            <a:ext cx="3681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Multiples of 5: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40702" y="2800376"/>
            <a:ext cx="67316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5, 10, 15, 20, 25, 30, 35, 40, 45, 50, 55, 60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40702" y="3703562"/>
            <a:ext cx="3681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Multiples of 8: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029063" y="4190898"/>
            <a:ext cx="67316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8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16, 24, 32, 40, 48, 56, 64, 72, 80, 88, 96</a:t>
            </a:r>
          </a:p>
        </p:txBody>
      </p:sp>
      <p:sp>
        <p:nvSpPr>
          <p:cNvPr id="26" name="Oval 25"/>
          <p:cNvSpPr/>
          <p:nvPr/>
        </p:nvSpPr>
        <p:spPr>
          <a:xfrm>
            <a:off x="4628782" y="2757099"/>
            <a:ext cx="442390" cy="609774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3000934" y="4165563"/>
            <a:ext cx="442390" cy="609774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60419" y="5178378"/>
            <a:ext cx="7501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40 cm tall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60419" y="5617304"/>
            <a:ext cx="7501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80 cm tall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2301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 animBg="1"/>
      <p:bldP spid="27" grpId="0" animBg="1"/>
      <p:bldP spid="28" grpId="0"/>
      <p:bldP spid="2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the rest of the worksheet</a:t>
            </a: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1) Complete the sequence:</a:t>
            </a: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    7, 14, ___, ___, 35, 42, ____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2) Complete the sequence:</a:t>
            </a: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    ___, 12, ___, 24, 30, ___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3) Complete the sequence:</a:t>
            </a: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    ___, 9, 18, ___, 36, ____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4) Complete the sequence:</a:t>
            </a: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    4, ___, 12, ___, 16, ___ </a:t>
            </a:r>
          </a:p>
        </p:txBody>
      </p:sp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95550" y="334776"/>
            <a:ext cx="749747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1) Complete the sequence:</a:t>
            </a: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    7, 14, ___, ___, 35, 42, ____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2) Complete the sequence:</a:t>
            </a: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    ___, 12, ___, 24, 30, ___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3) Complete the sequence:</a:t>
            </a: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    ___, 9, 18, ___, 36, ____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4) Complete the sequence:</a:t>
            </a: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    4, ___, 12, ___, 20, ___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75035" y="755286"/>
            <a:ext cx="668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21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91291" y="2048831"/>
            <a:ext cx="42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91291" y="3346239"/>
            <a:ext cx="1058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40172" y="4586248"/>
            <a:ext cx="1058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8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71238" y="765222"/>
            <a:ext cx="668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28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85012" y="771387"/>
            <a:ext cx="668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49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409117" y="2053249"/>
            <a:ext cx="578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18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141122" y="2053249"/>
            <a:ext cx="578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36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771238" y="3328946"/>
            <a:ext cx="1058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27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055966" y="3326557"/>
            <a:ext cx="1058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45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743473" y="4590987"/>
            <a:ext cx="5568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16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998010" y="4586248"/>
            <a:ext cx="1058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24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6264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120422" y="2356377"/>
            <a:ext cx="625428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12</a:t>
            </a:r>
          </a:p>
        </p:txBody>
      </p:sp>
      <p:cxnSp>
        <p:nvCxnSpPr>
          <p:cNvPr id="4" name="Straight Arrow Connector 3"/>
          <p:cNvCxnSpPr>
            <a:stCxn id="3" idx="1"/>
          </p:cNvCxnSpPr>
          <p:nvPr/>
        </p:nvCxnSpPr>
        <p:spPr>
          <a:xfrm flipH="1">
            <a:off x="3160519" y="2617987"/>
            <a:ext cx="9599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632164" y="2368333"/>
            <a:ext cx="1485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 and 12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4448712" y="2880432"/>
            <a:ext cx="1" cy="5233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798325" y="3354704"/>
            <a:ext cx="15394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 and 6</a:t>
            </a:r>
          </a:p>
        </p:txBody>
      </p:sp>
      <p:cxnSp>
        <p:nvCxnSpPr>
          <p:cNvPr id="8" name="Straight Arrow Connector 7"/>
          <p:cNvCxnSpPr>
            <a:stCxn id="3" idx="3"/>
            <a:endCxn id="9" idx="1"/>
          </p:cNvCxnSpPr>
          <p:nvPr/>
        </p:nvCxnSpPr>
        <p:spPr>
          <a:xfrm>
            <a:off x="4745850" y="2617987"/>
            <a:ext cx="804562" cy="91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550412" y="2365543"/>
            <a:ext cx="15394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 and 4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462014" y="1580713"/>
            <a:ext cx="2212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Factors of 12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738449" y="4683844"/>
            <a:ext cx="61905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12 is a multiple of 1, 2, 3, 4, 6, 12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795249" y="392923"/>
            <a:ext cx="39012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Multiples and factors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11103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7" grpId="0"/>
      <p:bldP spid="9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67512" y="458819"/>
            <a:ext cx="7291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Find all the multiples of 5 on the number square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5005" y="1106082"/>
            <a:ext cx="4610526" cy="4637528"/>
          </a:xfrm>
          <a:prstGeom prst="rect">
            <a:avLst/>
          </a:prstGeom>
        </p:spPr>
      </p:pic>
      <p:sp>
        <p:nvSpPr>
          <p:cNvPr id="19" name="Oval 18"/>
          <p:cNvSpPr/>
          <p:nvPr/>
        </p:nvSpPr>
        <p:spPr>
          <a:xfrm>
            <a:off x="3997731" y="1139981"/>
            <a:ext cx="388435" cy="40712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6293457" y="1139980"/>
            <a:ext cx="388435" cy="40712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3997730" y="1597838"/>
            <a:ext cx="388435" cy="40712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6293457" y="1598502"/>
            <a:ext cx="388435" cy="40712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3997729" y="2055695"/>
            <a:ext cx="388435" cy="40712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6304356" y="2057024"/>
            <a:ext cx="388435" cy="40712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3994953" y="2513552"/>
            <a:ext cx="388435" cy="40712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6293457" y="2515546"/>
            <a:ext cx="388435" cy="40712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3994952" y="2971409"/>
            <a:ext cx="388435" cy="40712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6293456" y="2974068"/>
            <a:ext cx="388435" cy="40712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4002827" y="3429266"/>
            <a:ext cx="388435" cy="40712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6293455" y="3432590"/>
            <a:ext cx="388435" cy="40712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3996181" y="3887123"/>
            <a:ext cx="388435" cy="40712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6277948" y="3891112"/>
            <a:ext cx="388435" cy="40712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4002827" y="4344980"/>
            <a:ext cx="388435" cy="40712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6277947" y="4349634"/>
            <a:ext cx="388435" cy="40712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3994951" y="4802837"/>
            <a:ext cx="388435" cy="40712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Oval 49"/>
          <p:cNvSpPr/>
          <p:nvPr/>
        </p:nvSpPr>
        <p:spPr>
          <a:xfrm>
            <a:off x="6304355" y="4808156"/>
            <a:ext cx="388435" cy="40712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Oval 50"/>
          <p:cNvSpPr/>
          <p:nvPr/>
        </p:nvSpPr>
        <p:spPr>
          <a:xfrm>
            <a:off x="3996181" y="5260695"/>
            <a:ext cx="388435" cy="40712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" name="Oval 52"/>
          <p:cNvSpPr/>
          <p:nvPr/>
        </p:nvSpPr>
        <p:spPr>
          <a:xfrm>
            <a:off x="6298382" y="5266678"/>
            <a:ext cx="388435" cy="40712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67512" y="458819"/>
            <a:ext cx="7291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Find all the multiples of 6 on the number square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5005" y="1106082"/>
            <a:ext cx="4610526" cy="4637528"/>
          </a:xfrm>
          <a:prstGeom prst="rect">
            <a:avLst/>
          </a:prstGeom>
        </p:spPr>
      </p:pic>
      <p:sp>
        <p:nvSpPr>
          <p:cNvPr id="19" name="Oval 18"/>
          <p:cNvSpPr/>
          <p:nvPr/>
        </p:nvSpPr>
        <p:spPr>
          <a:xfrm>
            <a:off x="3997731" y="1140826"/>
            <a:ext cx="388435" cy="40712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6293457" y="1140825"/>
            <a:ext cx="388435" cy="40712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3997730" y="1598589"/>
            <a:ext cx="388435" cy="40712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6293457" y="1599253"/>
            <a:ext cx="388435" cy="40712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3997729" y="2056352"/>
            <a:ext cx="388435" cy="40712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6304356" y="2057681"/>
            <a:ext cx="388435" cy="40712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3994953" y="2514115"/>
            <a:ext cx="388435" cy="40712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6293457" y="2516109"/>
            <a:ext cx="388435" cy="40712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3994952" y="2971878"/>
            <a:ext cx="388435" cy="40712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6293456" y="2974537"/>
            <a:ext cx="388435" cy="40712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4002827" y="3429641"/>
            <a:ext cx="388435" cy="40712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6293455" y="3432965"/>
            <a:ext cx="388435" cy="40712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3996181" y="3887404"/>
            <a:ext cx="388435" cy="40712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6277948" y="3891393"/>
            <a:ext cx="388435" cy="40712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4002827" y="4345167"/>
            <a:ext cx="388435" cy="40712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6277947" y="4349821"/>
            <a:ext cx="388435" cy="40712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3994951" y="4802930"/>
            <a:ext cx="388435" cy="40712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Oval 49"/>
          <p:cNvSpPr/>
          <p:nvPr/>
        </p:nvSpPr>
        <p:spPr>
          <a:xfrm>
            <a:off x="6304355" y="4808249"/>
            <a:ext cx="388435" cy="40712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Oval 50"/>
          <p:cNvSpPr/>
          <p:nvPr/>
        </p:nvSpPr>
        <p:spPr>
          <a:xfrm>
            <a:off x="3996181" y="5260695"/>
            <a:ext cx="388435" cy="40712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" name="Oval 52"/>
          <p:cNvSpPr/>
          <p:nvPr/>
        </p:nvSpPr>
        <p:spPr>
          <a:xfrm>
            <a:off x="6298382" y="5266678"/>
            <a:ext cx="388435" cy="40712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68916" y="1135248"/>
            <a:ext cx="367048" cy="420959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2631530" y="1590596"/>
            <a:ext cx="367048" cy="420959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5393850" y="1593153"/>
            <a:ext cx="367048" cy="420959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3541884" y="2043382"/>
            <a:ext cx="367048" cy="420959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6310948" y="2044655"/>
            <a:ext cx="367048" cy="420959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4468916" y="2503620"/>
            <a:ext cx="367048" cy="420959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2631530" y="2971134"/>
            <a:ext cx="367048" cy="420959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5384468" y="2972858"/>
            <a:ext cx="367048" cy="420959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/>
          <p:cNvSpPr/>
          <p:nvPr/>
        </p:nvSpPr>
        <p:spPr>
          <a:xfrm>
            <a:off x="3541884" y="3424846"/>
            <a:ext cx="367048" cy="420959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6310948" y="3433099"/>
            <a:ext cx="367048" cy="420959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4468916" y="3883673"/>
            <a:ext cx="367048" cy="420959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2629577" y="4352123"/>
            <a:ext cx="367048" cy="420959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/>
          <p:cNvSpPr/>
          <p:nvPr/>
        </p:nvSpPr>
        <p:spPr>
          <a:xfrm>
            <a:off x="5390798" y="4350667"/>
            <a:ext cx="367048" cy="420959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/>
          <p:cNvSpPr/>
          <p:nvPr/>
        </p:nvSpPr>
        <p:spPr>
          <a:xfrm>
            <a:off x="3546371" y="4797854"/>
            <a:ext cx="367048" cy="420959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6310948" y="4803950"/>
            <a:ext cx="367048" cy="420959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4468916" y="5257184"/>
            <a:ext cx="367048" cy="420959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extBox 69"/>
          <p:cNvSpPr txBox="1"/>
          <p:nvPr/>
        </p:nvSpPr>
        <p:spPr>
          <a:xfrm>
            <a:off x="1366012" y="5656579"/>
            <a:ext cx="7291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Find all the common multiples of 5 and 6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154362" y="2072376"/>
            <a:ext cx="6065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30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1154362" y="2480808"/>
            <a:ext cx="6065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60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154362" y="2889240"/>
            <a:ext cx="6065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90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045948" y="3297671"/>
            <a:ext cx="8234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120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63439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 tmFilter="0, 0; .2, .5; .8, .5; 1, 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8" dur="250" autoRev="1" fill="hold"/>
                                        <p:tgtEl>
                                          <p:spTgt spid="5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1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 tmFilter="0, 0; .2, .5; .8, .5; 1, 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1" dur="250" autoRev="1" fill="hold"/>
                                        <p:tgtEl>
                                          <p:spTgt spid="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2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 tmFilter="0, 0; .2, .5; .8, .5; 1, 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4" dur="250" autoRev="1" fill="hold"/>
                                        <p:tgtEl>
                                          <p:spTgt spid="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 tmFilter="0, 0; .2, .5; .8, .5; 1, 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4" dur="250" autoRev="1" fill="hold"/>
                                        <p:tgtEl>
                                          <p:spTgt spid="6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 tmFilter="0, 0; .2, .5; .8, .5; 1, 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7" dur="250" autoRev="1" fill="hold"/>
                                        <p:tgtEl>
                                          <p:spTgt spid="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44" grpId="0" animBg="1"/>
      <p:bldP spid="50" grpId="0" animBg="1"/>
      <p:bldP spid="4" grpId="0" animBg="1"/>
      <p:bldP spid="55" grpId="0" animBg="1"/>
      <p:bldP spid="56" grpId="0" animBg="1"/>
      <p:bldP spid="57" grpId="0" animBg="1"/>
      <p:bldP spid="58" grpId="0" animBg="1"/>
      <p:bldP spid="58" grpId="1" animBg="1"/>
      <p:bldP spid="59" grpId="0" animBg="1"/>
      <p:bldP spid="60" grpId="0" animBg="1"/>
      <p:bldP spid="61" grpId="0" animBg="1"/>
      <p:bldP spid="62" grpId="0" animBg="1"/>
      <p:bldP spid="63" grpId="0" animBg="1"/>
      <p:bldP spid="63" grpId="1" animBg="1"/>
      <p:bldP spid="64" grpId="0" animBg="1"/>
      <p:bldP spid="65" grpId="0" animBg="1"/>
      <p:bldP spid="66" grpId="0" animBg="1"/>
      <p:bldP spid="67" grpId="0" animBg="1"/>
      <p:bldP spid="68" grpId="0" animBg="1"/>
      <p:bldP spid="68" grpId="1" animBg="1"/>
      <p:bldP spid="69" grpId="0" animBg="1"/>
      <p:bldP spid="70" grpId="0"/>
      <p:bldP spid="71" grpId="0"/>
      <p:bldP spid="72" grpId="0"/>
      <p:bldP spid="73" grpId="0"/>
      <p:bldP spid="7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9575" y="5285455"/>
            <a:ext cx="747045" cy="747045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5602419" y="542814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144960" y="355423"/>
            <a:ext cx="6570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Complete the sorting diagram</a:t>
            </a:r>
          </a:p>
        </p:txBody>
      </p:sp>
      <p:sp>
        <p:nvSpPr>
          <p:cNvPr id="33" name="Oval 32"/>
          <p:cNvSpPr/>
          <p:nvPr/>
        </p:nvSpPr>
        <p:spPr>
          <a:xfrm>
            <a:off x="2178206" y="2285284"/>
            <a:ext cx="2677242" cy="327573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70AD4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4080823" y="2246654"/>
            <a:ext cx="2677242" cy="327573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70AD4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178207" y="1762064"/>
            <a:ext cx="22755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Multiples of 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710637" y="1770213"/>
            <a:ext cx="23063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Multiples of 7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680918" y="1032162"/>
            <a:ext cx="7385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70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673680" y="1032162"/>
            <a:ext cx="7314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35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621150" y="1032162"/>
            <a:ext cx="767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12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695191" y="1032162"/>
            <a:ext cx="886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20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689813" y="1032162"/>
            <a:ext cx="706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704088" y="1032162"/>
            <a:ext cx="706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noProof="0" dirty="0">
                <a:solidFill>
                  <a:prstClr val="black"/>
                </a:solidFill>
                <a:latin typeface="Calibri" panose="020F0502020204030204"/>
              </a:rPr>
              <a:t>56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42936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3|1.2|1.2|5.5|1|1.2|8|1.4|1.6|6.1|0.9|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9|1.3|1.8|1.1|1.6|1.4|1.6|0.6|1.8|5.8|3.4|7.7|5.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0.9|1.3|1|3.4|1|4.9|24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2|19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3|1.3|0.9|0.7|0.6|0.7|0.6|0.7|0.6|0.5|0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5|3.5|4|3.7|2|1.5|1.1|1.5|1.2|2.3|22.4|8.3|1.9|1.7|1.1|1.3|7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5.5|2.8|7.1|4.3|1.8|4.8|1.4|2.3|9.2|4.2|1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|4.7|11.4|2.5|2.5|3.6|1.6|11.1|11.9|7.4|1.3|1.6|0.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8.3|12.8|1|2.3|0.7|9.3|0.8|2.7|0.7|3.5|7.4|5.2|6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2.8|0.9|2.6|12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9" ma:contentTypeDescription="Create a new document." ma:contentTypeScope="" ma:versionID="b2c766a94e95002ac4288712d4fa69c8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7178f4fb24cd49e559b70803ab372ab1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1727757-3061-47D3-99FD-9493F136DC43}">
  <ds:schemaRefs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522d4c35-b548-4432-90ae-af4376e1c4b4"/>
    <ds:schemaRef ds:uri="http://purl.org/dc/terms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EF243D3-55F6-4A16-B12E-0DB0D7360C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8697</TotalTime>
  <Words>603</Words>
  <Application>Microsoft Office PowerPoint</Application>
  <PresentationFormat>On-screen Show (4:3)</PresentationFormat>
  <Paragraphs>120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17</vt:i4>
      </vt:variant>
    </vt:vector>
  </HeadingPairs>
  <TitlesOfParts>
    <vt:vector size="29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 1 - 3 on the 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the rest of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James Clegg</cp:lastModifiedBy>
  <cp:revision>232</cp:revision>
  <dcterms:created xsi:type="dcterms:W3CDTF">2019-07-05T11:02:13Z</dcterms:created>
  <dcterms:modified xsi:type="dcterms:W3CDTF">2020-10-05T15:42:27Z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