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18" r:id="rId5"/>
    <p:sldId id="317" r:id="rId6"/>
    <p:sldId id="311" r:id="rId7"/>
    <p:sldId id="312" r:id="rId8"/>
    <p:sldId id="301" r:id="rId9"/>
    <p:sldId id="303" r:id="rId10"/>
    <p:sldId id="305" r:id="rId11"/>
    <p:sldId id="306" r:id="rId12"/>
    <p:sldId id="30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51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www.estimation180.com/day-51.html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You will be looking for the answer in ml and can get 50ml either side.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277" y="721217"/>
            <a:ext cx="8420591" cy="565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9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726" y="695459"/>
            <a:ext cx="8350608" cy="5550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42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322" y="708338"/>
            <a:ext cx="9380113" cy="5628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0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076" y="986079"/>
            <a:ext cx="9276541" cy="541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499" y="1384896"/>
            <a:ext cx="8613146" cy="5144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Open this video for an introduction to today’s lesson. </a:t>
            </a:r>
            <a:r>
              <a:rPr lang="en-GB" sz="3600" dirty="0" smtClean="0">
                <a:solidFill>
                  <a:srgbClr val="FF0000"/>
                </a:solidFill>
              </a:rPr>
              <a:t>Week 1 (not summer!) - Lesson 3 </a:t>
            </a:r>
            <a:r>
              <a:rPr lang="en-GB" sz="3600" dirty="0" smtClean="0"/>
              <a:t>– Decimals as fractions (2)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https://whiterosemaths.com/homelearning/year-5/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116" y="4910980"/>
            <a:ext cx="4378816" cy="175741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62" y="2575774"/>
            <a:ext cx="3760451" cy="236908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271" y="2503541"/>
            <a:ext cx="5405134" cy="2251635"/>
          </a:xfrm>
          <a:prstGeom prst="rect">
            <a:avLst/>
          </a:prstGeom>
        </p:spPr>
      </p:pic>
      <p:sp>
        <p:nvSpPr>
          <p:cNvPr id="7" name="Left Arrow 6"/>
          <p:cNvSpPr/>
          <p:nvPr/>
        </p:nvSpPr>
        <p:spPr>
          <a:xfrm>
            <a:off x="4066613" y="2503856"/>
            <a:ext cx="2205398" cy="1197735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Click on the – and you will then have the choice of 6 different weeks</a:t>
            </a:r>
            <a:endParaRPr lang="en-GB" sz="1200" dirty="0"/>
          </a:p>
        </p:txBody>
      </p:sp>
      <p:sp>
        <p:nvSpPr>
          <p:cNvPr id="8" name="Right Arrow 7"/>
          <p:cNvSpPr/>
          <p:nvPr/>
        </p:nvSpPr>
        <p:spPr>
          <a:xfrm>
            <a:off x="5806226" y="4006869"/>
            <a:ext cx="1342022" cy="937989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Click on week 1</a:t>
            </a:r>
            <a:endParaRPr lang="en-GB" sz="1200" dirty="0"/>
          </a:p>
        </p:txBody>
      </p:sp>
      <p:sp>
        <p:nvSpPr>
          <p:cNvPr id="9" name="Right Arrow 8"/>
          <p:cNvSpPr/>
          <p:nvPr/>
        </p:nvSpPr>
        <p:spPr>
          <a:xfrm>
            <a:off x="1236372" y="5512158"/>
            <a:ext cx="2318197" cy="100455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And then find lesson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758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144" y="115910"/>
            <a:ext cx="5074276" cy="657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445" y="321973"/>
            <a:ext cx="5550793" cy="623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9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051" y="193183"/>
            <a:ext cx="7745432" cy="62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821" y="312738"/>
            <a:ext cx="7338918" cy="6216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0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826" y="824248"/>
            <a:ext cx="8014571" cy="540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0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102</Words>
  <Application>Microsoft Office PowerPoint</Application>
  <PresentationFormat>Custom</PresentationFormat>
  <Paragraphs>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Starters</vt:lpstr>
      <vt:lpstr>Problems of the day</vt:lpstr>
      <vt:lpstr>Answers to Problems of the Day</vt:lpstr>
      <vt:lpstr>Open this video for an introduction to today’s lesson. Week 1 (not summer!) - Lesson 3 – Decimals as fractions (2)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100</cp:revision>
  <dcterms:created xsi:type="dcterms:W3CDTF">2020-03-20T09:46:16Z</dcterms:created>
  <dcterms:modified xsi:type="dcterms:W3CDTF">2020-05-10T17:47:16Z</dcterms:modified>
</cp:coreProperties>
</file>