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301" r:id="rId5"/>
    <p:sldId id="302" r:id="rId6"/>
    <p:sldId id="303" r:id="rId7"/>
    <p:sldId id="304" r:id="rId8"/>
    <p:sldId id="29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543AC-8714-4BC4-ABCB-EA135AE5A754}" v="3" dt="2021-01-12T10:40:50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Tromans" userId="1910a7bdd60b7e97" providerId="LiveId" clId="{6CA543AC-8714-4BC4-ABCB-EA135AE5A754}"/>
    <pc:docChg chg="custSel delSld modSld">
      <pc:chgData name="Robert Tromans" userId="1910a7bdd60b7e97" providerId="LiveId" clId="{6CA543AC-8714-4BC4-ABCB-EA135AE5A754}" dt="2021-01-14T17:01:26.482" v="193" actId="1076"/>
      <pc:docMkLst>
        <pc:docMk/>
      </pc:docMkLst>
      <pc:sldChg chg="modSp mod">
        <pc:chgData name="Robert Tromans" userId="1910a7bdd60b7e97" providerId="LiveId" clId="{6CA543AC-8714-4BC4-ABCB-EA135AE5A754}" dt="2021-01-12T13:14:11.610" v="77" actId="20577"/>
        <pc:sldMkLst>
          <pc:docMk/>
          <pc:sldMk cId="2746111028" sldId="256"/>
        </pc:sldMkLst>
        <pc:spChg chg="mod">
          <ac:chgData name="Robert Tromans" userId="1910a7bdd60b7e97" providerId="LiveId" clId="{6CA543AC-8714-4BC4-ABCB-EA135AE5A754}" dt="2021-01-12T13:14:11.610" v="77" actId="20577"/>
          <ac:spMkLst>
            <pc:docMk/>
            <pc:sldMk cId="2746111028" sldId="256"/>
            <ac:spMk id="3" creationId="{302BDDAD-25DB-457B-B8F0-B4D2B117974E}"/>
          </ac:spMkLst>
        </pc:spChg>
      </pc:sldChg>
      <pc:sldChg chg="del">
        <pc:chgData name="Robert Tromans" userId="1910a7bdd60b7e97" providerId="LiveId" clId="{6CA543AC-8714-4BC4-ABCB-EA135AE5A754}" dt="2021-01-12T10:40:41.345" v="0" actId="2696"/>
        <pc:sldMkLst>
          <pc:docMk/>
          <pc:sldMk cId="301020633" sldId="295"/>
        </pc:sldMkLst>
      </pc:sldChg>
      <pc:sldChg chg="del">
        <pc:chgData name="Robert Tromans" userId="1910a7bdd60b7e97" providerId="LiveId" clId="{6CA543AC-8714-4BC4-ABCB-EA135AE5A754}" dt="2021-01-12T10:42:42.836" v="76" actId="2696"/>
        <pc:sldMkLst>
          <pc:docMk/>
          <pc:sldMk cId="2332949718" sldId="297"/>
        </pc:sldMkLst>
      </pc:sldChg>
      <pc:sldChg chg="modSp mod">
        <pc:chgData name="Robert Tromans" userId="1910a7bdd60b7e97" providerId="LiveId" clId="{6CA543AC-8714-4BC4-ABCB-EA135AE5A754}" dt="2021-01-12T13:17:36.845" v="168" actId="20577"/>
        <pc:sldMkLst>
          <pc:docMk/>
          <pc:sldMk cId="4032149450" sldId="298"/>
        </pc:sldMkLst>
        <pc:spChg chg="mod">
          <ac:chgData name="Robert Tromans" userId="1910a7bdd60b7e97" providerId="LiveId" clId="{6CA543AC-8714-4BC4-ABCB-EA135AE5A754}" dt="2021-01-12T13:17:36.845" v="168" actId="20577"/>
          <ac:spMkLst>
            <pc:docMk/>
            <pc:sldMk cId="4032149450" sldId="298"/>
            <ac:spMk id="3" creationId="{0EA1BA60-6A37-4160-93A9-29F63722482C}"/>
          </ac:spMkLst>
        </pc:spChg>
        <pc:spChg chg="mod">
          <ac:chgData name="Robert Tromans" userId="1910a7bdd60b7e97" providerId="LiveId" clId="{6CA543AC-8714-4BC4-ABCB-EA135AE5A754}" dt="2021-01-12T10:41:46.963" v="75" actId="20577"/>
          <ac:spMkLst>
            <pc:docMk/>
            <pc:sldMk cId="4032149450" sldId="298"/>
            <ac:spMk id="4" creationId="{941D1534-7DEA-4B5B-B96D-127B7984A51D}"/>
          </ac:spMkLst>
        </pc:spChg>
      </pc:sldChg>
      <pc:sldChg chg="addSp modSp mod">
        <pc:chgData name="Robert Tromans" userId="1910a7bdd60b7e97" providerId="LiveId" clId="{6CA543AC-8714-4BC4-ABCB-EA135AE5A754}" dt="2021-01-14T17:00:08.723" v="174" actId="1076"/>
        <pc:sldMkLst>
          <pc:docMk/>
          <pc:sldMk cId="2813742905" sldId="302"/>
        </pc:sldMkLst>
        <pc:picChg chg="add mod">
          <ac:chgData name="Robert Tromans" userId="1910a7bdd60b7e97" providerId="LiveId" clId="{6CA543AC-8714-4BC4-ABCB-EA135AE5A754}" dt="2021-01-14T17:00:08.723" v="174" actId="1076"/>
          <ac:picMkLst>
            <pc:docMk/>
            <pc:sldMk cId="2813742905" sldId="302"/>
            <ac:picMk id="5" creationId="{9B55BF16-5090-49A1-BED2-D5F964C342DF}"/>
          </ac:picMkLst>
        </pc:picChg>
      </pc:sldChg>
      <pc:sldChg chg="addSp modSp mod">
        <pc:chgData name="Robert Tromans" userId="1910a7bdd60b7e97" providerId="LiveId" clId="{6CA543AC-8714-4BC4-ABCB-EA135AE5A754}" dt="2021-01-14T17:00:37.869" v="180" actId="1076"/>
        <pc:sldMkLst>
          <pc:docMk/>
          <pc:sldMk cId="3230254576" sldId="303"/>
        </pc:sldMkLst>
        <pc:picChg chg="add mod">
          <ac:chgData name="Robert Tromans" userId="1910a7bdd60b7e97" providerId="LiveId" clId="{6CA543AC-8714-4BC4-ABCB-EA135AE5A754}" dt="2021-01-14T17:00:37.869" v="180" actId="1076"/>
          <ac:picMkLst>
            <pc:docMk/>
            <pc:sldMk cId="3230254576" sldId="303"/>
            <ac:picMk id="5" creationId="{9C2E06BE-D87E-4A6D-AAE6-89DBCFC20057}"/>
          </ac:picMkLst>
        </pc:picChg>
      </pc:sldChg>
      <pc:sldChg chg="addSp delSp modSp mod">
        <pc:chgData name="Robert Tromans" userId="1910a7bdd60b7e97" providerId="LiveId" clId="{6CA543AC-8714-4BC4-ABCB-EA135AE5A754}" dt="2021-01-14T17:01:26.482" v="193" actId="1076"/>
        <pc:sldMkLst>
          <pc:docMk/>
          <pc:sldMk cId="3877843776" sldId="304"/>
        </pc:sldMkLst>
        <pc:picChg chg="add del mod">
          <ac:chgData name="Robert Tromans" userId="1910a7bdd60b7e97" providerId="LiveId" clId="{6CA543AC-8714-4BC4-ABCB-EA135AE5A754}" dt="2021-01-14T17:01:12.577" v="187" actId="478"/>
          <ac:picMkLst>
            <pc:docMk/>
            <pc:sldMk cId="3877843776" sldId="304"/>
            <ac:picMk id="5" creationId="{1C6EFC9A-AFB5-4B22-96C5-473D8D75FD73}"/>
          </ac:picMkLst>
        </pc:picChg>
        <pc:picChg chg="add mod">
          <ac:chgData name="Robert Tromans" userId="1910a7bdd60b7e97" providerId="LiveId" clId="{6CA543AC-8714-4BC4-ABCB-EA135AE5A754}" dt="2021-01-14T17:01:26.482" v="193" actId="1076"/>
          <ac:picMkLst>
            <pc:docMk/>
            <pc:sldMk cId="3877843776" sldId="304"/>
            <ac:picMk id="7" creationId="{AE3D633F-AD34-4E48-87E4-861BBBAA8FB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D5EF2-ADEC-41C7-A0D3-B260965C5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E595D9-5BBA-4702-932A-B28CF2488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2BC7B-56F6-4CFE-976C-71C40C305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2DD75-2F54-4DD3-BFE4-CBC6B83AE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6CFD2-A992-4C9E-80AA-D53E37C3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9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B814-F847-428D-B737-07455D046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48A87-1DBB-40D0-9CF3-5F7DBC6CD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29521-C233-4BC8-8BAA-113BCF3E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6D558-4909-4415-B8EA-16D1A7B69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CA89A-30B5-4740-B5C5-FC579F2BF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97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04DF07-8431-4E52-9D90-7FD8D8F60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2FBD6-87B1-43F7-A4E0-F4B15C89C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98BA2-4CC5-4586-91C7-981333FC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DF5DB-EAB5-462E-ADA2-70DAB851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FCFDE-E735-44CC-AD20-D8A67F945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30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7F1F2-6943-42F0-9BB2-19EA109C8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9388D-5BB4-40D9-8B36-1166E31B7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CF100-513F-4CF7-9B3E-AFD011F89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4E348-34B6-41DE-A04B-8B97DBC0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0CCD2-689E-4AC8-8D2D-30F32868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4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3B83C-4502-4281-83F1-41A475840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0D45F-81C2-4FA7-B495-E61BCE9FD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6D9BF-8105-4396-8DB5-E9405F44F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149F3-2CE4-4716-8C20-9F033D32B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9D8B6-D051-420B-9BC8-851F98768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48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78E9-331B-4942-8686-183E743A3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C21C-FBCE-41C3-9D20-ED1D9379B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8D650-1010-4AD4-BA1E-C2180FB77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195A1-B8C4-48FC-B5DF-CDEE99927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BFFD5-3ECD-40F2-BB31-E6B3AAE56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B753F-31F3-4E2D-BA09-59643B2A8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8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AB2F-814D-42C7-BD33-518556620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BB605-1413-4450-A6E8-967F70AB2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3E110-71D4-4173-BB72-10FB61FC6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F765D-7D8E-40CA-8EC0-F104D895F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24F362-4C66-420D-BE21-514475B6F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88207C-C8D2-4F32-96E8-D6F17BE7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07E64C-C730-4421-A772-AE30A158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24BD55-F185-4113-A307-CB0D76771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40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6681-D029-424A-9824-EFD14622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278760-C2E0-4A59-AF80-5866A63C9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52EBF0-3BF9-4E80-AC2C-F4A274CA2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10F99-8367-48FC-A09C-F65B92B1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83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528DA4-E93C-43F1-8B37-8E794F756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9F58E1-6ACD-480E-ABDE-C85464E0E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5E1C8-AF43-471F-B82B-514B02ECA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2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B47E-6E9F-4FD4-8CF9-3021D7FFC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CB18F-CA3D-44E9-86D2-B43EA0E5F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C2295A-D72E-461F-8060-2681CE78B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ED34E-5353-462A-8C77-357BE30E9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23490D-B055-42EA-AC18-5D2EF3BC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26EA-1A18-4759-8D78-9A3DA11A7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20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C8DB7-4DD9-4603-BB75-9B4B7891A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B58EB4-F872-4F47-BBBF-2516061DA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F4262-A338-420A-A980-CF7DF5100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2A3B4-93C5-411B-9D87-5BB00C0CF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FEB35-F0B4-40D6-AAD8-DC4874285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150D6-BF29-42B4-92D4-6D7526A5F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85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A398D0-F913-4C1B-A5A1-1E248F73B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0599E-50B7-47AA-9161-CF9DA45CA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5DC27-DD44-45DD-8E0D-AD3665F51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81891-87FC-46C7-9248-8ED0546BBD6A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EC80B-E51B-4036-B3FB-7C2BCC83E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CB35A-AA33-4238-A3F7-7F9102916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E3B8E-4A1D-4E0B-A556-4DFEBA07B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96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12881-0EE3-4974-964D-65C3B2C17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2" y="1347860"/>
            <a:ext cx="4727385" cy="3097530"/>
          </a:xfrm>
        </p:spPr>
        <p:txBody>
          <a:bodyPr anchor="b">
            <a:normAutofit/>
          </a:bodyPr>
          <a:lstStyle/>
          <a:p>
            <a:pPr algn="l"/>
            <a:r>
              <a:rPr lang="en-GB" sz="3200" dirty="0"/>
              <a:t>Year 6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Friday 15</a:t>
            </a:r>
            <a:r>
              <a:rPr lang="en-GB" sz="3200" baseline="30000" dirty="0"/>
              <a:t>th</a:t>
            </a:r>
            <a:r>
              <a:rPr lang="en-GB" sz="3200" dirty="0"/>
              <a:t> January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2BDDAD-25DB-457B-B8F0-B4D2B1179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endParaRPr lang="en-GB" sz="2000" dirty="0"/>
          </a:p>
          <a:p>
            <a:pPr algn="l"/>
            <a:r>
              <a:rPr lang="en-GB" dirty="0"/>
              <a:t>Lo: To present my work </a:t>
            </a: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grammar: With spellings &amp; syntax all over the place, knowing nuances of  English grammar is diminishing - The Economic Times">
            <a:extLst>
              <a:ext uri="{FF2B5EF4-FFF2-40B4-BE49-F238E27FC236}">
                <a16:creationId xmlns:a16="http://schemas.microsoft.com/office/drawing/2014/main" id="{C815422C-CFDB-435F-8D27-729F2B2CF2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7" r="11468"/>
          <a:stretch/>
        </p:blipFill>
        <p:spPr bwMode="auto"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1110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34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93C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E24E3F-BC0D-4779-ACCD-271FB213B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Starter – Look at the picture and describe the sounds, smells, sights and tastes you would experience here.</a:t>
            </a:r>
            <a:br>
              <a:rPr lang="en-US" sz="20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Can you use:</a:t>
            </a:r>
            <a:br>
              <a:rPr lang="en-US" sz="20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Powerful adjectives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Adverbs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Adverbials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Similes and metaphors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Personification</a:t>
            </a:r>
            <a:br>
              <a:rPr lang="en-US" sz="20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You have three minutes.</a:t>
            </a:r>
          </a:p>
        </p:txBody>
      </p:sp>
      <p:sp>
        <p:nvSpPr>
          <p:cNvPr id="1036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2" descr="How to write intriguing characters">
            <a:extLst>
              <a:ext uri="{FF2B5EF4-FFF2-40B4-BE49-F238E27FC236}">
                <a16:creationId xmlns:a16="http://schemas.microsoft.com/office/drawing/2014/main" id="{ED063E7F-6E9D-4328-B175-2F16C1CE35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 descr="Pin di Hedonism">
            <a:extLst>
              <a:ext uri="{FF2B5EF4-FFF2-40B4-BE49-F238E27FC236}">
                <a16:creationId xmlns:a16="http://schemas.microsoft.com/office/drawing/2014/main" id="{193FD5E1-7679-4279-B044-91DA92D2F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025" y="649224"/>
            <a:ext cx="6846276" cy="513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432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DA11-DC92-4022-9A81-2D733FE98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Vocabulary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DC51D-64B1-4051-8104-BC3BA3E79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A antonym of </a:t>
            </a:r>
            <a:r>
              <a:rPr lang="en-GB" sz="4000" dirty="0">
                <a:solidFill>
                  <a:srgbClr val="00B050"/>
                </a:solidFill>
              </a:rPr>
              <a:t>‘objective’ </a:t>
            </a:r>
            <a:r>
              <a:rPr lang="en-GB" sz="4000" dirty="0"/>
              <a:t>is:</a:t>
            </a:r>
          </a:p>
          <a:p>
            <a:endParaRPr lang="en-GB" dirty="0"/>
          </a:p>
          <a:p>
            <a:r>
              <a:rPr lang="en-GB" dirty="0"/>
              <a:t>Subjective</a:t>
            </a:r>
          </a:p>
          <a:p>
            <a:r>
              <a:rPr lang="en-GB" dirty="0"/>
              <a:t>Stable</a:t>
            </a:r>
          </a:p>
          <a:p>
            <a:r>
              <a:rPr lang="en-GB" dirty="0"/>
              <a:t>Vague</a:t>
            </a:r>
          </a:p>
          <a:p>
            <a:r>
              <a:rPr lang="en-GB" dirty="0"/>
              <a:t>Flimsy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Which one do you think it is?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22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DA11-DC92-4022-9A81-2D733FE98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Vocabulary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DC51D-64B1-4051-8104-BC3BA3E79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A antonym of </a:t>
            </a:r>
            <a:r>
              <a:rPr lang="en-GB" sz="4000" dirty="0">
                <a:solidFill>
                  <a:srgbClr val="00B050"/>
                </a:solidFill>
              </a:rPr>
              <a:t>‘objective’ </a:t>
            </a:r>
            <a:r>
              <a:rPr lang="en-GB" sz="4000" dirty="0"/>
              <a:t>is:</a:t>
            </a:r>
          </a:p>
          <a:p>
            <a:endParaRPr lang="en-GB" dirty="0"/>
          </a:p>
          <a:p>
            <a:r>
              <a:rPr lang="en-GB" dirty="0">
                <a:solidFill>
                  <a:srgbClr val="00B050"/>
                </a:solidFill>
              </a:rPr>
              <a:t>Subjective</a:t>
            </a:r>
          </a:p>
          <a:p>
            <a:r>
              <a:rPr lang="en-GB" dirty="0"/>
              <a:t>Stable</a:t>
            </a:r>
          </a:p>
          <a:p>
            <a:r>
              <a:rPr lang="en-GB" dirty="0"/>
              <a:t>Vague</a:t>
            </a:r>
          </a:p>
          <a:p>
            <a:r>
              <a:rPr lang="en-GB" dirty="0"/>
              <a:t>Flimsy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Let’s have a discussion about this.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 descr="Subjective vs Objective: Differences between Objective vs Subjective • 7ESL">
            <a:extLst>
              <a:ext uri="{FF2B5EF4-FFF2-40B4-BE49-F238E27FC236}">
                <a16:creationId xmlns:a16="http://schemas.microsoft.com/office/drawing/2014/main" id="{80B27627-20F3-432C-92AF-638B4144F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217" y="2451356"/>
            <a:ext cx="5923328" cy="309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86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E3794-F34C-4556-A259-EF7682956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Examples of stories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9ED9DF-7EA6-45C3-BCD8-5E7E54C640F0}"/>
              </a:ext>
            </a:extLst>
          </p:cNvPr>
          <p:cNvSpPr/>
          <p:nvPr/>
        </p:nvSpPr>
        <p:spPr>
          <a:xfrm>
            <a:off x="838200" y="683522"/>
            <a:ext cx="2199861" cy="58300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 rtl="0" fontAlgn="base"/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Why we love this: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​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​</a:t>
            </a: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b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</a:b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Ideas to make it even better: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9B55BF16-5090-49A1-BED2-D5F964C34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376" y="2091774"/>
            <a:ext cx="8188470" cy="399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74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E3794-F34C-4556-A259-EF7682956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Examples of stories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9ED9DF-7EA6-45C3-BCD8-5E7E54C640F0}"/>
              </a:ext>
            </a:extLst>
          </p:cNvPr>
          <p:cNvSpPr/>
          <p:nvPr/>
        </p:nvSpPr>
        <p:spPr>
          <a:xfrm>
            <a:off x="838200" y="683522"/>
            <a:ext cx="2199861" cy="58300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 rtl="0" fontAlgn="base"/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Why we love this: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​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​</a:t>
            </a: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b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</a:b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Ideas to make it even better: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5" name="Picture 4" descr="A screenshot of a video game&#10;&#10;Description automatically generated with low confidence">
            <a:extLst>
              <a:ext uri="{FF2B5EF4-FFF2-40B4-BE49-F238E27FC236}">
                <a16:creationId xmlns:a16="http://schemas.microsoft.com/office/drawing/2014/main" id="{9C2E06BE-D87E-4A6D-AAE6-89DBCFC20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277" y="2107559"/>
            <a:ext cx="8873043" cy="34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254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E3794-F34C-4556-A259-EF7682956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Examples of stories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9ED9DF-7EA6-45C3-BCD8-5E7E54C640F0}"/>
              </a:ext>
            </a:extLst>
          </p:cNvPr>
          <p:cNvSpPr/>
          <p:nvPr/>
        </p:nvSpPr>
        <p:spPr>
          <a:xfrm>
            <a:off x="838200" y="683522"/>
            <a:ext cx="2199861" cy="58300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 rtl="0" fontAlgn="base"/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Why we love this: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​</a:t>
            </a:r>
            <a:b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</a:br>
            <a: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​</a:t>
            </a: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endParaRPr lang="en-US" sz="1200" dirty="0">
              <a:solidFill>
                <a:srgbClr val="000000"/>
              </a:solidFill>
              <a:latin typeface="Broadway" panose="04040905080B02020502" pitchFamily="82" charset="0"/>
            </a:endParaRPr>
          </a:p>
          <a:p>
            <a:pPr algn="l" rtl="0" fontAlgn="base"/>
            <a:endParaRPr lang="en-US" sz="1200" b="0" i="0" dirty="0">
              <a:solidFill>
                <a:srgbClr val="000000"/>
              </a:solidFill>
              <a:effectLst/>
              <a:latin typeface="Broadway" panose="04040905080B02020502" pitchFamily="82" charset="0"/>
            </a:endParaRPr>
          </a:p>
          <a:p>
            <a:pPr algn="l" rtl="0" fontAlgn="base"/>
            <a:b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</a:b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Ideas to make it even better: 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Broadway" panose="04040905080B02020502" pitchFamily="82" charset="0"/>
              </a:rPr>
              <a:t>​</a:t>
            </a:r>
            <a:endParaRPr lang="en-US" sz="1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AE3D633F-AD34-4E48-87E4-861BBBAA8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704" y="1966882"/>
            <a:ext cx="8529282" cy="360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843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049F5-5B06-46E1-BBDC-ABC23D08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Independent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1BA60-6A37-4160-93A9-29F637224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fontAlgn="base"/>
            <a:r>
              <a:rPr lang="en-GB" b="1" i="0" u="none" strike="noStrike" dirty="0">
                <a:solidFill>
                  <a:srgbClr val="565A5D"/>
                </a:solidFill>
                <a:effectLst/>
                <a:latin typeface="Century Gothic" panose="020B0502020202020204" pitchFamily="34" charset="0"/>
              </a:rPr>
              <a:t>Your task</a:t>
            </a: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" panose="020B0502020202020204" pitchFamily="34" charset="0"/>
              </a:rPr>
              <a:t>Today you will be writing out your story neatly and illustrating it.</a:t>
            </a: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b="1" i="1" u="none" strike="noStrike" dirty="0">
                <a:solidFill>
                  <a:srgbClr val="565A5D"/>
                </a:solidFill>
                <a:effectLst/>
                <a:latin typeface="Century Gothic" panose="020B0502020202020204" pitchFamily="34" charset="0"/>
              </a:rPr>
              <a:t>Remember:</a:t>
            </a: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" panose="020B0502020202020204" pitchFamily="34" charset="0"/>
              </a:rPr>
              <a:t>Write out your story neatly first on </a:t>
            </a:r>
            <a:r>
              <a:rPr lang="en-GB" b="1" i="0" u="none" strike="noStrike" dirty="0">
                <a:solidFill>
                  <a:srgbClr val="FF7800"/>
                </a:solidFill>
                <a:effectLst/>
                <a:latin typeface="Century Gothic" panose="020B0502020202020204" pitchFamily="34" charset="0"/>
              </a:rPr>
              <a:t>lined paper</a:t>
            </a:r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" panose="020B0502020202020204" pitchFamily="34" charset="0"/>
              </a:rPr>
              <a:t>.</a:t>
            </a:r>
            <a:r>
              <a:rPr lang="en-US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565A5D"/>
                </a:solidFill>
                <a:effectLst/>
                <a:latin typeface="Century Gothic" panose="020B0502020202020204" pitchFamily="34" charset="0"/>
              </a:rPr>
              <a:t>Only when you have finished writing it out should you begin to illustrate it.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565A5D"/>
                </a:solidFill>
                <a:latin typeface="Century Gothic" panose="020B0502020202020204" pitchFamily="34" charset="0"/>
              </a:rPr>
              <a:t>We can read some of the finished articles in our class catch up later.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1D1534-7DEA-4B5B-B96D-127B7984A51D}"/>
              </a:ext>
            </a:extLst>
          </p:cNvPr>
          <p:cNvSpPr/>
          <p:nvPr/>
        </p:nvSpPr>
        <p:spPr>
          <a:xfrm>
            <a:off x="6586330" y="5874578"/>
            <a:ext cx="5406887" cy="8746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 Regular"/>
              </a:rPr>
              <a:t>Your story should be approximately 500 words.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14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236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Broadway</vt:lpstr>
      <vt:lpstr>Calibri</vt:lpstr>
      <vt:lpstr>Calibri Light</vt:lpstr>
      <vt:lpstr>Century Gothic</vt:lpstr>
      <vt:lpstr>Century Gothic Regular</vt:lpstr>
      <vt:lpstr>Segoe UI</vt:lpstr>
      <vt:lpstr>Office Theme</vt:lpstr>
      <vt:lpstr>Year 6  Friday 15th January 2021</vt:lpstr>
      <vt:lpstr>Starter – Look at the picture and describe the sounds, smells, sights and tastes you would experience here.  Can you use:  Powerful adjectives Adverbs Adverbials Similes and metaphors Personification  You have three minutes.</vt:lpstr>
      <vt:lpstr>Vocabulary challenge</vt:lpstr>
      <vt:lpstr>Vocabulary challenge</vt:lpstr>
      <vt:lpstr>Examples of stories</vt:lpstr>
      <vt:lpstr>Examples of stories</vt:lpstr>
      <vt:lpstr>Examples of stories</vt:lpstr>
      <vt:lpstr>Independent writing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 Friday 15th January 2021</dc:title>
  <dc:creator>Robert Tromans</dc:creator>
  <cp:lastModifiedBy>Robert Tromans</cp:lastModifiedBy>
  <cp:revision>1</cp:revision>
  <dcterms:created xsi:type="dcterms:W3CDTF">2021-01-12T08:45:56Z</dcterms:created>
  <dcterms:modified xsi:type="dcterms:W3CDTF">2021-01-14T17:02:09Z</dcterms:modified>
</cp:coreProperties>
</file>