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6B222-94D9-4B2C-97FC-191BF183C5B3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68B24-F9CB-4DC0-A723-8B09B4574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6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6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658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6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41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95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6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2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1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40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01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D0C3-1453-4C42-8677-45602094493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59F70-8CB8-4851-959B-46E5A7372C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2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file/d/1B5OmovPxPYj7y2k_1LrUn2fPe1tAznws/view?usp=sharing" TargetMode="External"/><Relationship Id="rId5" Type="http://schemas.openxmlformats.org/officeDocument/2006/relationships/hyperlink" Target="https://drive.google.com/file/d/1E6WTZtipMjIDQiNGDfQET5CfegAKhVHw/view?usp=sharing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drive.google.com/file/d/1MqOC2KZshB14rnuZ6kU25fBj6UY73gFg/view?usp=shari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file/d/1bwG5RE-PA7qKBHwjSkN2OInM-0Q4dOaN/view?usp=sharing" TargetMode="External"/><Relationship Id="rId5" Type="http://schemas.openxmlformats.org/officeDocument/2006/relationships/hyperlink" Target="https://drive.google.com/file/d/16RHRog6Sfhq21jXJ0sIJTCcmy9hEMgyn/view?usp=sharin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Cheerleading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2" y="-55360"/>
            <a:ext cx="1588326" cy="1588326"/>
          </a:xfrm>
          <a:prstGeom prst="rect">
            <a:avLst/>
          </a:prstGeom>
        </p:spPr>
      </p:pic>
      <p:pic>
        <p:nvPicPr>
          <p:cNvPr id="1027" name="Picture 3" descr="C:\Users\joanne\AppData\Local\Microsoft\Windows\INetCache\IE\V82Y47TX\1052251-royalty-free-vector-clip-art-illustration-of-doodled-children-dancing-to-music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6"/>
          <a:stretch/>
        </p:blipFill>
        <p:spPr bwMode="auto">
          <a:xfrm>
            <a:off x="7237189" y="159900"/>
            <a:ext cx="1640572" cy="107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703" y="100144"/>
            <a:ext cx="1483406" cy="73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9051" t="23750" r="9838" b="11151"/>
          <a:stretch/>
        </p:blipFill>
        <p:spPr>
          <a:xfrm>
            <a:off x="102291" y="1498028"/>
            <a:ext cx="8775470" cy="528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1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Cheerleading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2" y="-55360"/>
            <a:ext cx="1588326" cy="1588326"/>
          </a:xfrm>
          <a:prstGeom prst="rect">
            <a:avLst/>
          </a:prstGeom>
        </p:spPr>
      </p:pic>
      <p:pic>
        <p:nvPicPr>
          <p:cNvPr id="1027" name="Picture 3" descr="C:\Users\joanne\AppData\Local\Microsoft\Windows\INetCache\IE\V82Y47TX\1052251-royalty-free-vector-clip-art-illustration-of-doodled-children-dancing-to-music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6"/>
          <a:stretch/>
        </p:blipFill>
        <p:spPr bwMode="auto">
          <a:xfrm>
            <a:off x="7237189" y="159900"/>
            <a:ext cx="1640572" cy="107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703" y="100145"/>
            <a:ext cx="1483406" cy="63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71600" y="177281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Using the arm motions shown, try to learn and perform the below routines.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0423" y="2286533"/>
            <a:ext cx="25202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 </a:t>
            </a:r>
            <a:r>
              <a:rPr lang="en-GB" sz="2200" b="1" u="sng" dirty="0"/>
              <a:t>Routine</a:t>
            </a:r>
            <a:r>
              <a:rPr lang="en-GB" sz="2200" u="sng" dirty="0"/>
              <a:t> </a:t>
            </a:r>
            <a:r>
              <a:rPr lang="en-GB" sz="2200" b="1" u="sng" dirty="0"/>
              <a:t>1 </a:t>
            </a:r>
          </a:p>
          <a:p>
            <a:r>
              <a:rPr lang="en-GB" sz="2200" b="1" dirty="0">
                <a:solidFill>
                  <a:srgbClr val="7030A0"/>
                </a:solidFill>
              </a:rPr>
              <a:t>Start in Clean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Broken 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Diagonal (Right)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Diagonal (Left)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Clasp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High 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Clasp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rgbClr val="7030A0"/>
                </a:solidFill>
              </a:rPr>
              <a:t> Low V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1209" y="2322235"/>
            <a:ext cx="33123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 </a:t>
            </a:r>
            <a:r>
              <a:rPr lang="en-GB" sz="2200" b="1" u="sng" dirty="0"/>
              <a:t>Routine 2</a:t>
            </a:r>
            <a:r>
              <a:rPr lang="en-GB" sz="2200" dirty="0"/>
              <a:t> </a:t>
            </a:r>
          </a:p>
          <a:p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Start in Clean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Bow and Arrow (Left)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Low touch down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Bow and Arrow (Right)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Clasp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Candle sticks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Daggers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High 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solidFill>
                  <a:schemeClr val="accent5">
                    <a:lumMod val="75000"/>
                  </a:schemeClr>
                </a:solidFill>
              </a:rPr>
              <a:t> Clasp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636DAA-E28F-4282-84E1-A05FD1E2BDC0}"/>
              </a:ext>
            </a:extLst>
          </p:cNvPr>
          <p:cNvSpPr txBox="1"/>
          <p:nvPr/>
        </p:nvSpPr>
        <p:spPr>
          <a:xfrm>
            <a:off x="755576" y="5764408"/>
            <a:ext cx="32038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https://drive.google.com/file/d/1E6WTZtipMjIDQiNGDfQET5CfegAKhVHw/view?usp=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sharing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B37DE4-3692-4824-9185-34101C35BE1E}"/>
              </a:ext>
            </a:extLst>
          </p:cNvPr>
          <p:cNvSpPr txBox="1"/>
          <p:nvPr/>
        </p:nvSpPr>
        <p:spPr>
          <a:xfrm>
            <a:off x="4576738" y="5764408"/>
            <a:ext cx="35836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https://drive.google.com/file/d/1B5OmovPxPYj7y2k_1LrUn2fPe1tAznws/view?usp=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sharing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981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tx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Cheerleading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2" y="-55360"/>
            <a:ext cx="1588326" cy="1588326"/>
          </a:xfrm>
          <a:prstGeom prst="rect">
            <a:avLst/>
          </a:prstGeom>
        </p:spPr>
      </p:pic>
      <p:pic>
        <p:nvPicPr>
          <p:cNvPr id="1027" name="Picture 3" descr="C:\Users\joanne\AppData\Local\Microsoft\Windows\INetCache\IE\V82Y47TX\1052251-royalty-free-vector-clip-art-illustration-of-doodled-children-dancing-to-music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16"/>
          <a:stretch/>
        </p:blipFill>
        <p:spPr bwMode="auto">
          <a:xfrm>
            <a:off x="7237189" y="159900"/>
            <a:ext cx="1640572" cy="107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703" y="100145"/>
            <a:ext cx="1483406" cy="63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71600" y="177281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Why not try these additional challenges.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A0E835-7A10-406A-94FD-824667DE6273}"/>
              </a:ext>
            </a:extLst>
          </p:cNvPr>
          <p:cNvSpPr txBox="1"/>
          <p:nvPr/>
        </p:nvSpPr>
        <p:spPr>
          <a:xfrm>
            <a:off x="3196955" y="3332891"/>
            <a:ext cx="27500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5"/>
              </a:rPr>
              <a:t>https://drive.google.com/file/d/16RHRog6Sfhq21jXJ0sIJTCcmy9hEMgyn/view?usp=sharing</a:t>
            </a:r>
            <a:r>
              <a:rPr lang="en-US" dirty="0"/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C088BB-1182-47DB-BF5A-5EE01592D779}"/>
              </a:ext>
            </a:extLst>
          </p:cNvPr>
          <p:cNvSpPr/>
          <p:nvPr/>
        </p:nvSpPr>
        <p:spPr>
          <a:xfrm>
            <a:off x="6300069" y="2924944"/>
            <a:ext cx="1874237" cy="10081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You could perform the routine sitting down!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A80D76-B1FF-468F-A40D-584BBBFB8DF7}"/>
              </a:ext>
            </a:extLst>
          </p:cNvPr>
          <p:cNvSpPr/>
          <p:nvPr/>
        </p:nvSpPr>
        <p:spPr>
          <a:xfrm>
            <a:off x="885155" y="2924944"/>
            <a:ext cx="1874237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Can you perform the routine to your favourite song?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2BE1046-E35B-4BC0-B0BD-C0D658B61515}"/>
              </a:ext>
            </a:extLst>
          </p:cNvPr>
          <p:cNvSpPr/>
          <p:nvPr/>
        </p:nvSpPr>
        <p:spPr>
          <a:xfrm>
            <a:off x="3706889" y="4942753"/>
            <a:ext cx="1874237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Can you create your own routine?</a:t>
            </a:r>
          </a:p>
        </p:txBody>
      </p:sp>
      <p:sp>
        <p:nvSpPr>
          <p:cNvPr id="23" name="Down Arrow 14">
            <a:extLst>
              <a:ext uri="{FF2B5EF4-FFF2-40B4-BE49-F238E27FC236}">
                <a16:creationId xmlns:a16="http://schemas.microsoft.com/office/drawing/2014/main" id="{42425018-5913-4108-B911-9802268F6FC5}"/>
              </a:ext>
            </a:extLst>
          </p:cNvPr>
          <p:cNvSpPr/>
          <p:nvPr/>
        </p:nvSpPr>
        <p:spPr>
          <a:xfrm>
            <a:off x="1679318" y="4134749"/>
            <a:ext cx="216024" cy="36004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own Arrow 4">
            <a:extLst>
              <a:ext uri="{FF2B5EF4-FFF2-40B4-BE49-F238E27FC236}">
                <a16:creationId xmlns:a16="http://schemas.microsoft.com/office/drawing/2014/main" id="{7FB943DE-6CFE-4BA9-AFF9-B24EFFA28884}"/>
              </a:ext>
            </a:extLst>
          </p:cNvPr>
          <p:cNvSpPr/>
          <p:nvPr/>
        </p:nvSpPr>
        <p:spPr>
          <a:xfrm>
            <a:off x="7129175" y="4105215"/>
            <a:ext cx="216024" cy="36004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Down Arrow 4">
            <a:extLst>
              <a:ext uri="{FF2B5EF4-FFF2-40B4-BE49-F238E27FC236}">
                <a16:creationId xmlns:a16="http://schemas.microsoft.com/office/drawing/2014/main" id="{CD02B828-BB5E-45EE-8054-218325EB0128}"/>
              </a:ext>
            </a:extLst>
          </p:cNvPr>
          <p:cNvSpPr/>
          <p:nvPr/>
        </p:nvSpPr>
        <p:spPr>
          <a:xfrm rot="10800000">
            <a:off x="4463987" y="4497764"/>
            <a:ext cx="216024" cy="36004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2F3474-19DC-4FA1-BA87-025612FF6EFB}"/>
              </a:ext>
            </a:extLst>
          </p:cNvPr>
          <p:cNvSpPr txBox="1"/>
          <p:nvPr/>
        </p:nvSpPr>
        <p:spPr>
          <a:xfrm>
            <a:off x="1340766" y="5950865"/>
            <a:ext cx="64624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Good Luck!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E51581-BA1E-47D3-86FE-CE0602E2FA0F}"/>
              </a:ext>
            </a:extLst>
          </p:cNvPr>
          <p:cNvSpPr txBox="1"/>
          <p:nvPr/>
        </p:nvSpPr>
        <p:spPr>
          <a:xfrm>
            <a:off x="605264" y="4650468"/>
            <a:ext cx="25557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https://drive.google.com/file/d/1bwG5RE-PA7qKBHwjSkN2OInM-0Q4dOaN/view?usp=sharing</a:t>
            </a:r>
            <a:r>
              <a:rPr lang="en-US" dirty="0"/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0F9F8B-3C03-49F5-8B6D-1B197E8EF3B6}"/>
              </a:ext>
            </a:extLst>
          </p:cNvPr>
          <p:cNvSpPr txBox="1"/>
          <p:nvPr/>
        </p:nvSpPr>
        <p:spPr>
          <a:xfrm>
            <a:off x="6232927" y="4637414"/>
            <a:ext cx="25557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7"/>
              </a:rPr>
              <a:t>https://drive.google.com/file/d/1MqOC2KZshB14rnuZ6kU25fBj6UY73gFg/view?usp=sharing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2457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218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at home challenges</dc:title>
  <dc:creator>Windows User</dc:creator>
  <cp:lastModifiedBy>Robert Tromans</cp:lastModifiedBy>
  <cp:revision>63</cp:revision>
  <dcterms:created xsi:type="dcterms:W3CDTF">2020-03-24T11:37:26Z</dcterms:created>
  <dcterms:modified xsi:type="dcterms:W3CDTF">2021-01-13T12:48:50Z</dcterms:modified>
</cp:coreProperties>
</file>