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61" r:id="rId5"/>
    <p:sldId id="262"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EE51EC7-2550-42E2-ADD8-22CA9FFF8D46}" type="datetimeFigureOut">
              <a:rPr lang="en-GB" smtClean="0"/>
              <a:t>25/04/2014</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72E81BCB-19C4-45CB-B88E-4F7182647B29}"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E51EC7-2550-42E2-ADD8-22CA9FFF8D46}" type="datetimeFigureOut">
              <a:rPr lang="en-GB" smtClean="0"/>
              <a:t>25/04/2014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E81BCB-19C4-45CB-B88E-4F7182647B29}"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E51EC7-2550-42E2-ADD8-22CA9FFF8D46}" type="datetimeFigureOut">
              <a:rPr lang="en-GB" smtClean="0"/>
              <a:t>25/04/2014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E81BCB-19C4-45CB-B88E-4F7182647B29}"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E51EC7-2550-42E2-ADD8-22CA9FFF8D46}" type="datetimeFigureOut">
              <a:rPr lang="en-GB" smtClean="0"/>
              <a:t>25/04/2014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E81BCB-19C4-45CB-B88E-4F7182647B29}"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EE51EC7-2550-42E2-ADD8-22CA9FFF8D46}" type="datetimeFigureOut">
              <a:rPr lang="en-GB" smtClean="0"/>
              <a:t>25/04/2014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E81BCB-19C4-45CB-B88E-4F7182647B29}"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EE51EC7-2550-42E2-ADD8-22CA9FFF8D46}" type="datetimeFigureOut">
              <a:rPr lang="en-GB" smtClean="0"/>
              <a:t>25/04/2014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E81BCB-19C4-45CB-B88E-4F7182647B29}"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EE51EC7-2550-42E2-ADD8-22CA9FFF8D46}" type="datetimeFigureOut">
              <a:rPr lang="en-GB" smtClean="0"/>
              <a:t>25/04/2014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2E81BCB-19C4-45CB-B88E-4F7182647B29}"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EE51EC7-2550-42E2-ADD8-22CA9FFF8D46}" type="datetimeFigureOut">
              <a:rPr lang="en-GB" smtClean="0"/>
              <a:t>25/04/2014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2E81BCB-19C4-45CB-B88E-4F7182647B29}"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E51EC7-2550-42E2-ADD8-22CA9FFF8D46}" type="datetimeFigureOut">
              <a:rPr lang="en-GB" smtClean="0"/>
              <a:t>25/04/2014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2E81BCB-19C4-45CB-B88E-4F7182647B29}"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EE51EC7-2550-42E2-ADD8-22CA9FFF8D46}" type="datetimeFigureOut">
              <a:rPr lang="en-GB" smtClean="0"/>
              <a:t>25/04/2014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E81BCB-19C4-45CB-B88E-4F7182647B29}"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EE51EC7-2550-42E2-ADD8-22CA9FFF8D46}" type="datetimeFigureOut">
              <a:rPr lang="en-GB" smtClean="0"/>
              <a:t>25/04/2014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72E81BCB-19C4-45CB-B88E-4F7182647B29}" type="slidenum">
              <a:rPr lang="en-GB" smtClean="0"/>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EE51EC7-2550-42E2-ADD8-22CA9FFF8D46}" type="datetimeFigureOut">
              <a:rPr lang="en-GB" smtClean="0"/>
              <a:t>25/04/2014</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E81BCB-19C4-45CB-B88E-4F7182647B29}" type="slidenum">
              <a:rPr lang="en-GB" smtClean="0"/>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340768"/>
            <a:ext cx="7851648" cy="1828800"/>
          </a:xfrm>
        </p:spPr>
        <p:txBody>
          <a:bodyPr/>
          <a:lstStyle/>
          <a:p>
            <a:r>
              <a:rPr lang="en-US" sz="60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WATER AID!</a:t>
            </a:r>
            <a:r>
              <a:rPr lang="en-US" sz="60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en-US" sz="60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endParaRPr lang="en-GB" dirty="0"/>
          </a:p>
        </p:txBody>
      </p:sp>
      <p:sp>
        <p:nvSpPr>
          <p:cNvPr id="3" name="Subtitle 2"/>
          <p:cNvSpPr>
            <a:spLocks noGrp="1"/>
          </p:cNvSpPr>
          <p:nvPr>
            <p:ph type="subTitle" idx="1"/>
          </p:nvPr>
        </p:nvSpPr>
        <p:spPr/>
        <p:txBody>
          <a:bodyPr/>
          <a:lstStyle/>
          <a:p>
            <a:r>
              <a:rPr lang="en-GB" dirty="0" smtClean="0"/>
              <a:t>Jerome Akinola ,Noah wheeler, Benito Crosara</a:t>
            </a:r>
            <a:endParaRPr lang="en-GB" dirty="0"/>
          </a:p>
        </p:txBody>
      </p:sp>
    </p:spTree>
    <p:extLst>
      <p:ext uri="{BB962C8B-B14F-4D97-AF65-F5344CB8AC3E}">
        <p14:creationId xmlns:p14="http://schemas.microsoft.com/office/powerpoint/2010/main" val="63773443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1143000"/>
          </a:xfrm>
        </p:spPr>
        <p:txBody>
          <a:bodyPr>
            <a:normAutofit/>
          </a:bodyPr>
          <a:lstStyle/>
          <a:p>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SIERRA LEONE</a:t>
            </a:r>
            <a:endParaRPr lang="en-GB" dirty="0"/>
          </a:p>
        </p:txBody>
      </p:sp>
      <p:sp>
        <p:nvSpPr>
          <p:cNvPr id="3" name="Content Placeholder 2"/>
          <p:cNvSpPr>
            <a:spLocks noGrp="1"/>
          </p:cNvSpPr>
          <p:nvPr>
            <p:ph idx="1"/>
          </p:nvPr>
        </p:nvSpPr>
        <p:spPr/>
        <p:txBody>
          <a:bodyPr/>
          <a:lstStyle/>
          <a:p>
            <a:r>
              <a:rPr lang="en-GB" dirty="0"/>
              <a:t>Providing toilets and access to safe water are especially challenging as Sierra Leone suffers from regular flooding.  Only 11 per cent of Sierra Leoneans currently have access to improved sanitation facilities, and only 53 per cent use improved water sources. Lack of sanitary facilities and poor hygiene are also contributing factors to Sierra Leone’s exceptionally high mortality rate among children under the age of five.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5169981"/>
            <a:ext cx="2878137" cy="1427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852418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026"/>
                                        </p:tgtEl>
                                      </p:cBhvr>
                                    </p:animEffect>
                                    <p:set>
                                      <p:cBhvr>
                                        <p:cTn id="7" dur="1" fill="hold">
                                          <p:stCondLst>
                                            <p:cond delay="499"/>
                                          </p:stCondLst>
                                        </p:cTn>
                                        <p:tgtEl>
                                          <p:spTgt spid="102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24744"/>
            <a:ext cx="8229600" cy="722344"/>
          </a:xfrm>
        </p:spPr>
        <p:txBody>
          <a:bodyPr>
            <a:normAutofit fontScale="90000"/>
          </a:bodyPr>
          <a:lstStyle/>
          <a:p>
            <a:r>
              <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MORE ABOUT SIERRA LEONE</a:t>
            </a:r>
            <a:endParaRPr lang="en-GB" dirty="0"/>
          </a:p>
        </p:txBody>
      </p:sp>
      <p:sp>
        <p:nvSpPr>
          <p:cNvPr id="3" name="Content Placeholder 2"/>
          <p:cNvSpPr>
            <a:spLocks noGrp="1"/>
          </p:cNvSpPr>
          <p:nvPr>
            <p:ph idx="1"/>
          </p:nvPr>
        </p:nvSpPr>
        <p:spPr/>
        <p:txBody>
          <a:bodyPr>
            <a:normAutofit/>
          </a:bodyPr>
          <a:lstStyle/>
          <a:p>
            <a:pPr marL="0" indent="0">
              <a:buNone/>
            </a:pPr>
            <a:endParaRPr lang="en-GB" sz="3000" dirty="0"/>
          </a:p>
          <a:p>
            <a:r>
              <a:rPr lang="en-GB" sz="3000" dirty="0"/>
              <a:t>2.6million people in Sierra Leone don't have access to safe water. This is nearly half of the population. Over 4,000 children die every year from diarrhoea caused by unsafe water and poor sanitation in Sierra Leone. Sierra Leone emerged from a decade-long civil war in 2002 but the country still faces many challenges. </a:t>
            </a:r>
          </a:p>
          <a:p>
            <a:endParaRPr lang="en-GB" dirty="0"/>
          </a:p>
        </p:txBody>
      </p:sp>
    </p:spTree>
    <p:extLst>
      <p:ext uri="{BB962C8B-B14F-4D97-AF65-F5344CB8AC3E}">
        <p14:creationId xmlns:p14="http://schemas.microsoft.com/office/powerpoint/2010/main" val="132960376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764704"/>
            <a:ext cx="8229600" cy="1143000"/>
          </a:xfrm>
        </p:spPr>
        <p:txBody>
          <a:bodyPr>
            <a:normAutofit fontScale="90000"/>
          </a:bodyPr>
          <a:lstStyle/>
          <a:p>
            <a:r>
              <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US"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TIMOR-LESTE</a:t>
            </a:r>
            <a:endParaRPr lang="en-GB" dirty="0"/>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endParaRPr lang="en-GB" sz="3600" dirty="0">
              <a:latin typeface="Calibri"/>
              <a:ea typeface="Calibri"/>
              <a:cs typeface="Times New Roman"/>
            </a:endParaRPr>
          </a:p>
          <a:p>
            <a:pPr>
              <a:lnSpc>
                <a:spcPct val="115000"/>
              </a:lnSpc>
              <a:spcAft>
                <a:spcPts val="1000"/>
              </a:spcAft>
            </a:pPr>
            <a:r>
              <a:rPr lang="en-GB" sz="2800" dirty="0">
                <a:ea typeface="Calibri"/>
                <a:cs typeface="Times New Roman"/>
              </a:rPr>
              <a:t>Nearly a third of the population have no choice but to collect dirty water from unsafe sources. This has serious health impacts; 12% of children die before the age of five.</a:t>
            </a:r>
            <a:endParaRPr lang="en-GB" sz="3600" dirty="0">
              <a:ea typeface="Calibri"/>
              <a:cs typeface="Times New Roman"/>
            </a:endParaRPr>
          </a:p>
          <a:p>
            <a:pPr marL="0" indent="0">
              <a:lnSpc>
                <a:spcPct val="115000"/>
              </a:lnSpc>
              <a:spcAft>
                <a:spcPts val="1000"/>
              </a:spcAft>
              <a:buNone/>
            </a:pPr>
            <a:endParaRPr lang="en-GB" sz="3600" dirty="0">
              <a:ea typeface="Calibri"/>
              <a:cs typeface="Times New Roman"/>
            </a:endParaRPr>
          </a:p>
          <a:p>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0" y="4941168"/>
            <a:ext cx="2706687" cy="1341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4479635" y="2967335"/>
            <a:ext cx="184730"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6433888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US"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MORE ABOUT TIMOR-LESTE</a:t>
            </a:r>
            <a:endParaRPr lang="en-GB" dirty="0"/>
          </a:p>
        </p:txBody>
      </p:sp>
      <p:sp>
        <p:nvSpPr>
          <p:cNvPr id="3" name="Content Placeholder 2"/>
          <p:cNvSpPr>
            <a:spLocks noGrp="1"/>
          </p:cNvSpPr>
          <p:nvPr>
            <p:ph idx="1"/>
          </p:nvPr>
        </p:nvSpPr>
        <p:spPr/>
        <p:txBody>
          <a:bodyPr/>
          <a:lstStyle/>
          <a:p>
            <a:r>
              <a:rPr lang="en-GB" dirty="0"/>
              <a:t>People in Timor-Leste don't have access to safe water; nearly a third of the population. </a:t>
            </a:r>
          </a:p>
          <a:p>
            <a:r>
              <a:rPr lang="en-GB" dirty="0"/>
              <a:t>610,000 people don't have access to adequate sanitation in Timor-Leste, nearly two thirds of the population. Over 160 children die every year from diarrhoea caused by unsafe water and poor sanitation in Timor-Leste.</a:t>
            </a:r>
          </a:p>
          <a:p>
            <a:endParaRPr lang="en-GB" dirty="0"/>
          </a:p>
        </p:txBody>
      </p:sp>
    </p:spTree>
    <p:extLst>
      <p:ext uri="{BB962C8B-B14F-4D97-AF65-F5344CB8AC3E}">
        <p14:creationId xmlns:p14="http://schemas.microsoft.com/office/powerpoint/2010/main" val="2628095807"/>
      </p:ext>
    </p:extLst>
  </p:cSld>
  <p:clrMapOvr>
    <a:masterClrMapping/>
  </p:clrMapOvr>
  <mc:AlternateContent xmlns:mc="http://schemas.openxmlformats.org/markup-compatibility/2006" xmlns:p14="http://schemas.microsoft.com/office/powerpoint/2010/main">
    <mc:Choice Requires="p14">
      <p:transition spd="slow" p14:dur="4400">
        <p14:honeycomb/>
        <p:sndAc>
          <p:stSnd>
            <p:snd r:embed="rId2" name="arrow.wav"/>
          </p:stSnd>
        </p:sndAc>
      </p:transition>
    </mc:Choice>
    <mc:Fallback xmlns="">
      <p:transition spd="slow">
        <p:fade/>
        <p:sndAc>
          <p:stSnd>
            <p:snd r:embed="rId3" name="arrow.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nodeType="clickEffect">
                                  <p:stCondLst>
                                    <p:cond delay="0"/>
                                  </p:stCondLst>
                                  <p:childTnLst>
                                    <p:animClr clrSpc="hsl" dir="cw">
                                      <p:cBhvr override="childStyle">
                                        <p:cTn id="6" dur="500" fill="hold"/>
                                        <p:tgtEl>
                                          <p:spTgt spid="3">
                                            <p:txEl>
                                              <p:pRg st="1" end="1"/>
                                            </p:txEl>
                                          </p:spTgt>
                                        </p:tgtEl>
                                        <p:attrNameLst>
                                          <p:attrName>style.color</p:attrName>
                                        </p:attrNameLst>
                                      </p:cBhvr>
                                      <p:by>
                                        <p:hsl h="0" s="-12549" l="-25098"/>
                                      </p:by>
                                    </p:animClr>
                                    <p:animClr clrSpc="hsl" dir="cw">
                                      <p:cBhvr>
                                        <p:cTn id="7" dur="500" fill="hold"/>
                                        <p:tgtEl>
                                          <p:spTgt spid="3">
                                            <p:txEl>
                                              <p:pRg st="1" end="1"/>
                                            </p:txEl>
                                          </p:spTgt>
                                        </p:tgtEl>
                                        <p:attrNameLst>
                                          <p:attrName>fillcolor</p:attrName>
                                        </p:attrNameLst>
                                      </p:cBhvr>
                                      <p:by>
                                        <p:hsl h="0" s="-12549" l="-25098"/>
                                      </p:by>
                                    </p:animClr>
                                    <p:animClr clrSpc="hsl" dir="cw">
                                      <p:cBhvr>
                                        <p:cTn id="8" dur="500" fill="hold"/>
                                        <p:tgtEl>
                                          <p:spTgt spid="3">
                                            <p:txEl>
                                              <p:pRg st="1" end="1"/>
                                            </p:txEl>
                                          </p:spTgt>
                                        </p:tgtEl>
                                        <p:attrNameLst>
                                          <p:attrName>stroke.color</p:attrName>
                                        </p:attrNameLst>
                                      </p:cBhvr>
                                      <p:by>
                                        <p:hsl h="0" s="-12549" l="-25098"/>
                                      </p:by>
                                    </p:animClr>
                                    <p:set>
                                      <p:cBhvr>
                                        <p:cTn id="9" dur="500" fill="hold"/>
                                        <p:tgtEl>
                                          <p:spTgt spid="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THANKS FOR WATCHING</a:t>
            </a:r>
            <a:endParaRPr lang="en-GB" dirty="0"/>
          </a:p>
        </p:txBody>
      </p:sp>
      <p:sp>
        <p:nvSpPr>
          <p:cNvPr id="3" name="Content Placeholder 2"/>
          <p:cNvSpPr>
            <a:spLocks noGrp="1"/>
          </p:cNvSpPr>
          <p:nvPr>
            <p:ph idx="1"/>
          </p:nvPr>
        </p:nvSpPr>
        <p:spPr/>
        <p:txBody>
          <a:bodyPr/>
          <a:lstStyle/>
          <a:p>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916832"/>
            <a:ext cx="8136904" cy="4464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8100565"/>
      </p:ext>
    </p:extLst>
  </p:cSld>
  <p:clrMapOvr>
    <a:masterClrMapping/>
  </p:clrMapOvr>
  <p:transition spd="slow">
    <p:randomBa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46</TotalTime>
  <Words>227</Words>
  <Application>Microsoft Office PowerPoint</Application>
  <PresentationFormat>On-screen Show (4:3)</PresentationFormat>
  <Paragraphs>14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Flow</vt:lpstr>
      <vt:lpstr>WATER AID! </vt:lpstr>
      <vt:lpstr>SIERRA LEONE</vt:lpstr>
      <vt:lpstr> MORE ABOUT SIERRA LEONE</vt:lpstr>
      <vt:lpstr> TIMOR-LESTE</vt:lpstr>
      <vt:lpstr> MORE ABOUT TIMOR-LESTE</vt:lpstr>
      <vt:lpstr> THANKS FOR WATCHING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aid</dc:title>
  <dc:creator>Handsworth01</dc:creator>
  <cp:lastModifiedBy>Handsworth01</cp:lastModifiedBy>
  <cp:revision>10</cp:revision>
  <dcterms:created xsi:type="dcterms:W3CDTF">2014-03-21T10:26:25Z</dcterms:created>
  <dcterms:modified xsi:type="dcterms:W3CDTF">2014-04-25T09:26:07Z</dcterms:modified>
</cp:coreProperties>
</file>