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31297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236792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r>
              <a:rPr lang="en-GB" dirty="0" smtClean="0"/>
              <a:t>Some litter can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Be </a:t>
            </a:r>
            <a:r>
              <a:rPr lang="en-GB" dirty="0" err="1" smtClean="0"/>
              <a:t>rscold</a:t>
            </a:r>
            <a:r>
              <a:rPr lang="en-GB" smtClean="0"/>
              <a:t>.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40152" y="693634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71272" y="1582097"/>
            <a:ext cx="21602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Litter  </a:t>
            </a:r>
            <a:r>
              <a:rPr lang="en-GB" dirty="0" smtClean="0"/>
              <a:t>hurts </a:t>
            </a:r>
            <a:r>
              <a:rPr lang="en-GB" dirty="0" smtClean="0"/>
              <a:t>the</a:t>
            </a:r>
            <a:r>
              <a:rPr lang="en-GB" dirty="0"/>
              <a:t> </a:t>
            </a:r>
            <a:r>
              <a:rPr lang="en-GB" dirty="0" smtClean="0"/>
              <a:t>wold.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2468781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8" descr="http://t1.gstatic.com/images?q=tbn:ANd9GcTzz7msOxy6dyHXPKqf_F43WQ2I_vAek9K4Zdq6QryJP4S9iDLkeQ:www.thesprout.co.uk/img/fullsize/photo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6956" y="3466634"/>
            <a:ext cx="2360171" cy="178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5692" y="671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</a:t>
            </a:r>
            <a:r>
              <a:rPr lang="en-GB" dirty="0" err="1" smtClean="0"/>
              <a:t>Zaki</a:t>
            </a:r>
            <a:r>
              <a:rPr lang="en-GB" dirty="0" smtClean="0"/>
              <a:t> and </a:t>
            </a:r>
            <a:r>
              <a:rPr lang="en-GB" smtClean="0"/>
              <a:t>Jeyda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1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jillian dale</cp:lastModifiedBy>
  <cp:revision>10</cp:revision>
  <cp:lastPrinted>2013-10-04T11:46:41Z</cp:lastPrinted>
  <dcterms:created xsi:type="dcterms:W3CDTF">2013-09-30T13:53:42Z</dcterms:created>
  <dcterms:modified xsi:type="dcterms:W3CDTF">2013-10-06T10:28:24Z</dcterms:modified>
</cp:coreProperties>
</file>