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94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0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60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36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49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13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42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3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65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69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4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74685-ACDD-4946-BE4E-038FA05622D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67BD-0CBB-4936-A55F-395600713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9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.jpeg"/><Relationship Id="rId5" Type="http://schemas.openxmlformats.org/officeDocument/2006/relationships/hyperlink" Target="http://www.google.co.uk/imgres?q=walk+to+school&amp;um=1&amp;safe=active&amp;hl=en&amp;biw=1280&amp;bih=605&amp;tbm=isch&amp;tbnid=NphlfHE-wejiMM:&amp;imgrefurl=http://edubuzz.org/campie/2008/02/04/walk-to-school-week-4th-8th-february-2008/&amp;docid=Vl2dWZTkQUMfoM&amp;imgurl=http://edubuzz.org/campie/files/2008/02/childwalk.jpg&amp;w=250&amp;h=228&amp;ei=jx1JUqisH8OrhAe3_4HADw&amp;zoom=1&amp;ved=1t:3588,r:8,s:0,i:105&amp;iact=rc&amp;page=1&amp;tbnh=174&amp;tbnw=187&amp;start=0&amp;ndsp=16&amp;tx=93&amp;ty=85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2.wmv"/><Relationship Id="rId1" Type="http://schemas.microsoft.com/office/2007/relationships/media" Target="../media/media2.wmv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google.co.uk/imgres?q=plant&amp;um=1&amp;safe=active&amp;hl=en&amp;biw=1280&amp;bih=605&amp;tbm=isch&amp;tbnid=79zOtqqsp-UtIM:&amp;imgrefurl=http://www.123rf.com/clipart-vector/plant_pot.html&amp;docid=cG9M135JRqIFUM&amp;imgurl=http://us.123rf.com/400wm/400/400/djdarkflower/djdarkflower1101/djdarkflower110100039/8678934-green-plant-in-a-flower-pot.jpg&amp;w=1200&amp;h=1200&amp;ei=_x1JUvTrHsPy7AaSpICICA&amp;zoom=1&amp;ved=1t:3588,r:13,s:0,i:120&amp;iact=rc&amp;page=1&amp;tbnh=178&amp;tbnw=178&amp;start=0&amp;ndsp=19&amp;tx=83&amp;ty=8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3.wmv"/><Relationship Id="rId1" Type="http://schemas.microsoft.com/office/2007/relationships/media" Target="../media/media3.wmv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http://www.google.co.uk/imgres?q=help+others&amp;um=1&amp;safe=active&amp;hl=en&amp;biw=1280&amp;bih=605&amp;tbm=isch&amp;tbnid=7rEcnDnmw0EJiM:&amp;imgrefurl=http://www.venusinbalance.com/helping-hands/&amp;docid=QrO5xGDXrOU2RM&amp;imgurl=http://www.venusinbalance.com/wp-content/uploads/Helping-Hands.jpg&amp;w=1059&amp;h=818&amp;ei=eB5JUoKuL4erhQeyu4DACw&amp;zoom=1&amp;ved=1t:3588,r:84,s:0,i:341&amp;iact=rc&amp;page=5&amp;tbnh=181&amp;tbnw=235&amp;start=73&amp;ndsp=16&amp;tx=92&amp;ty=7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54870" y="1268760"/>
            <a:ext cx="8856984" cy="4824536"/>
          </a:xfrm>
          <a:prstGeom prst="ribbon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victoria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1165820"/>
            <a:ext cx="9144000" cy="5143500"/>
          </a:xfrm>
          <a:prstGeom prst="rect">
            <a:avLst/>
          </a:prstGeom>
        </p:spPr>
      </p:pic>
      <p:pic>
        <p:nvPicPr>
          <p:cNvPr id="5" name="Picture 4" descr="http://t1.gstatic.com/images?q=tbn:ANd9GcTZDmWnXOukZqhFCjSZVd_frPMTVN5OzcTwHNMsZELe0zuseBZd:edubuzz.org/campie/files/2008/02/childwalk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48880"/>
            <a:ext cx="3960440" cy="3024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886135" y="116632"/>
            <a:ext cx="5299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Sentence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Writing: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551723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Victoria: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330" y="566298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on the play button below: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59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54870" y="980728"/>
            <a:ext cx="8856984" cy="4824536"/>
          </a:xfrm>
          <a:prstGeom prst="ribbo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http://t2.gstatic.com/images?q=tbn:ANd9GcSuRKMLav041O-7AFnMg7tt011l6ZynCrcLWWU91m8Y7mEJrQua:us.123rf.com/400wm/400/400/djdarkflower/djdarkflower1101/djdarkflower110100039/8678934-green-plant-in-a-flower-pot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3600400" cy="2808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347864" y="5157191"/>
            <a:ext cx="22322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Dean:</a:t>
            </a:r>
            <a:endParaRPr lang="en-GB" sz="3200" b="1" dirty="0"/>
          </a:p>
        </p:txBody>
      </p:sp>
      <p:pic>
        <p:nvPicPr>
          <p:cNvPr id="6" name="dean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263" y="522920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on the play button below: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62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54870" y="980563"/>
            <a:ext cx="8856984" cy="4824536"/>
          </a:xfrm>
          <a:prstGeom prst="ribbon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347864" y="5157191"/>
            <a:ext cx="22322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Bailey:</a:t>
            </a:r>
            <a:endParaRPr lang="en-GB" sz="3200" b="1" dirty="0"/>
          </a:p>
        </p:txBody>
      </p:sp>
      <p:pic>
        <p:nvPicPr>
          <p:cNvPr id="7" name="Picture 6" descr="http://t0.gstatic.com/images?q=tbn:ANd9GcToPVWh14C0-WIIpHUeyZY29coOJM3VcEqU3U1T-FaUpCI4RIpT3A:www.venusinbalance.com/wp-content/uploads/Helping-Hands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04864"/>
            <a:ext cx="3240359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bailey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1330" y="522920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on the play button below: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</Words>
  <Application>Microsoft Office PowerPoint</Application>
  <PresentationFormat>On-screen Show (4:3)</PresentationFormat>
  <Paragraphs>7</Paragraphs>
  <Slides>3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3</cp:revision>
  <dcterms:created xsi:type="dcterms:W3CDTF">2013-09-30T14:08:16Z</dcterms:created>
  <dcterms:modified xsi:type="dcterms:W3CDTF">2013-09-30T14:25:14Z</dcterms:modified>
</cp:coreProperties>
</file>