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5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s://estimation180.com/day-129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https://estimation180.com/day-129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get within </a:t>
            </a:r>
            <a:r>
              <a:rPr lang="en-GB" dirty="0" smtClean="0"/>
              <a:t>20 seconds of this answer.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07" y="363607"/>
            <a:ext cx="5396247" cy="604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296" y="437800"/>
            <a:ext cx="5177307" cy="605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626" y="216743"/>
            <a:ext cx="6143222" cy="614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189" y="1213769"/>
            <a:ext cx="7677785" cy="5341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22" y="1107610"/>
            <a:ext cx="7846531" cy="547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Translation. 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11 (w/c 6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July). </a:t>
            </a:r>
            <a:r>
              <a:rPr lang="en-GB" sz="2400" dirty="0" smtClean="0"/>
              <a:t>It is lesson </a:t>
            </a:r>
            <a:r>
              <a:rPr lang="en-GB" sz="2400" dirty="0"/>
              <a:t>4</a:t>
            </a:r>
            <a:r>
              <a:rPr lang="en-GB" sz="2400" dirty="0" smtClean="0"/>
              <a:t>.  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5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99" y="422779"/>
            <a:ext cx="6104585" cy="592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840" y="386280"/>
            <a:ext cx="5782614" cy="6040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045" y="522387"/>
            <a:ext cx="8023537" cy="597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049" y="172274"/>
            <a:ext cx="6272010" cy="635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34" y="138472"/>
            <a:ext cx="5640946" cy="658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47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Today we will be looking at Translation.  You will find the video in SUMMER TERM –Week 11 (w/c 6th July). It is lesson 4.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155</cp:revision>
  <dcterms:created xsi:type="dcterms:W3CDTF">2020-03-20T09:46:16Z</dcterms:created>
  <dcterms:modified xsi:type="dcterms:W3CDTF">2020-07-01T09:00:33Z</dcterms:modified>
</cp:coreProperties>
</file>